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45FBC-D8C9-4CAD-B2B0-ADB1A9458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A63073-491F-4649-A0E7-CEEAE665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758C-A452-46C6-96AD-123AF067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18CC4-F732-4279-A033-53A30EF0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E6F469-6688-4BD3-81B4-9EEFA5FE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82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298C3-AD11-489D-B38C-55FCB2ED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42734C-629E-4CE0-9FE0-3DE09261B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6C45E-540C-4F10-9A17-5981BF42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E613D-300A-4842-94B3-676D7004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B5E7E3-DAB8-4AF9-8331-BE2DEEC5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28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8F6E08-76E8-4BDF-B19A-1B7309E09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A52FF-C904-41BC-A7EA-FAF5E9CB5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08D1C5-6F44-4AA0-AFA0-43D35640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F36BE-866A-4324-9D3D-11330674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EA67DA-7DD4-4C03-AD85-8BB7CE27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18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E6734-F5EF-4C2A-A907-5B53C4F0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FA111-D7D7-48A6-8D63-9FDC56DBC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414B0-1AF6-4E28-B06B-A86C26CD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AC8ED-9838-4E23-B27F-C4F9053E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6A6F4B-E130-4327-B977-AB1278AF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1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ED6E2-79A4-4A87-85BE-667690BF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B5D25F-30F6-469D-A223-D022FC088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B71E3A-3631-4821-9D51-AE4DF8EC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E93C34-16F1-48D8-99FD-02534D3D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38AE3-2530-4A02-AB69-D53D48C6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80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2EB86-BEA5-4117-9FFA-03D3CC46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C64D61-8556-4880-A3A4-57C64060C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2040B9-9B38-497B-9F2D-3B5ABE11B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951B11-38BE-438F-B874-CB6810DA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9298CE-510B-4B55-9484-391A7465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06A19B-0F58-49E6-8A97-BC659788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76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9BF7E-CC01-4E82-8820-654C71D7B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D88F4D-C489-4B78-967F-83490E97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3B0233-4472-4460-A067-446B34909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DFC251-8B04-4677-A427-6F0277B8E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436473-3D8D-4A07-AC88-5BB4B5D13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E27710-F802-433B-9001-C6B404C8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523355-FAAF-44EB-B33C-DDB24AE5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605BC8-C0E8-4C0D-84EF-A8B82AD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32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C95A4-E029-4720-BD9C-6B859985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87DF36-D3F3-45AC-ABC7-CD7D5018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4E5C35-C153-463C-AD67-E661506D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2FAB0E-27A4-4BAC-874F-488AD778A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15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ED32ED-A327-437E-8EE5-6396DB3F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10F043-1043-47EB-AD39-5718E54E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6C37D2-DCAE-412C-96C2-78244F60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8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69717-DDA1-4EC2-A449-9C0F63E9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6E2FF-CA90-4CAE-B758-55B3245E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33E837-014A-4E33-AB4F-41F62499D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AF7EC0-3679-4142-A0D2-6EAEB992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FB8E94-9C51-4D09-9671-34ACB141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1B8F17-A311-4399-BECD-1DDD4AC9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4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E0B0D-A901-4C42-A05F-77899872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E5C6A9-4D20-4EB0-8934-29F9A015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1A39EB-869F-441F-97C4-F8FB307D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3A220-9462-4DFC-9F32-ACC91B7E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0975C3-C60B-414B-BEBD-7AA63306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29E0C3-683B-45B4-9145-37122E60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80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120BA-AE69-4897-B139-5DFBFD0F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EB0F8-28BB-46A1-9C27-9E158F9BC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962C56-EE2A-4C27-B458-003B89A58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7968-1130-412C-B1F2-8B16D067657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C9284C-94CE-4E86-BBA7-8FCF05CCA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16A819-006D-4B44-8F29-035F49E68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9B65-5F26-46A9-A7D7-C4432FAA9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19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02F6-09E9-4FF6-B507-C87EE6256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E3D4BD-4E7C-458C-9B71-288837995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ED19E12-1C06-40B2-8699-DF146118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50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cepeda</dc:creator>
  <cp:lastModifiedBy>marian cepeda</cp:lastModifiedBy>
  <cp:revision>1</cp:revision>
  <dcterms:created xsi:type="dcterms:W3CDTF">2021-05-28T00:20:50Z</dcterms:created>
  <dcterms:modified xsi:type="dcterms:W3CDTF">2021-05-28T00:21:38Z</dcterms:modified>
</cp:coreProperties>
</file>