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445FBC-D8C9-4CAD-B2B0-ADB1A94586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0A63073-491F-4649-A0E7-CEEAE66590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AB758C-A452-46C6-96AD-123AF0679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7968-1130-412C-B1F2-8B16D067657B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B18CC4-F732-4279-A033-53A30EF06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2E6F469-6688-4BD3-81B4-9EEFA5FE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C9B65-5F26-46A9-A7D7-C4432FAA9B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9829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F298C3-AD11-489D-B38C-55FCB2EDC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042734C-629E-4CE0-9FE0-3DE09261B7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546C45E-540C-4F10-9A17-5981BF421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7968-1130-412C-B1F2-8B16D067657B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6E613D-300A-4842-94B3-676D7004E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BB5E7E3-DAB8-4AF9-8331-BE2DEEC5D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C9B65-5F26-46A9-A7D7-C4432FAA9B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8282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48F6E08-76E8-4BDF-B19A-1B7309E09F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A4A52FF-C904-41BC-A7EA-FAF5E9CB50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108D1C5-6F44-4AA0-AFA0-43D35640E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7968-1130-412C-B1F2-8B16D067657B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0F36BE-866A-4324-9D3D-11330674B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EA67DA-7DD4-4C03-AD85-8BB7CE27F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C9B65-5F26-46A9-A7D7-C4432FAA9B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6189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7E6734-F5EF-4C2A-A907-5B53C4F08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0FA111-D7D7-48A6-8D63-9FDC56DBC2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8414B0-1AF6-4E28-B06B-A86C26CDF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7968-1130-412C-B1F2-8B16D067657B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10AC8ED-9838-4E23-B27F-C4F9053E6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6A6F4B-E130-4327-B977-AB1278AFE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C9B65-5F26-46A9-A7D7-C4432FAA9B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2153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0ED6E2-79A4-4A87-85BE-667690BFB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DB5D25F-30F6-469D-A223-D022FC088E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0B71E3A-3631-4821-9D51-AE4DF8ECB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7968-1130-412C-B1F2-8B16D067657B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E93C34-16F1-48D8-99FD-02534D3DC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FD38AE3-2530-4A02-AB69-D53D48C6E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C9B65-5F26-46A9-A7D7-C4432FAA9B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4806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42EB86-BEA5-4117-9FFA-03D3CC465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8C64D61-8556-4880-A3A4-57C64060CD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12040B9-9B38-497B-9F2D-3B5ABE11B6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3951B11-38BE-438F-B874-CB6810DAF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7968-1130-412C-B1F2-8B16D067657B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C9298CE-510B-4B55-9484-391A74651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706A19B-0F58-49E6-8A97-BC6597882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C9B65-5F26-46A9-A7D7-C4432FAA9B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8762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99BF7E-CC01-4E82-8820-654C71D7B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5D88F4D-C489-4B78-967F-83490E97D8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C3B0233-4472-4460-A067-446B34909E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9DFC251-8B04-4677-A427-6F0277B8EA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E436473-3D8D-4A07-AC88-5BB4B5D138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DE27710-F802-433B-9001-C6B404C82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7968-1130-412C-B1F2-8B16D067657B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F523355-FAAF-44EB-B33C-DDB24AE58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C605BC8-C0E8-4C0D-84EF-A8B82AD83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C9B65-5F26-46A9-A7D7-C4432FAA9B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4327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DC95A4-E029-4720-BD9C-6B859985E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987DF36-D3F3-45AC-ABC7-CD7D5018C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7968-1130-412C-B1F2-8B16D067657B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E4E5C35-C153-463C-AD67-E661506D3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12FAB0E-27A4-4BAC-874F-488AD778A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C9B65-5F26-46A9-A7D7-C4432FAA9B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0151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3ED32ED-A327-437E-8EE5-6396DB3FF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7968-1130-412C-B1F2-8B16D067657B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810F043-1043-47EB-AD39-5718E54EB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06C37D2-DCAE-412C-96C2-78244F60C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C9B65-5F26-46A9-A7D7-C4432FAA9B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3888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C69717-DDA1-4EC2-A449-9C0F63E91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06E2FF-CA90-4CAE-B758-55B3245EF7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833E837-014A-4E33-AB4F-41F62499D2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4AF7EC0-3679-4142-A0D2-6EAEB992A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7968-1130-412C-B1F2-8B16D067657B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5FB8E94-9C51-4D09-9671-34ACB1412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11B8F17-A311-4399-BECD-1DDD4AC96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C9B65-5F26-46A9-A7D7-C4432FAA9B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4489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EE0B0D-A901-4C42-A05F-778998724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0E5C6A9-4D20-4EB0-8934-29F9A0159D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91A39EB-869F-441F-97C4-F8FB307D71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BD3A220-9462-4DFC-9F32-ACC91B7E8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7968-1130-412C-B1F2-8B16D067657B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70975C3-C60B-414B-BEBD-7AA633066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F29E0C3-683B-45B4-9145-37122E605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C9B65-5F26-46A9-A7D7-C4432FAA9B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1802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0E120BA-AE69-4897-B139-5DFBFD0F8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17EB0F8-28BB-46A1-9C27-9E158F9BCD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B962C56-EE2A-4C27-B458-003B89A581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27968-1130-412C-B1F2-8B16D067657B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C9284C-94CE-4E86-BBA7-8FCF05CCA8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16A819-006D-4B44-8F29-035F49E68C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C9B65-5F26-46A9-A7D7-C4432FAA9B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3195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9802F6-09E9-4FF6-B507-C87EE62561E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5E3D4BD-4E7C-458C-9B71-2888379958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6ED19E12-1C06-40B2-8699-DF146118EC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8505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marian cepeda</dc:creator>
  <cp:lastModifiedBy>marian cepeda</cp:lastModifiedBy>
  <cp:revision>1</cp:revision>
  <dcterms:created xsi:type="dcterms:W3CDTF">2021-05-28T00:20:50Z</dcterms:created>
  <dcterms:modified xsi:type="dcterms:W3CDTF">2021-05-28T00:21:38Z</dcterms:modified>
</cp:coreProperties>
</file>