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7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146973-4353-4B76-B30E-B1B366DF9C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0C1DC57-B5D0-4A31-825E-0341C3FB5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DE7D8A-4298-49B3-85EA-C6DB6FE3F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12-197B-45B5-8139-4106CF3DC495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B3449D-E359-4DF3-907A-1E8077778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F592ED-1CD1-45A6-ADCE-D809FBA5F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8019-F025-4ECB-BBFB-2C1C44042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9529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9CAF56-D3FC-4A19-B109-2DA1C1BEC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DB998A-DB4F-485F-8A1C-69D36EFD1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D53814-67A9-46D1-8305-773BA140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12-197B-45B5-8139-4106CF3DC495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66F681-AACA-459B-B283-4985F0815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DCD42B-7FB1-4B7D-9D4D-D42992BB3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8019-F025-4ECB-BBFB-2C1C44042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73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7770B4-12DC-4CA8-A271-59ED3CB25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7D99AA3-38F7-4E72-85DF-4FE1F2447A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E4B3E34-EDED-4085-82A8-7B533F77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12-197B-45B5-8139-4106CF3DC495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1887FC-3844-4C1B-A2D5-FB5D9430D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7E08B7-E575-42E8-8EA2-D7406D5A0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8019-F025-4ECB-BBFB-2C1C44042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3839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D58356-E06F-4E13-9CF0-429D8EF2D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C25EC3A-EB7F-47D9-9BAC-52A326C5C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4B2EB1-8583-47F3-AF04-C944414E5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12-197B-45B5-8139-4106CF3DC495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F9E58C-BEC5-4A66-80FF-E84AC9AFD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DBFE85-4F06-4B7B-ACAC-2F102AB5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8019-F025-4ECB-BBFB-2C1C44042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576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98B731-BBBC-4338-9EE8-3A3CC1DB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8279AF-E2B8-4912-9EF4-1DF2C4EC97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F86CEB-172E-4403-96E6-C3EB88C84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12-197B-45B5-8139-4106CF3DC495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D14BB6-8FF4-47F7-95E4-DB54AF4FF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AF7E25-F044-4596-AE00-F6965C8CA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8019-F025-4ECB-BBFB-2C1C44042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713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699C4-1FF9-43C9-9A14-4F008BFEC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FB35BC-902F-42F1-8B63-6064FFB887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DF24F95-3959-406C-885A-3B2ED86363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DAA7D3-2262-4B51-BE5A-902136ECA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12-197B-45B5-8139-4106CF3DC495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A277BB-EA35-4B4E-8A4C-38E9E447B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1838152-58F0-4B84-A0B5-BC7F4BD02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8019-F025-4ECB-BBFB-2C1C44042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9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EFFBD3-B01C-420F-9572-4109C5F37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69E6DD-287B-4EAD-8B55-95FF83EAC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0450BA-0385-42DA-9619-984102DC50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8EF26F9-3281-497D-98A7-C6447654BC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757FD3C-43C9-454C-AC9F-EA5C37A29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48BE83CF-C005-4F66-88E4-1BA23EF4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12-197B-45B5-8139-4106CF3DC495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D00D4C0-8075-436B-983D-DFE429486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21A6D09-D4DF-417F-B71D-0BBA9BB79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8019-F025-4ECB-BBFB-2C1C44042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2694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727576-6957-4EC4-A4E4-D9E49EC2E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2B73AE1-D8AB-41BB-95A6-F0B6787BF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12-197B-45B5-8139-4106CF3DC495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BAACF67-7586-4BE7-A86D-E510B0528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5BD7D22-5D18-481C-9A06-CD8DDA281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8019-F025-4ECB-BBFB-2C1C44042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9931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CA02AB9-CBB9-4B49-B510-C23D27655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12-197B-45B5-8139-4106CF3DC495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DBFF04C-4ECB-4D94-8BA8-49493E333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B949C1F-B870-4D4D-96DE-AEBC1F57D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8019-F025-4ECB-BBFB-2C1C44042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364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79465B-CE0A-4711-A207-D8B6F74D6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009875-CAE1-410D-9533-D3061C0D4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3012D83-B218-4623-98B2-B5AE4E448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0FA6A8-0832-419B-B06F-E48BC7BA2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12-197B-45B5-8139-4106CF3DC495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328CA7B-A8C6-45F3-81A6-BEAD6F830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8ACCE2-FEBE-446C-9A35-515595741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8019-F025-4ECB-BBFB-2C1C44042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3236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61B58B-D0E4-4929-9E4E-728E71310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5325B1A-090E-4D23-8345-8838B496EF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8BB04E1-B8AE-4A83-AB10-9C1F08D275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FA2F0AA-E97E-4CA3-8BDF-A602D7A74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69412-197B-45B5-8139-4106CF3DC495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A654AB-46EB-4AC9-A787-B03CDC6E3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3DD1D0-08EA-4B57-907F-1D5E80EEC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8019-F025-4ECB-BBFB-2C1C44042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744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F52B90E-B1BD-407F-AACA-73108FA82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2DF3D8-7019-4D8E-9C12-193619B11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A78261-F3E6-4E86-8007-45740A598D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69412-197B-45B5-8139-4106CF3DC495}" type="datetimeFigureOut">
              <a:rPr lang="es-MX" smtClean="0"/>
              <a:t>27/05/2021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A2B692-F74B-4EE0-96CB-F5F31D9B03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88B018-DB0A-41A0-8450-863A9A9F47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E8019-F025-4ECB-BBFB-2C1C44042D5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701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EA66D0A-F6CA-45DB-A609-6383D83FD5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671302" y="-2671302"/>
            <a:ext cx="6858002" cy="12200606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3509189-FD03-4A8E-BB19-D8DA42C83501}"/>
              </a:ext>
            </a:extLst>
          </p:cNvPr>
          <p:cNvSpPr txBox="1"/>
          <p:nvPr/>
        </p:nvSpPr>
        <p:spPr>
          <a:xfrm>
            <a:off x="491318" y="968991"/>
            <a:ext cx="677047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badi" panose="020B0604020104020204" pitchFamily="34" charset="0"/>
              </a:rPr>
              <a:t>LET'S PREPARE FOR THE NEW LANGUAGE!</a:t>
            </a:r>
          </a:p>
          <a:p>
            <a:endParaRPr lang="es-MX" sz="4400" dirty="0">
              <a:latin typeface="Abadi" panose="020B0604020104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A6A77FE9-5FCE-431A-9FF9-D199E32658BC}"/>
              </a:ext>
            </a:extLst>
          </p:cNvPr>
          <p:cNvSpPr txBox="1"/>
          <p:nvPr/>
        </p:nvSpPr>
        <p:spPr>
          <a:xfrm>
            <a:off x="6387152" y="5427344"/>
            <a:ext cx="5266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dirty="0">
                <a:latin typeface="Abadi" panose="020B0604020104020204" pitchFamily="34" charset="0"/>
              </a:rPr>
              <a:t>Mariana Marcela Quezada Villagómez. </a:t>
            </a:r>
          </a:p>
        </p:txBody>
      </p:sp>
    </p:spTree>
    <p:extLst>
      <p:ext uri="{BB962C8B-B14F-4D97-AF65-F5344CB8AC3E}">
        <p14:creationId xmlns:p14="http://schemas.microsoft.com/office/powerpoint/2010/main" val="418094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84C6B7E-7E93-4A86-9B87-45BA189538A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16" t="28486" r="15290" b="17464"/>
          <a:stretch/>
        </p:blipFill>
        <p:spPr>
          <a:xfrm>
            <a:off x="1517176" y="573206"/>
            <a:ext cx="9867332" cy="551369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9292863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Abadi</vt:lpstr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MARIANA MARCELA QUEZADA VILLAGOMEZ</dc:creator>
  <cp:lastModifiedBy>MARIANA MARCELA QUEZADA VILLAGOMEZ</cp:lastModifiedBy>
  <cp:revision>3</cp:revision>
  <dcterms:created xsi:type="dcterms:W3CDTF">2021-05-27T16:53:24Z</dcterms:created>
  <dcterms:modified xsi:type="dcterms:W3CDTF">2021-05-27T17:12:54Z</dcterms:modified>
</cp:coreProperties>
</file>