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708AE7-FBD0-48CC-82CE-8893513E7B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AFC5FD-6A62-47B0-915C-E6B954EAF8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AB863A-CB82-488D-B662-0ACD9ACEB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7537-6908-4F38-A6BB-9502D6C40F22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DB0FA1-479D-42A3-B9CF-49A5BC085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7E013D-F8C8-44CB-BCEC-CDAD790F3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22D5-8D07-4B35-8504-854EF1F42C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53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91E00-2871-41FE-9A15-F3499395C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0C1CAD6-A185-4CDD-A63D-E7BA5277E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B09487-A118-4855-BFAE-675C92DA6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7537-6908-4F38-A6BB-9502D6C40F22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3E6063-060C-4903-B8C7-782ACDAA1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5C5DDD-7BD2-46CE-A95F-10FED4FC3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22D5-8D07-4B35-8504-854EF1F42C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74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4CE4AA9-0E60-45A1-B7FB-60389F7CA4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F29833-4E53-4FFC-BFCB-1FA6886277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5AC1B4-6B20-4928-BCD1-9006568F2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7537-6908-4F38-A6BB-9502D6C40F22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6802BE-7803-4E3B-A493-3AE9D8F00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F7703B-3A78-465C-93B8-17BF5BB90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22D5-8D07-4B35-8504-854EF1F42C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528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DCC51E-0C42-4A5C-94E4-4B822334C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0F8234-E09D-41FE-A048-BC59D3BE5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1DBB99-2157-4984-BAB1-BCC437B21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7537-6908-4F38-A6BB-9502D6C40F22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592AE1-8EC4-45D0-9AD5-D6BE5F9D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979A19-7D67-43E5-A3E6-B41824A18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22D5-8D07-4B35-8504-854EF1F42C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687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F074E1-810B-441B-8CD6-EB4ACA68C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4F1AF0-FA3C-438D-9116-C1D39F346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3181BB-12CB-42D3-A2A8-3F3CF644A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7537-6908-4F38-A6BB-9502D6C40F22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60F5AF-A261-497A-8A03-951FA93C8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525FEB-3D95-4ECE-B6AA-CDAEFC24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22D5-8D07-4B35-8504-854EF1F42C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129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A9E46-6E82-417D-AA65-CDEDC437C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EC0436-F649-4EFE-AB6A-E4A37DA00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3F803E-0E91-486D-B4B3-9609921B6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5D5FB5-F5AA-4B14-9E47-1AC3FCDBA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7537-6908-4F38-A6BB-9502D6C40F22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686572-488A-4285-ADE6-A7C23E1A3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00EACD-B0CE-4F4C-BC8A-C7C776A05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22D5-8D07-4B35-8504-854EF1F42C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189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6CDE0B-3326-45CA-8ADE-6971226AB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E3E735-D1D4-4D9F-82F5-803463C41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615E92-0057-4069-AB5D-266A95CE6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513CEA8-AF96-446D-A7A7-5849E952E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1C9F35-A1C4-4B9B-AA43-6957BC8466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1D79D45-0A4A-4A69-9EF4-59E8DE9CF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7537-6908-4F38-A6BB-9502D6C40F22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CCC1F1A-22C3-4064-8A0F-54B941A22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66F901D-9A1F-4608-ADF7-2452D6FDE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22D5-8D07-4B35-8504-854EF1F42C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417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4C176F-5416-4388-8D46-EB82D116C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AFAD820-0D59-4DDB-9CC6-1F68A9C42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7537-6908-4F38-A6BB-9502D6C40F22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536141E-7572-420D-89DA-AEC9F62CF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3EA2A0F-6A22-402A-82F3-78A369764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22D5-8D07-4B35-8504-854EF1F42C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626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16D0763-2B12-4CC2-941B-67B59B250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7537-6908-4F38-A6BB-9502D6C40F22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E513155-3CC7-4653-A749-26069A254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D778C89-1C7A-44B7-991D-37707C4F2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22D5-8D07-4B35-8504-854EF1F42C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972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CDA8E-8B12-406D-AAE0-FFDC80BFC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90C927-E669-4434-BE29-387ADA65A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90A21EE-3A64-4B27-BCBD-37CD976DA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7AB96D-3D4C-4988-8841-7B1DBFC64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7537-6908-4F38-A6BB-9502D6C40F22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644C25-1F2E-4956-92AA-F87D314E5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9884C1-FF7B-4BE4-A0C8-0805671DA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22D5-8D07-4B35-8504-854EF1F42C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483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41AB80-3A87-466E-A403-8022D5032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A61E1C6-05F9-4B2B-A064-AFF706E18D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A6EA2D-37E4-4254-AD4F-E9EBD2D32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2A580C-DD11-47A5-A8B3-D76FE2FFB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7537-6908-4F38-A6BB-9502D6C40F22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25FAB0-7BDB-4B83-B611-D048B982D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96C2DB-9D59-4729-BEB4-23F9AF910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22D5-8D07-4B35-8504-854EF1F42C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05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8E6B6DB-4DAF-46BB-A10E-EE5CEB2C3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AB4CA3-3D9D-4D83-A0C8-3BBA0A5BD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3C11EC-73D6-48D2-B6C1-6057961237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F7537-6908-4F38-A6BB-9502D6C40F22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A6CD54-5444-4785-93FE-2FDA1BC1A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7CF102-D620-4F72-B5CD-C514EE6DF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A22D5-8D07-4B35-8504-854EF1F42C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73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698969-4EF4-4A68-9735-53C5D6C420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0663A0-9471-4A43-927B-CFB66CF401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9C05B36-4069-4858-B96B-771B4A6C3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081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LUZ MARIA VELASQUEZ MATA</dc:creator>
  <cp:lastModifiedBy>LUZ MARIA VELASQUEZ MATA</cp:lastModifiedBy>
  <cp:revision>1</cp:revision>
  <dcterms:created xsi:type="dcterms:W3CDTF">2021-05-28T03:41:28Z</dcterms:created>
  <dcterms:modified xsi:type="dcterms:W3CDTF">2021-05-28T03:43:33Z</dcterms:modified>
</cp:coreProperties>
</file>