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27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003185-4921-4CB6-8030-9B736401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8109454-615D-4103-8819-CFBF2C12A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C6EC9F3-0775-41FA-8C4C-B6FF7DF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213A2FA-40AA-4176-92C6-CD4B7C76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47B841F-2954-4969-961E-F3F0974F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73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63F8EE-FEA7-4E86-BF39-629768FBE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5518AB6-D1A8-4188-9A7C-B33B3A62B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6A04D8B-75C6-4B70-8B39-BDED94C6B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E23B175-5537-42B5-8BCC-EC103C8D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9D7A0A9-B485-40E7-8775-EDBF183D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04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4AF79E3-136D-4D80-B680-3DB06FC7C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CAF7359-C6B8-4144-B436-078111EB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3D00C0-B4FC-46EA-88AB-AD1246D1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69584BB-BC93-409A-8598-1DD84FCA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F98FD79-A135-4796-A6CA-923E8981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4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E60455-66B3-45AB-A9A8-4EB41841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EFCE7A7-2CE7-42E6-8495-73A614A8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231A381-40B3-4E94-AA3F-AB07D844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3B090D8-A2D1-4746-A338-FD713A7A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374D5E1-C7F8-4D1A-A72A-B53C8F86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63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9ADF2A-5793-4DC9-9A3F-0391E208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4FCAFB8-5634-4C4D-A897-FF58AA8D7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AD3750F-CD73-4ADC-9495-6C4E6613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E06F552-2B31-42D6-AF43-D8D50EE0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483EE90-0A01-4A76-87D6-6237138B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19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9EE5BB-ECA5-42EC-B338-7A516876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B25BB23-17BD-4F21-B6E0-B7EFB8CA1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30699FE-567E-4845-B0DE-4016A666F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5FE2F0-FACE-42BC-9697-C081AEAF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1A9C5E3-F3CF-455C-B0BF-6750EE09C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2A99A71-CE1A-494D-9CD3-44DF8F38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59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4BE0CE-B519-485C-8DD0-C71CADE7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0A4FD30-FC84-42A3-A6FC-16230D166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B58223E-B54B-4344-988E-BB2AF9ABA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704D118-82EA-406C-B9F3-A14119713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C3D5CDC-0CB4-4F11-9D36-27FEF4FC1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913F942-1C4E-4EC3-9614-F4084223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CC087D80-BD4B-4505-B82E-324BB3F4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4743783-C3EE-4026-90E5-30E714FD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52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9DDF3E-00FB-4D68-80F6-28A38776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486DFEA-9AAE-4411-929F-6497F17F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8EE3FDC-3479-4A94-89DE-8D5A241E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561B309-6AC1-4B7D-95A7-8B7EA337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44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D69AE69-7BB0-4BDD-AA60-F300FE42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D434CCD-F48E-4503-B4E2-AAEA9449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031AEAF-BF33-43D4-9820-7B325BD1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0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B07F92-6BDC-4DB7-AF89-6657F417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47837A-EA95-43C0-A005-A6EB2ED34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A0C8A3E-DA0D-44EF-8683-CC9C7060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759237-3243-427A-862E-20605086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E5CFE53-FD43-4A89-9C30-72CCBE36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2869F9E-F780-4821-A074-CC849E6D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61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F3CD6B-6012-464A-91A8-F8ED7280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88B62AD-EA91-4054-8487-6EE1D4A20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F1ACB9B-6BFA-4D1C-B6C8-84F1100D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BB47CE0-AB73-4B8A-93AD-3A2B7A1C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CDCA039-7521-4EB2-95A2-EB0D00C58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C80F3F8-154E-4915-968F-BA5E703C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84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6E859FB-B983-43D8-A610-D5E5FF68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3CA9340-5EA5-4C33-A79F-449C8225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C0D0C89-7A13-4CEC-ADCE-01C84A783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6CA9A0F-2A44-46D0-834D-2D2BF95BC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AFEC205-12F1-4A98-A3B0-AD6602F6B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557E-EE99-46CB-AA13-E0B05E9701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61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dVyZsyVk_vUlCfphsqAOya3O7o8wFTYZsGT84K9zkUs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AEBAA9B-F9F6-416C-8286-05E2C4B27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5727"/>
            <a:ext cx="9144000" cy="2139073"/>
          </a:xfrm>
        </p:spPr>
        <p:txBody>
          <a:bodyPr>
            <a:normAutofit/>
          </a:bodyPr>
          <a:lstStyle/>
          <a:p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Presentación </a:t>
            </a:r>
          </a:p>
          <a:p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III. La educación básica </a:t>
            </a:r>
          </a:p>
        </p:txBody>
      </p:sp>
    </p:spTree>
    <p:extLst>
      <p:ext uri="{BB962C8B-B14F-4D97-AF65-F5344CB8AC3E}">
        <p14:creationId xmlns:p14="http://schemas.microsoft.com/office/powerpoint/2010/main" val="24149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5507D2-D942-4ACA-BDAB-2F48D35C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Modern Love Caps" panose="04070805081001020A01" pitchFamily="82" charset="0"/>
              </a:rPr>
              <a:t>Link de la presentación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830F900-ACD8-4CF9-85DB-FAE35CFDE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998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hlinkClick r:id="rId2"/>
              </a:rPr>
              <a:t>https://docs.google.com/presentation/d/1dVyZsyVk_vUlCfphsqAOya3O7o8wFTYZsGT84K9zkUs/edit?usp=sharing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0608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Link de la presentación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Gomez</dc:creator>
  <cp:lastModifiedBy>Jose Julian</cp:lastModifiedBy>
  <cp:revision>1</cp:revision>
  <dcterms:created xsi:type="dcterms:W3CDTF">2021-05-28T04:17:03Z</dcterms:created>
  <dcterms:modified xsi:type="dcterms:W3CDTF">2021-05-28T04:25:54Z</dcterms:modified>
</cp:coreProperties>
</file>