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58" r:id="rId6"/>
    <p:sldId id="259" r:id="rId7"/>
    <p:sldId id="262"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Garcia" initials="VG" lastIdx="1" clrIdx="0">
    <p:extLst>
      <p:ext uri="{19B8F6BF-5375-455C-9EA6-DF929625EA0E}">
        <p15:presenceInfo xmlns:p15="http://schemas.microsoft.com/office/powerpoint/2012/main" userId="e42ebcd81dcb16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2E8"/>
    <a:srgbClr val="FF339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9ED77B-8A19-4F76-A5B1-ECD2F01CAD52}" v="15" dt="2021-05-29T19:05:55.47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376" autoAdjust="0"/>
  </p:normalViewPr>
  <p:slideViewPr>
    <p:cSldViewPr>
      <p:cViewPr varScale="1">
        <p:scale>
          <a:sx n="53" d="100"/>
          <a:sy n="53" d="100"/>
        </p:scale>
        <p:origin x="14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Garcia" userId="e42ebcd81dcb1696" providerId="LiveId" clId="{EF9ED77B-8A19-4F76-A5B1-ECD2F01CAD52}"/>
    <pc:docChg chg="undo custSel modSld">
      <pc:chgData name="Victoria Garcia" userId="e42ebcd81dcb1696" providerId="LiveId" clId="{EF9ED77B-8A19-4F76-A5B1-ECD2F01CAD52}" dt="2021-05-29T19:08:29.579" v="203" actId="1076"/>
      <pc:docMkLst>
        <pc:docMk/>
      </pc:docMkLst>
      <pc:sldChg chg="modSp mod">
        <pc:chgData name="Victoria Garcia" userId="e42ebcd81dcb1696" providerId="LiveId" clId="{EF9ED77B-8A19-4F76-A5B1-ECD2F01CAD52}" dt="2021-05-29T04:27:19.136" v="40" actId="20577"/>
        <pc:sldMkLst>
          <pc:docMk/>
          <pc:sldMk cId="2164568150" sldId="257"/>
        </pc:sldMkLst>
        <pc:graphicFrameChg chg="modGraphic">
          <ac:chgData name="Victoria Garcia" userId="e42ebcd81dcb1696" providerId="LiveId" clId="{EF9ED77B-8A19-4F76-A5B1-ECD2F01CAD52}" dt="2021-05-29T04:27:19.136" v="40" actId="20577"/>
          <ac:graphicFrameMkLst>
            <pc:docMk/>
            <pc:sldMk cId="2164568150" sldId="257"/>
            <ac:graphicFrameMk id="4" creationId="{00000000-0000-0000-0000-000000000000}"/>
          </ac:graphicFrameMkLst>
        </pc:graphicFrameChg>
      </pc:sldChg>
      <pc:sldChg chg="modSp mod">
        <pc:chgData name="Victoria Garcia" userId="e42ebcd81dcb1696" providerId="LiveId" clId="{EF9ED77B-8A19-4F76-A5B1-ECD2F01CAD52}" dt="2021-05-29T19:02:18.253" v="70"/>
        <pc:sldMkLst>
          <pc:docMk/>
          <pc:sldMk cId="1465970001" sldId="258"/>
        </pc:sldMkLst>
        <pc:graphicFrameChg chg="mod modGraphic">
          <ac:chgData name="Victoria Garcia" userId="e42ebcd81dcb1696" providerId="LiveId" clId="{EF9ED77B-8A19-4F76-A5B1-ECD2F01CAD52}" dt="2021-05-29T19:02:18.253" v="70"/>
          <ac:graphicFrameMkLst>
            <pc:docMk/>
            <pc:sldMk cId="1465970001" sldId="258"/>
            <ac:graphicFrameMk id="6" creationId="{00000000-0000-0000-0000-000000000000}"/>
          </ac:graphicFrameMkLst>
        </pc:graphicFrameChg>
      </pc:sldChg>
      <pc:sldChg chg="modSp mod">
        <pc:chgData name="Victoria Garcia" userId="e42ebcd81dcb1696" providerId="LiveId" clId="{EF9ED77B-8A19-4F76-A5B1-ECD2F01CAD52}" dt="2021-05-29T19:04:57.462" v="88"/>
        <pc:sldMkLst>
          <pc:docMk/>
          <pc:sldMk cId="3803405185" sldId="259"/>
        </pc:sldMkLst>
        <pc:graphicFrameChg chg="mod modGraphic">
          <ac:chgData name="Victoria Garcia" userId="e42ebcd81dcb1696" providerId="LiveId" clId="{EF9ED77B-8A19-4F76-A5B1-ECD2F01CAD52}" dt="2021-05-29T19:04:57.462" v="88"/>
          <ac:graphicFrameMkLst>
            <pc:docMk/>
            <pc:sldMk cId="3803405185" sldId="259"/>
            <ac:graphicFrameMk id="6" creationId="{00000000-0000-0000-0000-000000000000}"/>
          </ac:graphicFrameMkLst>
        </pc:graphicFrameChg>
      </pc:sldChg>
      <pc:sldChg chg="addSp delSp modSp mod">
        <pc:chgData name="Victoria Garcia" userId="e42ebcd81dcb1696" providerId="LiveId" clId="{EF9ED77B-8A19-4F76-A5B1-ECD2F01CAD52}" dt="2021-05-29T18:58:54.506" v="52" actId="1076"/>
        <pc:sldMkLst>
          <pc:docMk/>
          <pc:sldMk cId="1637239943" sldId="260"/>
        </pc:sldMkLst>
        <pc:picChg chg="add mod">
          <ac:chgData name="Victoria Garcia" userId="e42ebcd81dcb1696" providerId="LiveId" clId="{EF9ED77B-8A19-4F76-A5B1-ECD2F01CAD52}" dt="2021-05-29T18:58:54.506" v="52" actId="1076"/>
          <ac:picMkLst>
            <pc:docMk/>
            <pc:sldMk cId="1637239943" sldId="260"/>
            <ac:picMk id="6" creationId="{749F9084-C976-41D8-AD2D-F813CFA936D5}"/>
          </ac:picMkLst>
        </pc:picChg>
        <pc:picChg chg="del">
          <ac:chgData name="Victoria Garcia" userId="e42ebcd81dcb1696" providerId="LiveId" clId="{EF9ED77B-8A19-4F76-A5B1-ECD2F01CAD52}" dt="2021-05-29T04:27:30.078" v="41" actId="478"/>
          <ac:picMkLst>
            <pc:docMk/>
            <pc:sldMk cId="1637239943" sldId="260"/>
            <ac:picMk id="1026" creationId="{00000000-0000-0000-0000-000000000000}"/>
          </ac:picMkLst>
        </pc:picChg>
      </pc:sldChg>
      <pc:sldChg chg="addSp delSp modSp mod">
        <pc:chgData name="Victoria Garcia" userId="e42ebcd81dcb1696" providerId="LiveId" clId="{EF9ED77B-8A19-4F76-A5B1-ECD2F01CAD52}" dt="2021-05-29T18:59:48.151" v="60" actId="1076"/>
        <pc:sldMkLst>
          <pc:docMk/>
          <pc:sldMk cId="4076598764" sldId="261"/>
        </pc:sldMkLst>
        <pc:picChg chg="del">
          <ac:chgData name="Victoria Garcia" userId="e42ebcd81dcb1696" providerId="LiveId" clId="{EF9ED77B-8A19-4F76-A5B1-ECD2F01CAD52}" dt="2021-05-29T04:27:35.891" v="42" actId="478"/>
          <ac:picMkLst>
            <pc:docMk/>
            <pc:sldMk cId="4076598764" sldId="261"/>
            <ac:picMk id="2" creationId="{00000000-0000-0000-0000-000000000000}"/>
          </ac:picMkLst>
        </pc:picChg>
        <pc:picChg chg="add del mod modCrop">
          <ac:chgData name="Victoria Garcia" userId="e42ebcd81dcb1696" providerId="LiveId" clId="{EF9ED77B-8A19-4F76-A5B1-ECD2F01CAD52}" dt="2021-05-29T18:58:38.908" v="48" actId="21"/>
          <ac:picMkLst>
            <pc:docMk/>
            <pc:sldMk cId="4076598764" sldId="261"/>
            <ac:picMk id="3" creationId="{7A528F98-7444-4AF5-91FE-3C342C66AAC3}"/>
          </ac:picMkLst>
        </pc:picChg>
        <pc:picChg chg="add mod modCrop">
          <ac:chgData name="Victoria Garcia" userId="e42ebcd81dcb1696" providerId="LiveId" clId="{EF9ED77B-8A19-4F76-A5B1-ECD2F01CAD52}" dt="2021-05-29T18:59:48.151" v="60" actId="1076"/>
          <ac:picMkLst>
            <pc:docMk/>
            <pc:sldMk cId="4076598764" sldId="261"/>
            <ac:picMk id="4" creationId="{D4BC7A5C-F71F-428A-9D3E-D92D51013758}"/>
          </ac:picMkLst>
        </pc:picChg>
      </pc:sldChg>
      <pc:sldChg chg="modSp mod">
        <pc:chgData name="Victoria Garcia" userId="e42ebcd81dcb1696" providerId="LiveId" clId="{EF9ED77B-8A19-4F76-A5B1-ECD2F01CAD52}" dt="2021-05-29T19:08:29.579" v="203" actId="1076"/>
        <pc:sldMkLst>
          <pc:docMk/>
          <pc:sldMk cId="2119212416" sldId="262"/>
        </pc:sldMkLst>
        <pc:graphicFrameChg chg="mod modGraphic">
          <ac:chgData name="Victoria Garcia" userId="e42ebcd81dcb1696" providerId="LiveId" clId="{EF9ED77B-8A19-4F76-A5B1-ECD2F01CAD52}" dt="2021-05-29T19:06:03.469" v="141" actId="20577"/>
          <ac:graphicFrameMkLst>
            <pc:docMk/>
            <pc:sldMk cId="2119212416" sldId="262"/>
            <ac:graphicFrameMk id="7" creationId="{B45B677F-0D3C-4934-905B-91C3FF98D7AD}"/>
          </ac:graphicFrameMkLst>
        </pc:graphicFrameChg>
        <pc:graphicFrameChg chg="mod modGraphic">
          <ac:chgData name="Victoria Garcia" userId="e42ebcd81dcb1696" providerId="LiveId" clId="{EF9ED77B-8A19-4F76-A5B1-ECD2F01CAD52}" dt="2021-05-29T19:08:24.862" v="202" actId="5793"/>
          <ac:graphicFrameMkLst>
            <pc:docMk/>
            <pc:sldMk cId="2119212416" sldId="262"/>
            <ac:graphicFrameMk id="8" creationId="{D2AE4B9F-6193-4209-81F2-1BD36D03DC58}"/>
          </ac:graphicFrameMkLst>
        </pc:graphicFrameChg>
        <pc:graphicFrameChg chg="mod">
          <ac:chgData name="Victoria Garcia" userId="e42ebcd81dcb1696" providerId="LiveId" clId="{EF9ED77B-8A19-4F76-A5B1-ECD2F01CAD52}" dt="2021-05-29T19:08:29.579" v="203" actId="1076"/>
          <ac:graphicFrameMkLst>
            <pc:docMk/>
            <pc:sldMk cId="2119212416" sldId="262"/>
            <ac:graphicFrameMk id="9" creationId="{F4158406-1FA3-4013-AA82-A82DBBCAEDA0}"/>
          </ac:graphicFrameMkLst>
        </pc:graphicFrame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4-23T23:14:13.290" idx="1">
    <p:pos x="5663" y="134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E34202B3-0159-425D-A1E1-192E2DA350A7}" type="datetimeFigureOut">
              <a:rPr lang="es-ES" smtClean="0"/>
              <a:t>28/05/2021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227882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34202B3-0159-425D-A1E1-192E2DA350A7}" type="datetimeFigureOut">
              <a:rPr lang="es-ES" smtClean="0"/>
              <a:t>28/05/2021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340533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34202B3-0159-425D-A1E1-192E2DA350A7}" type="datetimeFigureOut">
              <a:rPr lang="es-ES" smtClean="0"/>
              <a:t>28/05/2021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365593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34202B3-0159-425D-A1E1-192E2DA350A7}" type="datetimeFigureOut">
              <a:rPr lang="es-ES" smtClean="0"/>
              <a:t>28/05/2021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357804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34202B3-0159-425D-A1E1-192E2DA350A7}" type="datetimeFigureOut">
              <a:rPr lang="es-ES" smtClean="0"/>
              <a:t>28/05/2021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183878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E34202B3-0159-425D-A1E1-192E2DA350A7}" type="datetimeFigureOut">
              <a:rPr lang="es-ES" smtClean="0"/>
              <a:t>28/05/2021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349910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E34202B3-0159-425D-A1E1-192E2DA350A7}" type="datetimeFigureOut">
              <a:rPr lang="es-ES" smtClean="0"/>
              <a:t>28/05/2021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67592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E34202B3-0159-425D-A1E1-192E2DA350A7}" type="datetimeFigureOut">
              <a:rPr lang="es-ES" smtClean="0"/>
              <a:t>28/05/2021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38975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34202B3-0159-425D-A1E1-192E2DA350A7}" type="datetimeFigureOut">
              <a:rPr lang="es-ES" smtClean="0"/>
              <a:t>28/05/2021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303860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34202B3-0159-425D-A1E1-192E2DA350A7}" type="datetimeFigureOut">
              <a:rPr lang="es-ES" smtClean="0"/>
              <a:t>28/05/2021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88637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34202B3-0159-425D-A1E1-192E2DA350A7}" type="datetimeFigureOut">
              <a:rPr lang="es-ES" smtClean="0"/>
              <a:t>28/05/2021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312890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202B3-0159-425D-A1E1-192E2DA350A7}" type="datetimeFigureOut">
              <a:rPr lang="es-ES" smtClean="0"/>
              <a:t>28/05/2021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3FF8C-2339-4A5F-AE01-4E27D90124AD}" type="slidenum">
              <a:rPr lang="es-ES" smtClean="0"/>
              <a:t>‹Nº›</a:t>
            </a:fld>
            <a:endParaRPr lang="es-ES"/>
          </a:p>
        </p:txBody>
      </p:sp>
    </p:spTree>
    <p:extLst>
      <p:ext uri="{BB962C8B-B14F-4D97-AF65-F5344CB8AC3E}">
        <p14:creationId xmlns:p14="http://schemas.microsoft.com/office/powerpoint/2010/main" val="2709722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998" b="14352"/>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07504" y="3140968"/>
            <a:ext cx="10081120" cy="861774"/>
          </a:xfrm>
          <a:prstGeom prst="rect">
            <a:avLst/>
          </a:prstGeom>
          <a:noFill/>
          <a:effectLst>
            <a:innerShdw blurRad="63500" dist="50800" dir="16200000">
              <a:prstClr val="black">
                <a:alpha val="50000"/>
              </a:prstClr>
            </a:innerShdw>
          </a:effectLst>
        </p:spPr>
        <p:txBody>
          <a:bodyPr wrap="square" rtlCol="0">
            <a:spAutoFit/>
          </a:bodyPr>
          <a:lstStyle/>
          <a:p>
            <a:r>
              <a:rPr lang="es-ES" sz="5000" dirty="0">
                <a:solidFill>
                  <a:srgbClr val="FF0000"/>
                </a:solidFill>
                <a:latin typeface="ADELIA" pitchFamily="50" charset="0"/>
              </a:rPr>
              <a:t>P</a:t>
            </a:r>
            <a:r>
              <a:rPr lang="es-ES" sz="5000" dirty="0">
                <a:solidFill>
                  <a:srgbClr val="FFC000"/>
                </a:solidFill>
                <a:latin typeface="ADELIA" pitchFamily="50" charset="0"/>
              </a:rPr>
              <a:t>L</a:t>
            </a:r>
            <a:r>
              <a:rPr lang="es-ES" sz="5000" dirty="0">
                <a:solidFill>
                  <a:srgbClr val="CC9900"/>
                </a:solidFill>
                <a:latin typeface="ADELIA" pitchFamily="50" charset="0"/>
              </a:rPr>
              <a:t>A</a:t>
            </a:r>
            <a:r>
              <a:rPr lang="es-ES" sz="5000" dirty="0">
                <a:solidFill>
                  <a:srgbClr val="92D050"/>
                </a:solidFill>
                <a:latin typeface="ADELIA" pitchFamily="50" charset="0"/>
              </a:rPr>
              <a:t>N</a:t>
            </a:r>
            <a:r>
              <a:rPr lang="es-ES" sz="5000" dirty="0">
                <a:solidFill>
                  <a:srgbClr val="00B0F0"/>
                </a:solidFill>
                <a:latin typeface="ADELIA" pitchFamily="50" charset="0"/>
              </a:rPr>
              <a:t>E</a:t>
            </a:r>
            <a:r>
              <a:rPr lang="es-ES" sz="5000" dirty="0">
                <a:solidFill>
                  <a:srgbClr val="7030A0"/>
                </a:solidFill>
                <a:latin typeface="ADELIA" pitchFamily="50" charset="0"/>
              </a:rPr>
              <a:t>A</a:t>
            </a:r>
            <a:r>
              <a:rPr lang="es-ES" sz="5000" dirty="0">
                <a:solidFill>
                  <a:srgbClr val="FF3399"/>
                </a:solidFill>
                <a:latin typeface="ADELIA" pitchFamily="50" charset="0"/>
              </a:rPr>
              <a:t>C</a:t>
            </a:r>
            <a:r>
              <a:rPr lang="es-ES" sz="5000" dirty="0">
                <a:solidFill>
                  <a:srgbClr val="FF0000"/>
                </a:solidFill>
                <a:latin typeface="ADELIA" pitchFamily="50" charset="0"/>
              </a:rPr>
              <a:t>I</a:t>
            </a:r>
            <a:r>
              <a:rPr lang="es-ES" sz="5000" dirty="0">
                <a:solidFill>
                  <a:srgbClr val="FFC000"/>
                </a:solidFill>
                <a:latin typeface="ADELIA" pitchFamily="50" charset="0"/>
              </a:rPr>
              <a:t>O</a:t>
            </a:r>
            <a:r>
              <a:rPr lang="es-ES" sz="5000" dirty="0">
                <a:solidFill>
                  <a:srgbClr val="CC9900"/>
                </a:solidFill>
                <a:latin typeface="ADELIA" pitchFamily="50" charset="0"/>
              </a:rPr>
              <a:t>N</a:t>
            </a:r>
            <a:r>
              <a:rPr lang="es-ES" sz="5000" dirty="0">
                <a:latin typeface="ADELIA" pitchFamily="50" charset="0"/>
              </a:rPr>
              <a:t> </a:t>
            </a:r>
            <a:r>
              <a:rPr lang="es-ES" sz="5000" dirty="0">
                <a:solidFill>
                  <a:srgbClr val="92D050"/>
                </a:solidFill>
                <a:latin typeface="ADELIA" pitchFamily="50" charset="0"/>
              </a:rPr>
              <a:t>S</a:t>
            </a:r>
            <a:r>
              <a:rPr lang="es-ES" sz="5000" dirty="0">
                <a:solidFill>
                  <a:srgbClr val="00B0F0"/>
                </a:solidFill>
                <a:latin typeface="ADELIA" pitchFamily="50" charset="0"/>
              </a:rPr>
              <a:t>E</a:t>
            </a:r>
            <a:r>
              <a:rPr lang="es-ES" sz="5000" dirty="0">
                <a:solidFill>
                  <a:srgbClr val="7030A0"/>
                </a:solidFill>
                <a:latin typeface="ADELIA" pitchFamily="50" charset="0"/>
              </a:rPr>
              <a:t>M</a:t>
            </a:r>
            <a:r>
              <a:rPr lang="es-ES" sz="5000" dirty="0">
                <a:solidFill>
                  <a:srgbClr val="FF3399"/>
                </a:solidFill>
                <a:latin typeface="ADELIA" pitchFamily="50" charset="0"/>
              </a:rPr>
              <a:t>A</a:t>
            </a:r>
            <a:r>
              <a:rPr lang="es-ES" sz="5000" dirty="0">
                <a:solidFill>
                  <a:srgbClr val="FF0000"/>
                </a:solidFill>
                <a:latin typeface="ADELIA" pitchFamily="50" charset="0"/>
              </a:rPr>
              <a:t>N</a:t>
            </a:r>
            <a:r>
              <a:rPr lang="es-ES" sz="5000" dirty="0">
                <a:solidFill>
                  <a:srgbClr val="FFC000"/>
                </a:solidFill>
                <a:latin typeface="ADELIA" pitchFamily="50" charset="0"/>
              </a:rPr>
              <a:t>A</a:t>
            </a:r>
            <a:r>
              <a:rPr lang="es-ES" sz="5000" dirty="0">
                <a:solidFill>
                  <a:srgbClr val="CC9900"/>
                </a:solidFill>
                <a:latin typeface="ADELIA" pitchFamily="50" charset="0"/>
              </a:rPr>
              <a:t>L</a:t>
            </a:r>
            <a:r>
              <a:rPr lang="es-ES" sz="5000" dirty="0">
                <a:latin typeface="ADELIA" pitchFamily="50" charset="0"/>
              </a:rPr>
              <a:t> </a:t>
            </a:r>
          </a:p>
        </p:txBody>
      </p:sp>
      <p:sp>
        <p:nvSpPr>
          <p:cNvPr id="2" name="1 CuadroTexto"/>
          <p:cNvSpPr txBox="1"/>
          <p:nvPr/>
        </p:nvSpPr>
        <p:spPr>
          <a:xfrm>
            <a:off x="3128175" y="2430180"/>
            <a:ext cx="2763898" cy="646331"/>
          </a:xfrm>
          <a:prstGeom prst="rect">
            <a:avLst/>
          </a:prstGeom>
          <a:noFill/>
        </p:spPr>
        <p:txBody>
          <a:bodyPr wrap="none" rtlCol="0">
            <a:spAutoFit/>
          </a:bodyPr>
          <a:lstStyle/>
          <a:p>
            <a:pPr algn="ctr"/>
            <a:r>
              <a:rPr lang="es-ES" sz="1200" dirty="0">
                <a:latin typeface="Berlin Sans FB" pitchFamily="34" charset="0"/>
              </a:rPr>
              <a:t>Escuela Normal de Educación Preescolar</a:t>
            </a:r>
          </a:p>
          <a:p>
            <a:pPr algn="ctr"/>
            <a:r>
              <a:rPr lang="es-ES" sz="1200" dirty="0">
                <a:latin typeface="Berlin Sans FB" pitchFamily="34" charset="0"/>
              </a:rPr>
              <a:t>Licenciatura en Educación Preescolar</a:t>
            </a:r>
          </a:p>
          <a:p>
            <a:pPr algn="ctr"/>
            <a:r>
              <a:rPr lang="es-ES" sz="1200" dirty="0">
                <a:latin typeface="Berlin Sans FB" pitchFamily="34" charset="0"/>
              </a:rPr>
              <a:t>Ciclo escolar 2021</a:t>
            </a:r>
          </a:p>
        </p:txBody>
      </p:sp>
      <p:sp>
        <p:nvSpPr>
          <p:cNvPr id="3" name="2 CuadroTexto"/>
          <p:cNvSpPr txBox="1"/>
          <p:nvPr/>
        </p:nvSpPr>
        <p:spPr>
          <a:xfrm>
            <a:off x="2865600" y="4602491"/>
            <a:ext cx="3509294" cy="369332"/>
          </a:xfrm>
          <a:prstGeom prst="rect">
            <a:avLst/>
          </a:prstGeom>
          <a:noFill/>
        </p:spPr>
        <p:txBody>
          <a:bodyPr wrap="none" rtlCol="0">
            <a:spAutoFit/>
          </a:bodyPr>
          <a:lstStyle/>
          <a:p>
            <a:r>
              <a:rPr lang="es-ES" dirty="0">
                <a:solidFill>
                  <a:srgbClr val="00B0F0"/>
                </a:solidFill>
                <a:latin typeface="Almond Nougat" pitchFamily="2" charset="0"/>
              </a:rPr>
              <a:t>Maestra: Victoria Estefanía García </a:t>
            </a:r>
            <a:r>
              <a:rPr lang="es-ES" dirty="0" err="1">
                <a:solidFill>
                  <a:srgbClr val="00B0F0"/>
                </a:solidFill>
                <a:latin typeface="Almond Nougat" pitchFamily="2" charset="0"/>
              </a:rPr>
              <a:t>García</a:t>
            </a:r>
            <a:r>
              <a:rPr lang="es-ES" dirty="0">
                <a:solidFill>
                  <a:srgbClr val="00B0F0"/>
                </a:solidFill>
                <a:latin typeface="Almond Nougat" pitchFamily="2" charset="0"/>
              </a:rPr>
              <a:t> </a:t>
            </a:r>
          </a:p>
        </p:txBody>
      </p:sp>
      <p:sp>
        <p:nvSpPr>
          <p:cNvPr id="5" name="4 CuadroTexto"/>
          <p:cNvSpPr txBox="1"/>
          <p:nvPr/>
        </p:nvSpPr>
        <p:spPr>
          <a:xfrm>
            <a:off x="3490453" y="4233159"/>
            <a:ext cx="2039341" cy="369332"/>
          </a:xfrm>
          <a:prstGeom prst="rect">
            <a:avLst/>
          </a:prstGeom>
          <a:noFill/>
        </p:spPr>
        <p:txBody>
          <a:bodyPr wrap="none" rtlCol="0">
            <a:spAutoFit/>
          </a:bodyPr>
          <a:lstStyle/>
          <a:p>
            <a:r>
              <a:rPr lang="es-ES" dirty="0">
                <a:solidFill>
                  <a:srgbClr val="0070C0"/>
                </a:solidFill>
                <a:latin typeface="Almond Nougat" pitchFamily="2" charset="0"/>
              </a:rPr>
              <a:t>Jardín de niños Fantasía</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462" b="93385" l="3319" r="98166"/>
                    </a14:imgEffect>
                  </a14:imgLayer>
                </a14:imgProps>
              </a:ext>
              <a:ext uri="{28A0092B-C50C-407E-A947-70E740481C1C}">
                <a14:useLocalDpi xmlns:a14="http://schemas.microsoft.com/office/drawing/2010/main" val="0"/>
              </a:ext>
            </a:extLst>
          </a:blip>
          <a:srcRect/>
          <a:stretch>
            <a:fillRect/>
          </a:stretch>
        </p:blipFill>
        <p:spPr bwMode="auto">
          <a:xfrm>
            <a:off x="6615875" y="3732353"/>
            <a:ext cx="1532781" cy="1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41909" b="64945" l="5063" r="45570"/>
                    </a14:imgEffect>
                  </a14:imgLayer>
                </a14:imgProps>
              </a:ext>
              <a:ext uri="{28A0092B-C50C-407E-A947-70E740481C1C}">
                <a14:useLocalDpi xmlns:a14="http://schemas.microsoft.com/office/drawing/2010/main" val="0"/>
              </a:ext>
            </a:extLst>
          </a:blip>
          <a:srcRect t="39030" r="49367" b="32176"/>
          <a:stretch/>
        </p:blipFill>
        <p:spPr bwMode="auto">
          <a:xfrm>
            <a:off x="316193" y="4029174"/>
            <a:ext cx="2734877" cy="155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88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9296" y="-1126704"/>
            <a:ext cx="6858000" cy="911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971600" y="188640"/>
            <a:ext cx="10081120" cy="1015663"/>
          </a:xfrm>
          <a:prstGeom prst="rect">
            <a:avLst/>
          </a:prstGeom>
          <a:noFill/>
          <a:effectLst>
            <a:innerShdw blurRad="63500" dist="50800" dir="16200000">
              <a:prstClr val="black">
                <a:alpha val="50000"/>
              </a:prstClr>
            </a:innerShdw>
          </a:effectLst>
        </p:spPr>
        <p:txBody>
          <a:bodyPr wrap="square" rtlCol="0">
            <a:spAutoFit/>
          </a:bodyPr>
          <a:lstStyle/>
          <a:p>
            <a:r>
              <a:rPr lang="es-ES" sz="6000" dirty="0">
                <a:solidFill>
                  <a:srgbClr val="FF0000"/>
                </a:solidFill>
                <a:latin typeface="ADELIA" pitchFamily="50" charset="0"/>
              </a:rPr>
              <a:t>C</a:t>
            </a:r>
            <a:r>
              <a:rPr lang="es-ES" sz="6000" dirty="0">
                <a:solidFill>
                  <a:srgbClr val="FFC000"/>
                </a:solidFill>
                <a:latin typeface="ADELIA" pitchFamily="50" charset="0"/>
              </a:rPr>
              <a:t>R</a:t>
            </a:r>
            <a:r>
              <a:rPr lang="es-ES" sz="6000" dirty="0">
                <a:solidFill>
                  <a:srgbClr val="CC9900"/>
                </a:solidFill>
                <a:latin typeface="ADELIA" pitchFamily="50" charset="0"/>
              </a:rPr>
              <a:t>O</a:t>
            </a:r>
            <a:r>
              <a:rPr lang="es-ES" sz="6000" dirty="0">
                <a:solidFill>
                  <a:srgbClr val="92D050"/>
                </a:solidFill>
                <a:latin typeface="ADELIA" pitchFamily="50" charset="0"/>
              </a:rPr>
              <a:t>N</a:t>
            </a:r>
            <a:r>
              <a:rPr lang="es-ES" sz="6000" dirty="0">
                <a:solidFill>
                  <a:srgbClr val="00B0F0"/>
                </a:solidFill>
                <a:latin typeface="ADELIA" pitchFamily="50" charset="0"/>
              </a:rPr>
              <a:t>O</a:t>
            </a:r>
            <a:r>
              <a:rPr lang="es-ES" sz="6000" dirty="0">
                <a:solidFill>
                  <a:srgbClr val="7030A0"/>
                </a:solidFill>
                <a:latin typeface="ADELIA" pitchFamily="50" charset="0"/>
              </a:rPr>
              <a:t>G</a:t>
            </a:r>
            <a:r>
              <a:rPr lang="es-ES" sz="6000" dirty="0">
                <a:solidFill>
                  <a:srgbClr val="FF3399"/>
                </a:solidFill>
                <a:latin typeface="ADELIA" pitchFamily="50" charset="0"/>
              </a:rPr>
              <a:t>R</a:t>
            </a:r>
            <a:r>
              <a:rPr lang="es-ES" sz="6000" dirty="0">
                <a:solidFill>
                  <a:srgbClr val="FF0000"/>
                </a:solidFill>
                <a:latin typeface="ADELIA" pitchFamily="50" charset="0"/>
              </a:rPr>
              <a:t>A</a:t>
            </a:r>
            <a:r>
              <a:rPr lang="es-ES" sz="6000" dirty="0">
                <a:solidFill>
                  <a:srgbClr val="FFC000"/>
                </a:solidFill>
                <a:latin typeface="ADELIA" pitchFamily="50" charset="0"/>
              </a:rPr>
              <a:t>M</a:t>
            </a:r>
            <a:r>
              <a:rPr lang="es-ES" sz="6000" dirty="0">
                <a:solidFill>
                  <a:srgbClr val="CC9900"/>
                </a:solidFill>
                <a:latin typeface="ADELIA" pitchFamily="50" charset="0"/>
              </a:rPr>
              <a:t>A</a:t>
            </a:r>
            <a:endParaRPr lang="es-ES" sz="5000" dirty="0">
              <a:latin typeface="ADELIA" pitchFamily="50"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915389971"/>
              </p:ext>
            </p:extLst>
          </p:nvPr>
        </p:nvGraphicFramePr>
        <p:xfrm>
          <a:off x="971600" y="1397000"/>
          <a:ext cx="7128792" cy="1112520"/>
        </p:xfrm>
        <a:graphic>
          <a:graphicData uri="http://schemas.openxmlformats.org/drawingml/2006/table">
            <a:tbl>
              <a:tblPr firstRow="1" bandRow="1">
                <a:tableStyleId>{22838BEF-8BB2-4498-84A7-C5851F593DF1}</a:tableStyleId>
              </a:tblPr>
              <a:tblGrid>
                <a:gridCol w="1782198">
                  <a:extLst>
                    <a:ext uri="{9D8B030D-6E8A-4147-A177-3AD203B41FA5}">
                      <a16:colId xmlns:a16="http://schemas.microsoft.com/office/drawing/2014/main" val="20000"/>
                    </a:ext>
                  </a:extLst>
                </a:gridCol>
                <a:gridCol w="1782198">
                  <a:extLst>
                    <a:ext uri="{9D8B030D-6E8A-4147-A177-3AD203B41FA5}">
                      <a16:colId xmlns:a16="http://schemas.microsoft.com/office/drawing/2014/main" val="20001"/>
                    </a:ext>
                  </a:extLst>
                </a:gridCol>
                <a:gridCol w="1782198">
                  <a:extLst>
                    <a:ext uri="{9D8B030D-6E8A-4147-A177-3AD203B41FA5}">
                      <a16:colId xmlns:a16="http://schemas.microsoft.com/office/drawing/2014/main" val="20002"/>
                    </a:ext>
                  </a:extLst>
                </a:gridCol>
                <a:gridCol w="1782198">
                  <a:extLst>
                    <a:ext uri="{9D8B030D-6E8A-4147-A177-3AD203B41FA5}">
                      <a16:colId xmlns:a16="http://schemas.microsoft.com/office/drawing/2014/main" val="20003"/>
                    </a:ext>
                  </a:extLst>
                </a:gridCol>
              </a:tblGrid>
              <a:tr h="370840">
                <a:tc gridSpan="2">
                  <a:txBody>
                    <a:bodyPr/>
                    <a:lstStyle/>
                    <a:p>
                      <a:pPr algn="ctr"/>
                      <a:r>
                        <a:rPr lang="es-ES" b="0" dirty="0">
                          <a:latin typeface="Almond Nougat" pitchFamily="2" charset="0"/>
                        </a:rPr>
                        <a:t>Comunidad:</a:t>
                      </a:r>
                      <a:r>
                        <a:rPr lang="es-ES" b="0" baseline="0" dirty="0">
                          <a:latin typeface="Almond Nougat" pitchFamily="2" charset="0"/>
                        </a:rPr>
                        <a:t> Estanque de Norias</a:t>
                      </a:r>
                      <a:endParaRPr lang="es-ES" b="0" dirty="0">
                        <a:latin typeface="Almond Nougat" pitchFamily="2" charset="0"/>
                      </a:endParaRPr>
                    </a:p>
                  </a:txBody>
                  <a:tcPr>
                    <a:solidFill>
                      <a:schemeClr val="accent1">
                        <a:lumMod val="20000"/>
                        <a:lumOff val="80000"/>
                      </a:schemeClr>
                    </a:solidFill>
                  </a:tcPr>
                </a:tc>
                <a:tc hMerge="1">
                  <a:txBody>
                    <a:bodyPr/>
                    <a:lstStyle/>
                    <a:p>
                      <a:endParaRPr lang="es-ES" dirty="0"/>
                    </a:p>
                  </a:txBody>
                  <a:tcPr>
                    <a:solidFill>
                      <a:schemeClr val="accent1">
                        <a:lumMod val="20000"/>
                        <a:lumOff val="80000"/>
                      </a:schemeClr>
                    </a:solidFill>
                  </a:tcPr>
                </a:tc>
                <a:tc>
                  <a:txBody>
                    <a:bodyPr/>
                    <a:lstStyle/>
                    <a:p>
                      <a:pPr algn="ctr"/>
                      <a:r>
                        <a:rPr lang="es-ES" b="0" dirty="0">
                          <a:latin typeface="Almond Nougat" pitchFamily="2" charset="0"/>
                        </a:rPr>
                        <a:t>CCT:</a:t>
                      </a:r>
                      <a:r>
                        <a:rPr lang="es-ES" b="0" baseline="0" dirty="0">
                          <a:latin typeface="Almond Nougat" pitchFamily="2" charset="0"/>
                        </a:rPr>
                        <a:t> 05KJN0029q</a:t>
                      </a:r>
                      <a:endParaRPr lang="es-ES" b="0" dirty="0">
                        <a:latin typeface="Almond Nougat" pitchFamily="2" charset="0"/>
                      </a:endParaRPr>
                    </a:p>
                  </a:txBody>
                  <a:tcPr>
                    <a:solidFill>
                      <a:schemeClr val="accent1">
                        <a:lumMod val="20000"/>
                        <a:lumOff val="80000"/>
                      </a:schemeClr>
                    </a:solidFill>
                  </a:tcPr>
                </a:tc>
                <a:tc>
                  <a:txBody>
                    <a:bodyPr/>
                    <a:lstStyle/>
                    <a:p>
                      <a:pPr algn="ctr"/>
                      <a:r>
                        <a:rPr lang="es-ES" b="0" dirty="0">
                          <a:latin typeface="Almond Nougat" pitchFamily="2" charset="0"/>
                        </a:rPr>
                        <a:t>Nivel</a:t>
                      </a:r>
                      <a:r>
                        <a:rPr lang="es-ES" b="0">
                          <a:latin typeface="Almond Nougat" pitchFamily="2" charset="0"/>
                        </a:rPr>
                        <a:t>: Preescolar</a:t>
                      </a:r>
                      <a:endParaRPr lang="es-ES" b="0" dirty="0">
                        <a:latin typeface="Almond Nougat" pitchFamily="2" charset="0"/>
                      </a:endParaRP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algn="ctr"/>
                      <a:r>
                        <a:rPr lang="es-ES" b="0" dirty="0">
                          <a:latin typeface="Almond Nougat" pitchFamily="2" charset="0"/>
                        </a:rPr>
                        <a:t>11 alumnos</a:t>
                      </a:r>
                    </a:p>
                  </a:txBody>
                  <a:tcPr>
                    <a:solidFill>
                      <a:schemeClr val="accent1">
                        <a:lumMod val="20000"/>
                        <a:lumOff val="80000"/>
                      </a:schemeClr>
                    </a:solidFill>
                  </a:tcPr>
                </a:tc>
                <a:tc>
                  <a:txBody>
                    <a:bodyPr/>
                    <a:lstStyle/>
                    <a:p>
                      <a:pPr algn="ctr"/>
                      <a:r>
                        <a:rPr lang="es-ES" b="0" dirty="0">
                          <a:latin typeface="Almond Nougat" pitchFamily="2" charset="0"/>
                        </a:rPr>
                        <a:t>1er grado: 1</a:t>
                      </a:r>
                    </a:p>
                  </a:txBody>
                  <a:tcPr>
                    <a:solidFill>
                      <a:schemeClr val="accent1">
                        <a:lumMod val="20000"/>
                        <a:lumOff val="80000"/>
                      </a:schemeClr>
                    </a:solidFill>
                  </a:tcPr>
                </a:tc>
                <a:tc>
                  <a:txBody>
                    <a:bodyPr/>
                    <a:lstStyle/>
                    <a:p>
                      <a:pPr algn="ctr"/>
                      <a:r>
                        <a:rPr lang="es-ES" b="0" dirty="0">
                          <a:latin typeface="Almond Nougat" pitchFamily="2" charset="0"/>
                        </a:rPr>
                        <a:t>2do</a:t>
                      </a:r>
                      <a:r>
                        <a:rPr lang="es-ES" b="0" baseline="0" dirty="0">
                          <a:latin typeface="Almond Nougat" pitchFamily="2" charset="0"/>
                        </a:rPr>
                        <a:t> grado: 5</a:t>
                      </a:r>
                      <a:endParaRPr lang="es-ES" b="0" dirty="0">
                        <a:latin typeface="Almond Nougat" pitchFamily="2" charset="0"/>
                      </a:endParaRPr>
                    </a:p>
                  </a:txBody>
                  <a:tcPr>
                    <a:solidFill>
                      <a:schemeClr val="accent1">
                        <a:lumMod val="20000"/>
                        <a:lumOff val="80000"/>
                      </a:schemeClr>
                    </a:solidFill>
                  </a:tcPr>
                </a:tc>
                <a:tc>
                  <a:txBody>
                    <a:bodyPr/>
                    <a:lstStyle/>
                    <a:p>
                      <a:pPr algn="ctr"/>
                      <a:r>
                        <a:rPr lang="es-ES" b="0" dirty="0">
                          <a:latin typeface="Almond Nougat" pitchFamily="2" charset="0"/>
                        </a:rPr>
                        <a:t>3er grado: 5</a:t>
                      </a:r>
                    </a:p>
                  </a:txBody>
                  <a:tcPr>
                    <a:solidFill>
                      <a:schemeClr val="accent1">
                        <a:lumMod val="20000"/>
                        <a:lumOff val="80000"/>
                      </a:schemeClr>
                    </a:solidFill>
                  </a:tcPr>
                </a:tc>
                <a:extLst>
                  <a:ext uri="{0D108BD9-81ED-4DB2-BD59-A6C34878D82A}">
                    <a16:rowId xmlns:a16="http://schemas.microsoft.com/office/drawing/2014/main" val="10001"/>
                  </a:ext>
                </a:extLst>
              </a:tr>
              <a:tr h="370840">
                <a:tc gridSpan="2">
                  <a:txBody>
                    <a:bodyPr/>
                    <a:lstStyle/>
                    <a:p>
                      <a:pPr algn="ctr"/>
                      <a:r>
                        <a:rPr lang="es-ES" b="0" dirty="0">
                          <a:latin typeface="Almond Nougat" pitchFamily="2" charset="0"/>
                        </a:rPr>
                        <a:t>Periodo</a:t>
                      </a:r>
                      <a:r>
                        <a:rPr lang="es-ES" b="0">
                          <a:latin typeface="Almond Nougat" pitchFamily="2" charset="0"/>
                        </a:rPr>
                        <a:t>:  31 de mayo</a:t>
                      </a:r>
                      <a:r>
                        <a:rPr lang="es-ES" b="0" baseline="0">
                          <a:latin typeface="Almond Nougat" pitchFamily="2" charset="0"/>
                        </a:rPr>
                        <a:t> al 4 de junio </a:t>
                      </a:r>
                      <a:r>
                        <a:rPr lang="es-ES" b="0" baseline="0" dirty="0">
                          <a:latin typeface="Almond Nougat" pitchFamily="2" charset="0"/>
                        </a:rPr>
                        <a:t>2021</a:t>
                      </a:r>
                      <a:endParaRPr lang="es-ES" b="0" dirty="0">
                        <a:latin typeface="Almond Nougat" pitchFamily="2" charset="0"/>
                      </a:endParaRPr>
                    </a:p>
                  </a:txBody>
                  <a:tcPr>
                    <a:solidFill>
                      <a:schemeClr val="accent1">
                        <a:lumMod val="20000"/>
                        <a:lumOff val="80000"/>
                      </a:schemeClr>
                    </a:solidFill>
                  </a:tcPr>
                </a:tc>
                <a:tc hMerge="1">
                  <a:txBody>
                    <a:bodyPr/>
                    <a:lstStyle/>
                    <a:p>
                      <a:endParaRPr lang="es-ES" dirty="0"/>
                    </a:p>
                  </a:txBody>
                  <a:tcPr>
                    <a:solidFill>
                      <a:schemeClr val="accent1">
                        <a:lumMod val="20000"/>
                        <a:lumOff val="80000"/>
                      </a:schemeClr>
                    </a:solidFill>
                  </a:tcPr>
                </a:tc>
                <a:tc gridSpan="2">
                  <a:txBody>
                    <a:bodyPr/>
                    <a:lstStyle/>
                    <a:p>
                      <a:pPr algn="ctr"/>
                      <a:r>
                        <a:rPr lang="es-ES" b="0" dirty="0">
                          <a:latin typeface="Almond Nougat" pitchFamily="2" charset="0"/>
                        </a:rPr>
                        <a:t>Ciclo escolar: 2020-2021</a:t>
                      </a:r>
                    </a:p>
                  </a:txBody>
                  <a:tcPr>
                    <a:solidFill>
                      <a:schemeClr val="accent1">
                        <a:lumMod val="20000"/>
                        <a:lumOff val="80000"/>
                      </a:schemeClr>
                    </a:solidFill>
                  </a:tcPr>
                </a:tc>
                <a:tc hMerge="1">
                  <a:txBody>
                    <a:bodyPr/>
                    <a:lstStyle/>
                    <a:p>
                      <a:endParaRPr lang="es-ES" dirty="0"/>
                    </a:p>
                  </a:txBody>
                  <a:tcP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val="3643710259"/>
              </p:ext>
            </p:extLst>
          </p:nvPr>
        </p:nvGraphicFramePr>
        <p:xfrm>
          <a:off x="852262" y="2730257"/>
          <a:ext cx="7320138" cy="3280032"/>
        </p:xfrm>
        <a:graphic>
          <a:graphicData uri="http://schemas.openxmlformats.org/drawingml/2006/table">
            <a:tbl>
              <a:tblPr firstRow="1" bandRow="1">
                <a:tableStyleId>{C4B1156A-380E-4F78-BDF5-A606A8083BF9}</a:tableStyleId>
              </a:tblPr>
              <a:tblGrid>
                <a:gridCol w="1220023">
                  <a:extLst>
                    <a:ext uri="{9D8B030D-6E8A-4147-A177-3AD203B41FA5}">
                      <a16:colId xmlns:a16="http://schemas.microsoft.com/office/drawing/2014/main" val="20000"/>
                    </a:ext>
                  </a:extLst>
                </a:gridCol>
                <a:gridCol w="1220023">
                  <a:extLst>
                    <a:ext uri="{9D8B030D-6E8A-4147-A177-3AD203B41FA5}">
                      <a16:colId xmlns:a16="http://schemas.microsoft.com/office/drawing/2014/main" val="20001"/>
                    </a:ext>
                  </a:extLst>
                </a:gridCol>
                <a:gridCol w="1220023">
                  <a:extLst>
                    <a:ext uri="{9D8B030D-6E8A-4147-A177-3AD203B41FA5}">
                      <a16:colId xmlns:a16="http://schemas.microsoft.com/office/drawing/2014/main" val="20002"/>
                    </a:ext>
                  </a:extLst>
                </a:gridCol>
                <a:gridCol w="1220023">
                  <a:extLst>
                    <a:ext uri="{9D8B030D-6E8A-4147-A177-3AD203B41FA5}">
                      <a16:colId xmlns:a16="http://schemas.microsoft.com/office/drawing/2014/main" val="20003"/>
                    </a:ext>
                  </a:extLst>
                </a:gridCol>
                <a:gridCol w="1220023">
                  <a:extLst>
                    <a:ext uri="{9D8B030D-6E8A-4147-A177-3AD203B41FA5}">
                      <a16:colId xmlns:a16="http://schemas.microsoft.com/office/drawing/2014/main" val="20004"/>
                    </a:ext>
                  </a:extLst>
                </a:gridCol>
                <a:gridCol w="1220023">
                  <a:extLst>
                    <a:ext uri="{9D8B030D-6E8A-4147-A177-3AD203B41FA5}">
                      <a16:colId xmlns:a16="http://schemas.microsoft.com/office/drawing/2014/main" val="20005"/>
                    </a:ext>
                  </a:extLst>
                </a:gridCol>
              </a:tblGrid>
              <a:tr h="288032">
                <a:tc>
                  <a:txBody>
                    <a:bodyPr/>
                    <a:lstStyle/>
                    <a:p>
                      <a:pPr algn="ctr"/>
                      <a:r>
                        <a:rPr lang="es-ES" sz="1600" b="0" dirty="0">
                          <a:solidFill>
                            <a:schemeClr val="tx2">
                              <a:lumMod val="40000"/>
                              <a:lumOff val="60000"/>
                            </a:schemeClr>
                          </a:solidFill>
                          <a:latin typeface="Almond Nougat" pitchFamily="2" charset="0"/>
                        </a:rPr>
                        <a:t>TIEMPO</a:t>
                      </a:r>
                    </a:p>
                  </a:txBody>
                  <a:tcPr>
                    <a:solidFill>
                      <a:schemeClr val="accent4">
                        <a:lumMod val="75000"/>
                      </a:schemeClr>
                    </a:solidFill>
                  </a:tcPr>
                </a:tc>
                <a:tc>
                  <a:txBody>
                    <a:bodyPr/>
                    <a:lstStyle/>
                    <a:p>
                      <a:pPr algn="ctr"/>
                      <a:r>
                        <a:rPr lang="es-ES" sz="1600" b="0" dirty="0">
                          <a:solidFill>
                            <a:schemeClr val="tx2">
                              <a:lumMod val="40000"/>
                              <a:lumOff val="60000"/>
                            </a:schemeClr>
                          </a:solidFill>
                          <a:latin typeface="Almond Nougat" pitchFamily="2" charset="0"/>
                        </a:rPr>
                        <a:t>LUNES</a:t>
                      </a:r>
                    </a:p>
                  </a:txBody>
                  <a:tcPr>
                    <a:solidFill>
                      <a:schemeClr val="accent4">
                        <a:lumMod val="75000"/>
                      </a:schemeClr>
                    </a:solidFill>
                  </a:tcPr>
                </a:tc>
                <a:tc>
                  <a:txBody>
                    <a:bodyPr/>
                    <a:lstStyle/>
                    <a:p>
                      <a:pPr algn="ctr"/>
                      <a:r>
                        <a:rPr lang="es-ES" sz="1600" b="0" dirty="0">
                          <a:solidFill>
                            <a:schemeClr val="tx2">
                              <a:lumMod val="40000"/>
                              <a:lumOff val="60000"/>
                            </a:schemeClr>
                          </a:solidFill>
                          <a:latin typeface="Almond Nougat" pitchFamily="2" charset="0"/>
                        </a:rPr>
                        <a:t>MARTES</a:t>
                      </a:r>
                    </a:p>
                  </a:txBody>
                  <a:tcPr>
                    <a:solidFill>
                      <a:schemeClr val="accent4">
                        <a:lumMod val="75000"/>
                      </a:schemeClr>
                    </a:solidFill>
                  </a:tcPr>
                </a:tc>
                <a:tc>
                  <a:txBody>
                    <a:bodyPr/>
                    <a:lstStyle/>
                    <a:p>
                      <a:pPr algn="ctr"/>
                      <a:r>
                        <a:rPr lang="es-ES" sz="1600" b="0" dirty="0">
                          <a:solidFill>
                            <a:schemeClr val="tx2">
                              <a:lumMod val="40000"/>
                              <a:lumOff val="60000"/>
                            </a:schemeClr>
                          </a:solidFill>
                          <a:latin typeface="Almond Nougat" pitchFamily="2" charset="0"/>
                        </a:rPr>
                        <a:t>MIERCOLES</a:t>
                      </a:r>
                    </a:p>
                  </a:txBody>
                  <a:tcPr>
                    <a:solidFill>
                      <a:schemeClr val="accent4">
                        <a:lumMod val="75000"/>
                      </a:schemeClr>
                    </a:solidFill>
                  </a:tcPr>
                </a:tc>
                <a:tc>
                  <a:txBody>
                    <a:bodyPr/>
                    <a:lstStyle/>
                    <a:p>
                      <a:pPr algn="ctr"/>
                      <a:r>
                        <a:rPr lang="es-ES" sz="1600" b="0" dirty="0">
                          <a:solidFill>
                            <a:schemeClr val="tx2">
                              <a:lumMod val="40000"/>
                              <a:lumOff val="60000"/>
                            </a:schemeClr>
                          </a:solidFill>
                          <a:latin typeface="Almond Nougat" pitchFamily="2" charset="0"/>
                        </a:rPr>
                        <a:t>JUEVES</a:t>
                      </a:r>
                    </a:p>
                  </a:txBody>
                  <a:tcPr>
                    <a:solidFill>
                      <a:schemeClr val="accent4">
                        <a:lumMod val="75000"/>
                      </a:schemeClr>
                    </a:solidFill>
                  </a:tcPr>
                </a:tc>
                <a:tc>
                  <a:txBody>
                    <a:bodyPr/>
                    <a:lstStyle/>
                    <a:p>
                      <a:pPr algn="ctr"/>
                      <a:r>
                        <a:rPr lang="es-ES" sz="1600" b="0" dirty="0">
                          <a:solidFill>
                            <a:schemeClr val="tx2">
                              <a:lumMod val="40000"/>
                              <a:lumOff val="60000"/>
                            </a:schemeClr>
                          </a:solidFill>
                          <a:latin typeface="Almond Nougat" pitchFamily="2" charset="0"/>
                        </a:rPr>
                        <a:t>VIERNES</a:t>
                      </a:r>
                    </a:p>
                  </a:txBody>
                  <a:tcPr>
                    <a:solidFill>
                      <a:schemeClr val="accent4">
                        <a:lumMod val="75000"/>
                      </a:schemeClr>
                    </a:solidFill>
                  </a:tcPr>
                </a:tc>
                <a:extLst>
                  <a:ext uri="{0D108BD9-81ED-4DB2-BD59-A6C34878D82A}">
                    <a16:rowId xmlns:a16="http://schemas.microsoft.com/office/drawing/2014/main" val="10000"/>
                  </a:ext>
                </a:extLst>
              </a:tr>
              <a:tr h="481152">
                <a:tc>
                  <a:txBody>
                    <a:bodyPr/>
                    <a:lstStyle/>
                    <a:p>
                      <a:pPr algn="ctr"/>
                      <a:r>
                        <a:rPr lang="es-ES" sz="1400" b="0" dirty="0">
                          <a:solidFill>
                            <a:schemeClr val="tx1"/>
                          </a:solidFill>
                          <a:latin typeface="Arial Narrow" pitchFamily="34" charset="0"/>
                        </a:rPr>
                        <a:t>10 minutos</a:t>
                      </a:r>
                    </a:p>
                  </a:txBody>
                  <a:tcPr anchor="ctr">
                    <a:solidFill>
                      <a:schemeClr val="accent4">
                        <a:lumMod val="40000"/>
                        <a:lumOff val="60000"/>
                      </a:schemeClr>
                    </a:solidFill>
                  </a:tcPr>
                </a:tc>
                <a:tc>
                  <a:txBody>
                    <a:bodyPr/>
                    <a:lstStyle/>
                    <a:p>
                      <a:pPr algn="ctr"/>
                      <a:r>
                        <a:rPr lang="es-ES" sz="1400" dirty="0">
                          <a:latin typeface="CHERRY LIME" pitchFamily="2" charset="0"/>
                        </a:rPr>
                        <a:t>Regalo de lectura</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a:latin typeface="CHERRY LIME" pitchFamily="2" charset="0"/>
                        </a:rPr>
                        <a:t>Regalo de lectura</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a:latin typeface="CHERRY LIME" pitchFamily="2" charset="0"/>
                        </a:rPr>
                        <a:t>Regalo de lectura</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a:latin typeface="CHERRY LIME" pitchFamily="2" charset="0"/>
                        </a:rPr>
                        <a:t>Regalo de lectura</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a:latin typeface="CHERRY LIME" pitchFamily="2" charset="0"/>
                        </a:rPr>
                        <a:t>Regalo de lectura</a:t>
                      </a:r>
                    </a:p>
                  </a:txBody>
                  <a:tcPr anchor="ctr">
                    <a:solidFill>
                      <a:schemeClr val="accent4">
                        <a:lumMod val="40000"/>
                        <a:lumOff val="60000"/>
                      </a:schemeClr>
                    </a:solidFill>
                  </a:tcPr>
                </a:tc>
                <a:extLst>
                  <a:ext uri="{0D108BD9-81ED-4DB2-BD59-A6C34878D82A}">
                    <a16:rowId xmlns:a16="http://schemas.microsoft.com/office/drawing/2014/main" val="10001"/>
                  </a:ext>
                </a:extLst>
              </a:tr>
              <a:tr h="481152">
                <a:tc rowSpan="2">
                  <a:txBody>
                    <a:bodyPr/>
                    <a:lstStyle/>
                    <a:p>
                      <a:pPr algn="ctr"/>
                      <a:r>
                        <a:rPr lang="es-ES" sz="1400" b="0" dirty="0">
                          <a:solidFill>
                            <a:schemeClr val="tx1"/>
                          </a:solidFill>
                          <a:latin typeface="Arial Narrow" pitchFamily="34" charset="0"/>
                        </a:rPr>
                        <a:t>60 minutos</a:t>
                      </a:r>
                    </a:p>
                  </a:txBody>
                  <a:tcPr anchor="ctr">
                    <a:solidFill>
                      <a:schemeClr val="accent4">
                        <a:lumMod val="40000"/>
                        <a:lumOff val="60000"/>
                      </a:schemeClr>
                    </a:solidFill>
                  </a:tcPr>
                </a:tc>
                <a:tc>
                  <a:txBody>
                    <a:bodyPr/>
                    <a:lstStyle/>
                    <a:p>
                      <a:pPr algn="ctr"/>
                      <a:r>
                        <a:rPr lang="es-ES" sz="1400" dirty="0">
                          <a:latin typeface="CHERRY LIME" pitchFamily="2" charset="0"/>
                        </a:rPr>
                        <a:t>Educación socioemocional</a:t>
                      </a:r>
                    </a:p>
                  </a:txBody>
                  <a:tcPr anchor="ctr">
                    <a:solidFill>
                      <a:schemeClr val="accent4">
                        <a:lumMod val="40000"/>
                        <a:lumOff val="60000"/>
                      </a:schemeClr>
                    </a:solidFill>
                  </a:tcPr>
                </a:tc>
                <a:tc>
                  <a:txBody>
                    <a:bodyPr/>
                    <a:lstStyle/>
                    <a:p>
                      <a:pPr algn="ctr"/>
                      <a:r>
                        <a:rPr lang="es-ES" sz="1400" dirty="0">
                          <a:latin typeface="CHERRY LIME" pitchFamily="2" charset="0"/>
                        </a:rPr>
                        <a:t>Pensamiento</a:t>
                      </a:r>
                      <a:r>
                        <a:rPr lang="es-ES" sz="1400" baseline="0" dirty="0">
                          <a:latin typeface="CHERRY LIME" pitchFamily="2" charset="0"/>
                        </a:rPr>
                        <a:t> matemático</a:t>
                      </a:r>
                      <a:endParaRPr lang="es-ES" sz="1400" dirty="0">
                        <a:latin typeface="CHERRY LIME" pitchFamily="2" charset="0"/>
                      </a:endParaRPr>
                    </a:p>
                  </a:txBody>
                  <a:tcPr anchor="ctr">
                    <a:solidFill>
                      <a:schemeClr val="accent4">
                        <a:lumMod val="40000"/>
                        <a:lumOff val="60000"/>
                      </a:schemeClr>
                    </a:solidFill>
                  </a:tcPr>
                </a:tc>
                <a:tc>
                  <a:txBody>
                    <a:bodyPr/>
                    <a:lstStyle/>
                    <a:p>
                      <a:pPr algn="ctr"/>
                      <a:r>
                        <a:rPr lang="es-ES" sz="1400" dirty="0">
                          <a:latin typeface="CHERRY LIME" pitchFamily="2" charset="0"/>
                        </a:rPr>
                        <a:t>Lenguaje y comunicación</a:t>
                      </a:r>
                    </a:p>
                  </a:txBody>
                  <a:tcPr anchor="ctr">
                    <a:solidFill>
                      <a:schemeClr val="accent4">
                        <a:lumMod val="40000"/>
                        <a:lumOff val="60000"/>
                      </a:schemeClr>
                    </a:solidFill>
                  </a:tcPr>
                </a:tc>
                <a:tc>
                  <a:txBody>
                    <a:bodyPr/>
                    <a:lstStyle/>
                    <a:p>
                      <a:pPr algn="ctr"/>
                      <a:r>
                        <a:rPr lang="es-ES" sz="1400" dirty="0">
                          <a:latin typeface="CHERRY LIME" pitchFamily="2" charset="0"/>
                        </a:rPr>
                        <a:t>Pensamiento matemático</a:t>
                      </a:r>
                    </a:p>
                  </a:txBody>
                  <a:tcPr anchor="ctr">
                    <a:solidFill>
                      <a:schemeClr val="accent4">
                        <a:lumMod val="40000"/>
                        <a:lumOff val="60000"/>
                      </a:schemeClr>
                    </a:solidFill>
                  </a:tcPr>
                </a:tc>
                <a:tc>
                  <a:txBody>
                    <a:bodyPr/>
                    <a:lstStyle/>
                    <a:p>
                      <a:pPr algn="ctr"/>
                      <a:r>
                        <a:rPr lang="es-ES" sz="1400" dirty="0">
                          <a:latin typeface="CHERRY LIME" pitchFamily="2" charset="0"/>
                        </a:rPr>
                        <a:t>Mundo natural y</a:t>
                      </a:r>
                      <a:r>
                        <a:rPr lang="es-ES" sz="1400" baseline="0" dirty="0">
                          <a:latin typeface="CHERRY LIME" pitchFamily="2" charset="0"/>
                        </a:rPr>
                        <a:t> social</a:t>
                      </a:r>
                      <a:endParaRPr lang="es-ES" sz="1400" dirty="0">
                        <a:latin typeface="CHERRY LIME" pitchFamily="2" charset="0"/>
                      </a:endParaRPr>
                    </a:p>
                  </a:txBody>
                  <a:tcPr anchor="ctr">
                    <a:solidFill>
                      <a:schemeClr val="accent4">
                        <a:lumMod val="40000"/>
                        <a:lumOff val="60000"/>
                      </a:schemeClr>
                    </a:solidFill>
                  </a:tcPr>
                </a:tc>
                <a:extLst>
                  <a:ext uri="{0D108BD9-81ED-4DB2-BD59-A6C34878D82A}">
                    <a16:rowId xmlns:a16="http://schemas.microsoft.com/office/drawing/2014/main" val="10002"/>
                  </a:ext>
                </a:extLst>
              </a:tr>
              <a:tr h="481152">
                <a:tc vMerge="1">
                  <a:txBody>
                    <a:bodyPr/>
                    <a:lstStyle/>
                    <a:p>
                      <a:endParaRPr lang="es-ES" dirty="0"/>
                    </a:p>
                  </a:txBody>
                  <a:tcPr>
                    <a:solidFill>
                      <a:schemeClr val="accent4">
                        <a:lumMod val="40000"/>
                        <a:lumOff val="60000"/>
                      </a:schemeClr>
                    </a:solidFill>
                  </a:tcPr>
                </a:tc>
                <a:tc>
                  <a:txBody>
                    <a:bodyPr/>
                    <a:lstStyle/>
                    <a:p>
                      <a:pPr algn="ctr"/>
                      <a:r>
                        <a:rPr lang="es-ES" sz="1400" dirty="0">
                          <a:latin typeface="CHERRY LIME" pitchFamily="2" charset="0"/>
                        </a:rPr>
                        <a:t>Arte</a:t>
                      </a:r>
                    </a:p>
                  </a:txBody>
                  <a:tcPr anchor="ctr">
                    <a:solidFill>
                      <a:schemeClr val="accent4">
                        <a:lumMod val="40000"/>
                        <a:lumOff val="60000"/>
                      </a:schemeClr>
                    </a:solidFill>
                  </a:tcPr>
                </a:tc>
                <a:tc>
                  <a:txBody>
                    <a:bodyPr/>
                    <a:lstStyle/>
                    <a:p>
                      <a:pPr algn="ctr"/>
                      <a:r>
                        <a:rPr lang="es-ES" sz="1400" dirty="0">
                          <a:latin typeface="CHERRY LIME" pitchFamily="2" charset="0"/>
                        </a:rPr>
                        <a:t>Mundo</a:t>
                      </a:r>
                      <a:r>
                        <a:rPr lang="es-ES" sz="1400" baseline="0" dirty="0">
                          <a:latin typeface="CHERRY LIME" pitchFamily="2" charset="0"/>
                        </a:rPr>
                        <a:t> natural y social</a:t>
                      </a:r>
                      <a:endParaRPr lang="es-ES" sz="1400" dirty="0">
                        <a:latin typeface="CHERRY LIME" pitchFamily="2" charset="0"/>
                      </a:endParaRPr>
                    </a:p>
                  </a:txBody>
                  <a:tcPr anchor="ctr">
                    <a:solidFill>
                      <a:schemeClr val="accent4">
                        <a:lumMod val="40000"/>
                        <a:lumOff val="60000"/>
                      </a:schemeClr>
                    </a:solidFill>
                  </a:tcPr>
                </a:tc>
                <a:tc>
                  <a:txBody>
                    <a:bodyPr/>
                    <a:lstStyle/>
                    <a:p>
                      <a:pPr algn="ctr"/>
                      <a:r>
                        <a:rPr lang="es-ES" sz="1400" dirty="0">
                          <a:latin typeface="CHERRY LIME" pitchFamily="2" charset="0"/>
                        </a:rPr>
                        <a:t>Educación física</a:t>
                      </a:r>
                    </a:p>
                  </a:txBody>
                  <a:tcPr anchor="ctr">
                    <a:solidFill>
                      <a:schemeClr val="accent4">
                        <a:lumMod val="40000"/>
                        <a:lumOff val="60000"/>
                      </a:schemeClr>
                    </a:solidFill>
                  </a:tcPr>
                </a:tc>
                <a:tc>
                  <a:txBody>
                    <a:bodyPr/>
                    <a:lstStyle/>
                    <a:p>
                      <a:pPr algn="ctr"/>
                      <a:r>
                        <a:rPr lang="es-ES" sz="1400" dirty="0">
                          <a:latin typeface="CHERRY LIME" pitchFamily="2" charset="0"/>
                        </a:rPr>
                        <a:t>Lenguaje y comunicación </a:t>
                      </a:r>
                    </a:p>
                  </a:txBody>
                  <a:tcPr anchor="ctr">
                    <a:solidFill>
                      <a:schemeClr val="accent4">
                        <a:lumMod val="40000"/>
                        <a:lumOff val="60000"/>
                      </a:schemeClr>
                    </a:solidFill>
                  </a:tcPr>
                </a:tc>
                <a:tc>
                  <a:txBody>
                    <a:bodyPr/>
                    <a:lstStyle/>
                    <a:p>
                      <a:pPr algn="ctr"/>
                      <a:r>
                        <a:rPr lang="es-ES" sz="1400" dirty="0">
                          <a:latin typeface="CHERRY LIME" pitchFamily="2" charset="0"/>
                        </a:rPr>
                        <a:t>Arte</a:t>
                      </a:r>
                    </a:p>
                  </a:txBody>
                  <a:tcPr anchor="ctr">
                    <a:solidFill>
                      <a:schemeClr val="accent4">
                        <a:lumMod val="40000"/>
                        <a:lumOff val="60000"/>
                      </a:schemeClr>
                    </a:solidFill>
                  </a:tcPr>
                </a:tc>
                <a:extLst>
                  <a:ext uri="{0D108BD9-81ED-4DB2-BD59-A6C34878D82A}">
                    <a16:rowId xmlns:a16="http://schemas.microsoft.com/office/drawing/2014/main" val="10003"/>
                  </a:ext>
                </a:extLst>
              </a:tr>
              <a:tr h="481152">
                <a:tc>
                  <a:txBody>
                    <a:bodyPr/>
                    <a:lstStyle/>
                    <a:p>
                      <a:pPr algn="ctr"/>
                      <a:r>
                        <a:rPr lang="es-ES" sz="1400" b="0" dirty="0">
                          <a:solidFill>
                            <a:schemeClr val="tx1"/>
                          </a:solidFill>
                          <a:latin typeface="Arial Narrow" pitchFamily="34" charset="0"/>
                        </a:rPr>
                        <a:t>10 minutos</a:t>
                      </a:r>
                    </a:p>
                  </a:txBody>
                  <a:tcPr anchor="ctr">
                    <a:solidFill>
                      <a:schemeClr val="accent4">
                        <a:lumMod val="40000"/>
                        <a:lumOff val="60000"/>
                      </a:schemeClr>
                    </a:solidFill>
                  </a:tcPr>
                </a:tc>
                <a:tc>
                  <a:txBody>
                    <a:bodyPr/>
                    <a:lstStyle/>
                    <a:p>
                      <a:pPr algn="ctr"/>
                      <a:r>
                        <a:rPr lang="es-ES" sz="1400" dirty="0">
                          <a:latin typeface="CHERRY LIME" pitchFamily="2" charset="0"/>
                        </a:rPr>
                        <a:t>Carpeta de evidencia</a:t>
                      </a:r>
                    </a:p>
                  </a:txBody>
                  <a:tcPr anchor="ctr">
                    <a:solidFill>
                      <a:schemeClr val="accent4">
                        <a:lumMod val="40000"/>
                        <a:lumOff val="60000"/>
                      </a:schemeClr>
                    </a:solidFill>
                  </a:tcPr>
                </a:tc>
                <a:tc>
                  <a:txBody>
                    <a:bodyPr/>
                    <a:lstStyle/>
                    <a:p>
                      <a:pPr algn="ctr"/>
                      <a:r>
                        <a:rPr lang="es-ES" sz="1400" dirty="0">
                          <a:latin typeface="CHERRY LIME" pitchFamily="2" charset="0"/>
                        </a:rPr>
                        <a:t>Carpeta de evidencia</a:t>
                      </a:r>
                    </a:p>
                  </a:txBody>
                  <a:tcPr anchor="ctr">
                    <a:solidFill>
                      <a:schemeClr val="accent4">
                        <a:lumMod val="40000"/>
                        <a:lumOff val="60000"/>
                      </a:schemeClr>
                    </a:solidFill>
                  </a:tcPr>
                </a:tc>
                <a:tc>
                  <a:txBody>
                    <a:bodyPr/>
                    <a:lstStyle/>
                    <a:p>
                      <a:pPr algn="ctr"/>
                      <a:r>
                        <a:rPr lang="es-ES" sz="1400" dirty="0">
                          <a:latin typeface="CHERRY LIME" pitchFamily="2" charset="0"/>
                        </a:rPr>
                        <a:t>Carpeta de evidencia</a:t>
                      </a:r>
                    </a:p>
                  </a:txBody>
                  <a:tcPr anchor="ctr">
                    <a:solidFill>
                      <a:schemeClr val="accent4">
                        <a:lumMod val="40000"/>
                        <a:lumOff val="60000"/>
                      </a:schemeClr>
                    </a:solidFill>
                  </a:tcPr>
                </a:tc>
                <a:tc>
                  <a:txBody>
                    <a:bodyPr/>
                    <a:lstStyle/>
                    <a:p>
                      <a:pPr algn="ctr"/>
                      <a:r>
                        <a:rPr lang="es-ES" sz="1400" dirty="0">
                          <a:latin typeface="CHERRY LIME" pitchFamily="2" charset="0"/>
                        </a:rPr>
                        <a:t>Carpeta de evidencia</a:t>
                      </a:r>
                    </a:p>
                  </a:txBody>
                  <a:tcPr anchor="ctr">
                    <a:solidFill>
                      <a:schemeClr val="accent4">
                        <a:lumMod val="40000"/>
                        <a:lumOff val="60000"/>
                      </a:schemeClr>
                    </a:solidFill>
                  </a:tcPr>
                </a:tc>
                <a:tc>
                  <a:txBody>
                    <a:bodyPr/>
                    <a:lstStyle/>
                    <a:p>
                      <a:pPr algn="ctr"/>
                      <a:r>
                        <a:rPr lang="es-ES" sz="1400" dirty="0">
                          <a:latin typeface="CHERRY LIME" pitchFamily="2" charset="0"/>
                        </a:rPr>
                        <a:t>Carpeta de evidencia</a:t>
                      </a:r>
                    </a:p>
                  </a:txBody>
                  <a:tcPr anchor="ctr">
                    <a:solidFill>
                      <a:schemeClr val="accent4">
                        <a:lumMod val="40000"/>
                        <a:lumOff val="60000"/>
                      </a:schemeClr>
                    </a:solidFill>
                  </a:tcPr>
                </a:tc>
                <a:extLst>
                  <a:ext uri="{0D108BD9-81ED-4DB2-BD59-A6C34878D82A}">
                    <a16:rowId xmlns:a16="http://schemas.microsoft.com/office/drawing/2014/main" val="10004"/>
                  </a:ext>
                </a:extLst>
              </a:tr>
              <a:tr h="445392">
                <a:tc>
                  <a:txBody>
                    <a:bodyPr/>
                    <a:lstStyle/>
                    <a:p>
                      <a:pPr algn="ctr"/>
                      <a:r>
                        <a:rPr lang="es-ES" sz="1400" b="0" dirty="0">
                          <a:solidFill>
                            <a:schemeClr val="tx1"/>
                          </a:solidFill>
                          <a:latin typeface="Arial Narrow" pitchFamily="34" charset="0"/>
                        </a:rPr>
                        <a:t>5</a:t>
                      </a:r>
                      <a:r>
                        <a:rPr lang="es-ES" sz="1400" b="0" baseline="0" dirty="0">
                          <a:solidFill>
                            <a:schemeClr val="tx1"/>
                          </a:solidFill>
                          <a:latin typeface="Arial Narrow" pitchFamily="34" charset="0"/>
                        </a:rPr>
                        <a:t> </a:t>
                      </a:r>
                      <a:r>
                        <a:rPr lang="es-ES" sz="1400" b="0" dirty="0">
                          <a:solidFill>
                            <a:schemeClr val="tx1"/>
                          </a:solidFill>
                          <a:latin typeface="Arial Narrow" pitchFamily="34" charset="0"/>
                        </a:rPr>
                        <a:t>minutos</a:t>
                      </a:r>
                    </a:p>
                  </a:txBody>
                  <a:tcPr anchor="ctr">
                    <a:solidFill>
                      <a:schemeClr val="accent4">
                        <a:lumMod val="40000"/>
                        <a:lumOff val="60000"/>
                      </a:schemeClr>
                    </a:solidFill>
                  </a:tcPr>
                </a:tc>
                <a:tc>
                  <a:txBody>
                    <a:bodyPr/>
                    <a:lstStyle/>
                    <a:p>
                      <a:pPr algn="ctr"/>
                      <a:r>
                        <a:rPr lang="es-ES" sz="1400" dirty="0">
                          <a:latin typeface="CHERRY LIME" pitchFamily="2" charset="0"/>
                        </a:rPr>
                        <a:t>Pausa activa</a:t>
                      </a:r>
                    </a:p>
                  </a:txBody>
                  <a:tcPr anchor="ctr">
                    <a:solidFill>
                      <a:schemeClr val="accent4">
                        <a:lumMod val="40000"/>
                        <a:lumOff val="60000"/>
                      </a:schemeClr>
                    </a:solidFill>
                  </a:tcPr>
                </a:tc>
                <a:tc>
                  <a:txBody>
                    <a:bodyPr/>
                    <a:lstStyle/>
                    <a:p>
                      <a:pPr algn="ctr"/>
                      <a:r>
                        <a:rPr lang="es-ES" sz="1400" dirty="0">
                          <a:latin typeface="CHERRY LIME" pitchFamily="2" charset="0"/>
                        </a:rPr>
                        <a:t>Pausa activa</a:t>
                      </a:r>
                    </a:p>
                  </a:txBody>
                  <a:tcPr anchor="ctr">
                    <a:solidFill>
                      <a:schemeClr val="accent4">
                        <a:lumMod val="40000"/>
                        <a:lumOff val="60000"/>
                      </a:schemeClr>
                    </a:solidFill>
                  </a:tcPr>
                </a:tc>
                <a:tc>
                  <a:txBody>
                    <a:bodyPr/>
                    <a:lstStyle/>
                    <a:p>
                      <a:pPr algn="ctr"/>
                      <a:r>
                        <a:rPr lang="es-ES" sz="1400" dirty="0">
                          <a:latin typeface="CHERRY LIME" pitchFamily="2" charset="0"/>
                        </a:rPr>
                        <a:t>Pausa activa</a:t>
                      </a:r>
                    </a:p>
                  </a:txBody>
                  <a:tcPr anchor="ctr">
                    <a:solidFill>
                      <a:schemeClr val="accent4">
                        <a:lumMod val="40000"/>
                        <a:lumOff val="60000"/>
                      </a:schemeClr>
                    </a:solidFill>
                  </a:tcPr>
                </a:tc>
                <a:tc>
                  <a:txBody>
                    <a:bodyPr/>
                    <a:lstStyle/>
                    <a:p>
                      <a:pPr algn="ctr"/>
                      <a:r>
                        <a:rPr lang="es-ES" sz="1400" dirty="0">
                          <a:latin typeface="CHERRY LIME" pitchFamily="2" charset="0"/>
                        </a:rPr>
                        <a:t>Pausa activa</a:t>
                      </a:r>
                    </a:p>
                  </a:txBody>
                  <a:tcPr anchor="ctr">
                    <a:solidFill>
                      <a:schemeClr val="accent4">
                        <a:lumMod val="40000"/>
                        <a:lumOff val="60000"/>
                      </a:schemeClr>
                    </a:solidFill>
                  </a:tcPr>
                </a:tc>
                <a:tc>
                  <a:txBody>
                    <a:bodyPr/>
                    <a:lstStyle/>
                    <a:p>
                      <a:pPr algn="ctr"/>
                      <a:r>
                        <a:rPr lang="es-ES" sz="1400" dirty="0">
                          <a:latin typeface="CHERRY LIME" pitchFamily="2" charset="0"/>
                        </a:rPr>
                        <a:t>Pausa activa</a:t>
                      </a:r>
                    </a:p>
                  </a:txBody>
                  <a:tcPr anchor="ctr">
                    <a:solidFill>
                      <a:schemeClr val="accent4">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6456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9296" y="-1126704"/>
            <a:ext cx="6858000" cy="911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51520" y="188640"/>
            <a:ext cx="10081120" cy="1015663"/>
          </a:xfrm>
          <a:prstGeom prst="rect">
            <a:avLst/>
          </a:prstGeom>
          <a:noFill/>
          <a:effectLst>
            <a:innerShdw blurRad="63500" dist="50800" dir="16200000">
              <a:prstClr val="black">
                <a:alpha val="50000"/>
              </a:prstClr>
            </a:innerShdw>
          </a:effectLst>
        </p:spPr>
        <p:txBody>
          <a:bodyPr wrap="square" rtlCol="0">
            <a:spAutoFit/>
          </a:bodyPr>
          <a:lstStyle/>
          <a:p>
            <a:r>
              <a:rPr lang="es-ES" sz="6000">
                <a:solidFill>
                  <a:srgbClr val="FF0000"/>
                </a:solidFill>
                <a:latin typeface="ADELIA" pitchFamily="50" charset="0"/>
              </a:rPr>
              <a:t>e</a:t>
            </a:r>
            <a:r>
              <a:rPr lang="es-ES" sz="6000">
                <a:solidFill>
                  <a:srgbClr val="FFC000"/>
                </a:solidFill>
                <a:latin typeface="ADELIA" pitchFamily="50" charset="0"/>
              </a:rPr>
              <a:t>s</a:t>
            </a:r>
            <a:r>
              <a:rPr lang="es-ES" sz="6000">
                <a:solidFill>
                  <a:srgbClr val="CC9900"/>
                </a:solidFill>
                <a:latin typeface="ADELIA" pitchFamily="50" charset="0"/>
              </a:rPr>
              <a:t>p</a:t>
            </a:r>
            <a:r>
              <a:rPr lang="es-ES" sz="6000">
                <a:solidFill>
                  <a:srgbClr val="92D050"/>
                </a:solidFill>
                <a:latin typeface="ADELIA" pitchFamily="50" charset="0"/>
              </a:rPr>
              <a:t>e</a:t>
            </a:r>
            <a:r>
              <a:rPr lang="es-ES" sz="6000">
                <a:solidFill>
                  <a:srgbClr val="00B0F0"/>
                </a:solidFill>
                <a:latin typeface="ADELIA" pitchFamily="50" charset="0"/>
              </a:rPr>
              <a:t>c</a:t>
            </a:r>
            <a:r>
              <a:rPr lang="es-ES" sz="6000">
                <a:solidFill>
                  <a:srgbClr val="7030A0"/>
                </a:solidFill>
                <a:latin typeface="ADELIA" pitchFamily="50" charset="0"/>
              </a:rPr>
              <a:t>i</a:t>
            </a:r>
            <a:r>
              <a:rPr lang="es-ES" sz="6000">
                <a:solidFill>
                  <a:srgbClr val="FF3399"/>
                </a:solidFill>
                <a:latin typeface="ADELIA" pitchFamily="50" charset="0"/>
              </a:rPr>
              <a:t>f</a:t>
            </a:r>
            <a:r>
              <a:rPr lang="es-ES" sz="6000">
                <a:solidFill>
                  <a:srgbClr val="FF0000"/>
                </a:solidFill>
                <a:latin typeface="ADELIA" pitchFamily="50" charset="0"/>
              </a:rPr>
              <a:t>i</a:t>
            </a:r>
            <a:r>
              <a:rPr lang="es-ES" sz="6000">
                <a:solidFill>
                  <a:srgbClr val="FFC000"/>
                </a:solidFill>
                <a:latin typeface="ADELIA" pitchFamily="50" charset="0"/>
              </a:rPr>
              <a:t>c</a:t>
            </a:r>
            <a:r>
              <a:rPr lang="es-ES" sz="6000">
                <a:solidFill>
                  <a:srgbClr val="CC9900"/>
                </a:solidFill>
                <a:latin typeface="ADELIA" pitchFamily="50" charset="0"/>
              </a:rPr>
              <a:t>a</a:t>
            </a:r>
            <a:r>
              <a:rPr lang="es-ES" sz="6000">
                <a:solidFill>
                  <a:srgbClr val="92D050"/>
                </a:solidFill>
                <a:latin typeface="ADELIA" pitchFamily="50" charset="0"/>
              </a:rPr>
              <a:t>c</a:t>
            </a:r>
            <a:r>
              <a:rPr lang="es-ES" sz="6000">
                <a:solidFill>
                  <a:srgbClr val="00B0F0"/>
                </a:solidFill>
                <a:latin typeface="ADELIA" pitchFamily="50" charset="0"/>
              </a:rPr>
              <a:t>i</a:t>
            </a:r>
            <a:r>
              <a:rPr lang="es-ES" sz="6000">
                <a:solidFill>
                  <a:srgbClr val="7030A0"/>
                </a:solidFill>
                <a:latin typeface="ADELIA" pitchFamily="50" charset="0"/>
              </a:rPr>
              <a:t>o</a:t>
            </a:r>
            <a:r>
              <a:rPr lang="es-ES" sz="6000">
                <a:solidFill>
                  <a:srgbClr val="FF3399"/>
                </a:solidFill>
                <a:latin typeface="ADELIA" pitchFamily="50" charset="0"/>
              </a:rPr>
              <a:t>n</a:t>
            </a:r>
            <a:r>
              <a:rPr lang="es-ES" sz="6000">
                <a:solidFill>
                  <a:srgbClr val="FF0000"/>
                </a:solidFill>
                <a:latin typeface="ADELIA" pitchFamily="50" charset="0"/>
              </a:rPr>
              <a:t>e</a:t>
            </a:r>
            <a:r>
              <a:rPr lang="es-ES" sz="6000">
                <a:solidFill>
                  <a:srgbClr val="FFC000"/>
                </a:solidFill>
                <a:latin typeface="ADELIA" pitchFamily="50" charset="0"/>
              </a:rPr>
              <a:t>s</a:t>
            </a:r>
            <a:endParaRPr lang="es-ES" sz="5000" dirty="0">
              <a:solidFill>
                <a:srgbClr val="FFC000"/>
              </a:solidFill>
              <a:latin typeface="ADELIA" pitchFamily="50" charset="0"/>
            </a:endParaRPr>
          </a:p>
        </p:txBody>
      </p:sp>
      <p:pic>
        <p:nvPicPr>
          <p:cNvPr id="6" name="Imagen 5">
            <a:extLst>
              <a:ext uri="{FF2B5EF4-FFF2-40B4-BE49-F238E27FC236}">
                <a16:creationId xmlns:a16="http://schemas.microsoft.com/office/drawing/2014/main" id="{749F9084-C976-41D8-AD2D-F813CFA936D5}"/>
              </a:ext>
            </a:extLst>
          </p:cNvPr>
          <p:cNvPicPr>
            <a:picLocks noChangeAspect="1"/>
          </p:cNvPicPr>
          <p:nvPr/>
        </p:nvPicPr>
        <p:blipFill rotWithShape="1">
          <a:blip r:embed="rId3"/>
          <a:srcRect l="27163" t="17785" r="27163" b="28990"/>
          <a:stretch/>
        </p:blipFill>
        <p:spPr>
          <a:xfrm>
            <a:off x="323790" y="1204303"/>
            <a:ext cx="8568952" cy="5614143"/>
          </a:xfrm>
          <a:prstGeom prst="rect">
            <a:avLst/>
          </a:prstGeom>
        </p:spPr>
      </p:pic>
    </p:spTree>
    <p:extLst>
      <p:ext uri="{BB962C8B-B14F-4D97-AF65-F5344CB8AC3E}">
        <p14:creationId xmlns:p14="http://schemas.microsoft.com/office/powerpoint/2010/main" val="1637239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9296" y="-1126704"/>
            <a:ext cx="6858000" cy="911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a:extLst>
              <a:ext uri="{FF2B5EF4-FFF2-40B4-BE49-F238E27FC236}">
                <a16:creationId xmlns:a16="http://schemas.microsoft.com/office/drawing/2014/main" id="{D4BC7A5C-F71F-428A-9D3E-D92D51013758}"/>
              </a:ext>
            </a:extLst>
          </p:cNvPr>
          <p:cNvPicPr>
            <a:picLocks noChangeAspect="1"/>
          </p:cNvPicPr>
          <p:nvPr/>
        </p:nvPicPr>
        <p:blipFill rotWithShape="1">
          <a:blip r:embed="rId3"/>
          <a:srcRect l="26375" t="23387" r="27162" b="23388"/>
          <a:stretch/>
        </p:blipFill>
        <p:spPr>
          <a:xfrm>
            <a:off x="267628" y="656692"/>
            <a:ext cx="8608743" cy="5544616"/>
          </a:xfrm>
          <a:prstGeom prst="rect">
            <a:avLst/>
          </a:prstGeom>
        </p:spPr>
      </p:pic>
    </p:spTree>
    <p:extLst>
      <p:ext uri="{BB962C8B-B14F-4D97-AF65-F5344CB8AC3E}">
        <p14:creationId xmlns:p14="http://schemas.microsoft.com/office/powerpoint/2010/main" val="407659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9296" y="-1126704"/>
            <a:ext cx="6858000" cy="911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619672" y="0"/>
            <a:ext cx="8172400" cy="523220"/>
          </a:xfrm>
          <a:prstGeom prst="rect">
            <a:avLst/>
          </a:prstGeom>
          <a:noFill/>
          <a:effectLst>
            <a:innerShdw blurRad="63500" dist="50800" dir="16200000">
              <a:prstClr val="black">
                <a:alpha val="50000"/>
              </a:prstClr>
            </a:innerShdw>
          </a:effectLst>
        </p:spPr>
        <p:txBody>
          <a:bodyPr wrap="square" rtlCol="0">
            <a:spAutoFit/>
          </a:bodyPr>
          <a:lstStyle/>
          <a:p>
            <a:r>
              <a:rPr lang="es-ES" sz="2800" dirty="0" err="1">
                <a:solidFill>
                  <a:srgbClr val="FF0000"/>
                </a:solidFill>
                <a:latin typeface="ADELIA" pitchFamily="50" charset="0"/>
              </a:rPr>
              <a:t>a</a:t>
            </a:r>
            <a:r>
              <a:rPr lang="es-ES" sz="2800" dirty="0" err="1">
                <a:solidFill>
                  <a:srgbClr val="FFC000"/>
                </a:solidFill>
                <a:latin typeface="ADELIA" pitchFamily="50" charset="0"/>
              </a:rPr>
              <a:t>C</a:t>
            </a:r>
            <a:r>
              <a:rPr lang="es-ES" sz="2800" dirty="0" err="1">
                <a:solidFill>
                  <a:srgbClr val="CC9900"/>
                </a:solidFill>
                <a:latin typeface="ADELIA" pitchFamily="50" charset="0"/>
              </a:rPr>
              <a:t>T</a:t>
            </a:r>
            <a:r>
              <a:rPr lang="es-ES" sz="2800" dirty="0" err="1">
                <a:solidFill>
                  <a:srgbClr val="92D050"/>
                </a:solidFill>
                <a:latin typeface="ADELIA" pitchFamily="50" charset="0"/>
              </a:rPr>
              <a:t>I</a:t>
            </a:r>
            <a:r>
              <a:rPr lang="es-ES" sz="2800" dirty="0" err="1">
                <a:solidFill>
                  <a:srgbClr val="00B0F0"/>
                </a:solidFill>
                <a:latin typeface="ADELIA" pitchFamily="50" charset="0"/>
              </a:rPr>
              <a:t>V</a:t>
            </a:r>
            <a:r>
              <a:rPr lang="es-ES" sz="2800" dirty="0" err="1">
                <a:solidFill>
                  <a:srgbClr val="7030A0"/>
                </a:solidFill>
                <a:latin typeface="ADELIA" pitchFamily="50" charset="0"/>
              </a:rPr>
              <a:t>I</a:t>
            </a:r>
            <a:r>
              <a:rPr lang="es-ES" sz="2800" dirty="0" err="1">
                <a:solidFill>
                  <a:srgbClr val="FF3399"/>
                </a:solidFill>
                <a:latin typeface="ADELIA" pitchFamily="50" charset="0"/>
              </a:rPr>
              <a:t>D</a:t>
            </a:r>
            <a:r>
              <a:rPr lang="es-ES" sz="2800" dirty="0" err="1">
                <a:solidFill>
                  <a:srgbClr val="FF0000"/>
                </a:solidFill>
                <a:latin typeface="ADELIA" pitchFamily="50" charset="0"/>
              </a:rPr>
              <a:t>A</a:t>
            </a:r>
            <a:r>
              <a:rPr lang="es-ES" sz="2800" dirty="0" err="1">
                <a:solidFill>
                  <a:srgbClr val="FFC000"/>
                </a:solidFill>
                <a:latin typeface="ADELIA" pitchFamily="50" charset="0"/>
              </a:rPr>
              <a:t>D</a:t>
            </a:r>
            <a:r>
              <a:rPr lang="es-ES" sz="2800" dirty="0" err="1">
                <a:solidFill>
                  <a:srgbClr val="CC9900"/>
                </a:solidFill>
                <a:latin typeface="ADELIA" pitchFamily="50" charset="0"/>
              </a:rPr>
              <a:t>E</a:t>
            </a:r>
            <a:r>
              <a:rPr lang="es-ES" sz="2800" dirty="0" err="1">
                <a:solidFill>
                  <a:srgbClr val="92D050"/>
                </a:solidFill>
                <a:latin typeface="ADELIA" pitchFamily="50" charset="0"/>
              </a:rPr>
              <a:t>S</a:t>
            </a:r>
            <a:endParaRPr lang="es-ES" sz="2400" dirty="0">
              <a:solidFill>
                <a:srgbClr val="92D050"/>
              </a:solidFill>
              <a:latin typeface="ADELIA" pitchFamily="50"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747497077"/>
              </p:ext>
            </p:extLst>
          </p:nvPr>
        </p:nvGraphicFramePr>
        <p:xfrm>
          <a:off x="287523" y="424016"/>
          <a:ext cx="8568953" cy="6060593"/>
        </p:xfrm>
        <a:graphic>
          <a:graphicData uri="http://schemas.openxmlformats.org/drawingml/2006/table">
            <a:tbl>
              <a:tblPr firstRow="1" bandRow="1">
                <a:tableStyleId>{0505E3EF-67EA-436B-97B2-0124C06EBD24}</a:tableStyleId>
              </a:tblPr>
              <a:tblGrid>
                <a:gridCol w="485036">
                  <a:extLst>
                    <a:ext uri="{9D8B030D-6E8A-4147-A177-3AD203B41FA5}">
                      <a16:colId xmlns:a16="http://schemas.microsoft.com/office/drawing/2014/main" val="20000"/>
                    </a:ext>
                  </a:extLst>
                </a:gridCol>
                <a:gridCol w="739100">
                  <a:extLst>
                    <a:ext uri="{9D8B030D-6E8A-4147-A177-3AD203B41FA5}">
                      <a16:colId xmlns:a16="http://schemas.microsoft.com/office/drawing/2014/main" val="20001"/>
                    </a:ext>
                  </a:extLst>
                </a:gridCol>
                <a:gridCol w="7344817">
                  <a:extLst>
                    <a:ext uri="{9D8B030D-6E8A-4147-A177-3AD203B41FA5}">
                      <a16:colId xmlns:a16="http://schemas.microsoft.com/office/drawing/2014/main" val="20002"/>
                    </a:ext>
                  </a:extLst>
                </a:gridCol>
              </a:tblGrid>
              <a:tr h="442329">
                <a:tc>
                  <a:txBody>
                    <a:bodyPr/>
                    <a:lstStyle/>
                    <a:p>
                      <a:pPr algn="ctr"/>
                      <a:r>
                        <a:rPr lang="es-ES" sz="1600" b="0" dirty="0">
                          <a:latin typeface="Almond Nougat" pitchFamily="2" charset="0"/>
                        </a:rPr>
                        <a:t>Día</a:t>
                      </a:r>
                    </a:p>
                  </a:txBody>
                  <a:tcPr>
                    <a:solidFill>
                      <a:srgbClr val="92D050"/>
                    </a:solidFill>
                  </a:tcPr>
                </a:tc>
                <a:tc>
                  <a:txBody>
                    <a:bodyPr/>
                    <a:lstStyle/>
                    <a:p>
                      <a:pPr algn="ctr"/>
                      <a:r>
                        <a:rPr lang="es-ES" sz="1600" b="0" dirty="0">
                          <a:latin typeface="Almond Nougat" pitchFamily="2" charset="0"/>
                        </a:rPr>
                        <a:t>Tiempo</a:t>
                      </a:r>
                    </a:p>
                  </a:txBody>
                  <a:tcPr>
                    <a:solidFill>
                      <a:srgbClr val="92D050"/>
                    </a:solidFill>
                  </a:tcPr>
                </a:tc>
                <a:tc>
                  <a:txBody>
                    <a:bodyPr/>
                    <a:lstStyle/>
                    <a:p>
                      <a:pPr algn="ctr"/>
                      <a:r>
                        <a:rPr lang="es-ES" sz="1600" b="0" dirty="0">
                          <a:latin typeface="Almond Nougat" pitchFamily="2" charset="0"/>
                        </a:rPr>
                        <a:t>Actividades</a:t>
                      </a:r>
                    </a:p>
                  </a:txBody>
                  <a:tcPr>
                    <a:solidFill>
                      <a:srgbClr val="92D050"/>
                    </a:solidFill>
                  </a:tcPr>
                </a:tc>
                <a:extLst>
                  <a:ext uri="{0D108BD9-81ED-4DB2-BD59-A6C34878D82A}">
                    <a16:rowId xmlns:a16="http://schemas.microsoft.com/office/drawing/2014/main" val="10000"/>
                  </a:ext>
                </a:extLst>
              </a:tr>
              <a:tr h="709799">
                <a:tc rowSpan="2">
                  <a:txBody>
                    <a:bodyPr/>
                    <a:lstStyle/>
                    <a:p>
                      <a:pPr algn="ctr"/>
                      <a:r>
                        <a:rPr lang="es-ES" sz="1400" b="0">
                          <a:latin typeface="Comic Sans MS" pitchFamily="66" charset="0"/>
                          <a:cs typeface="Arial" pitchFamily="34" charset="0"/>
                        </a:rPr>
                        <a:t>LUNES</a:t>
                      </a:r>
                      <a:endParaRPr lang="es-ES" sz="1400" b="0" dirty="0">
                        <a:latin typeface="Comic Sans MS" pitchFamily="66" charset="0"/>
                        <a:cs typeface="Arial" pitchFamily="34" charset="0"/>
                      </a:endParaRPr>
                    </a:p>
                  </a:txBody>
                  <a:tcPr vert="vert270"/>
                </a:tc>
                <a:tc rowSpan="2">
                  <a:txBody>
                    <a:bodyPr/>
                    <a:lstStyle/>
                    <a:p>
                      <a:pPr algn="ctr"/>
                      <a:r>
                        <a:rPr lang="es-ES" sz="1600">
                          <a:latin typeface="Comic Sans MS" pitchFamily="66" charset="0"/>
                        </a:rPr>
                        <a:t>60 min.</a:t>
                      </a:r>
                      <a:endParaRPr lang="es-ES" sz="1600" dirty="0">
                        <a:latin typeface="Comic Sans MS" pitchFamily="66" charset="0"/>
                      </a:endParaRPr>
                    </a:p>
                  </a:txBody>
                  <a:tcPr vert="vert270" anchor="ctr"/>
                </a:tc>
                <a:tc>
                  <a:txBody>
                    <a:bodyPr/>
                    <a:lstStyle/>
                    <a:p>
                      <a:r>
                        <a:rPr lang="es-MX" sz="1200"/>
                        <a:t>Dibujen en una hoja un termómetro, en la parte inferior debe tener una estrella y en la parte superior, un rayo. La primera significa calma y la segunda, exceso de energía. Pregunte a su hijo qué situaciones le hacen sentir demasiada energía, evitando que se concentre o ponga atención, por ejemplo: cuando quiere correr, gritar o jugar en lugar de realizar su tarea o ayudar a las labores del hogar. Piensen qué le ayudaría a estar en calma. Puede ser subir y bajar escaleras cinco veces o correr cinco minutos antes de iniciar una tarea. Pídale que registre en la parte del rayo del termómetro, tres acciones en las que le cuesta trabajo controlar su energía (puede usar dibujos o algunas letras) y en la parte de la estrella, los ejercicios que lo ayudan a transformarlo en calma. </a:t>
                      </a:r>
                      <a:endParaRPr lang="es-ES" sz="1200" dirty="0">
                        <a:latin typeface="+mn-lt"/>
                      </a:endParaRPr>
                    </a:p>
                  </a:txBody>
                  <a:tcPr/>
                </a:tc>
                <a:extLst>
                  <a:ext uri="{0D108BD9-81ED-4DB2-BD59-A6C34878D82A}">
                    <a16:rowId xmlns:a16="http://schemas.microsoft.com/office/drawing/2014/main" val="10001"/>
                  </a:ext>
                </a:extLst>
              </a:tr>
              <a:tr h="487768">
                <a:tc vMerge="1">
                  <a:txBody>
                    <a:bodyPr/>
                    <a:lstStyle/>
                    <a:p>
                      <a:endParaRPr lang="es-MX"/>
                    </a:p>
                  </a:txBody>
                  <a:tcPr/>
                </a:tc>
                <a:tc vMerge="1">
                  <a:txBody>
                    <a:bodyPr/>
                    <a:lstStyle/>
                    <a:p>
                      <a:endParaRPr lang="es-MX"/>
                    </a:p>
                  </a:txBody>
                  <a:tcPr/>
                </a:tc>
                <a:tc>
                  <a:txBody>
                    <a:bodyPr/>
                    <a:lstStyle/>
                    <a:p>
                      <a:r>
                        <a:rPr lang="es-MX" sz="1200"/>
                        <a:t>Pídale a su hijo que elija la canción que más le guste de cualquier género musical, y la canten. Después, usted también elija una. Canten y jueguen a imitar los movimientos que hacen al cantar. Cuando acaben, pida al niño que cante y baile, y usted debe imitarlo.</a:t>
                      </a:r>
                      <a:endParaRPr lang="es-ES" sz="1200" dirty="0">
                        <a:latin typeface="+mn-lt"/>
                      </a:endParaRPr>
                    </a:p>
                  </a:txBody>
                  <a:tcPr/>
                </a:tc>
                <a:extLst>
                  <a:ext uri="{0D108BD9-81ED-4DB2-BD59-A6C34878D82A}">
                    <a16:rowId xmlns:a16="http://schemas.microsoft.com/office/drawing/2014/main" val="1647384967"/>
                  </a:ext>
                </a:extLst>
              </a:tr>
              <a:tr h="409105">
                <a:tc rowSpan="2">
                  <a:txBody>
                    <a:bodyPr/>
                    <a:lstStyle/>
                    <a:p>
                      <a:pPr algn="ctr"/>
                      <a:r>
                        <a:rPr lang="es-ES" sz="1400" b="0">
                          <a:latin typeface="Comic Sans MS" pitchFamily="66" charset="0"/>
                          <a:cs typeface="Arial" pitchFamily="34" charset="0"/>
                        </a:rPr>
                        <a:t>MARTES</a:t>
                      </a:r>
                      <a:endParaRPr lang="es-ES" sz="1400" b="0" dirty="0">
                        <a:latin typeface="Comic Sans MS" pitchFamily="66" charset="0"/>
                        <a:cs typeface="Arial" pitchFamily="34" charset="0"/>
                      </a:endParaRPr>
                    </a:p>
                  </a:txBody>
                  <a:tcPr vert="vert270"/>
                </a:tc>
                <a:tc rowSpan="2">
                  <a:txBody>
                    <a:bodyPr/>
                    <a:lstStyle/>
                    <a:p>
                      <a:pPr algn="ctr"/>
                      <a:r>
                        <a:rPr lang="es-ES" sz="1600">
                          <a:latin typeface="Comic Sans MS" pitchFamily="66" charset="0"/>
                        </a:rPr>
                        <a:t>60 min.</a:t>
                      </a:r>
                      <a:endParaRPr lang="es-ES" sz="1600" dirty="0">
                        <a:latin typeface="Comic Sans MS" pitchFamily="66" charset="0"/>
                      </a:endParaRPr>
                    </a:p>
                  </a:txBody>
                  <a:tcPr vert="vert270" anchor="ctr"/>
                </a:tc>
                <a:tc>
                  <a:txBody>
                    <a:bodyPr/>
                    <a:lstStyle/>
                    <a:p>
                      <a:r>
                        <a:rPr lang="es-MX" sz="1200">
                          <a:latin typeface="+mn-lt"/>
                        </a:rPr>
                        <a:t>Ayude a su hijo a realizar el ejercicio de la página 59 del Libro de la </a:t>
                      </a:r>
                    </a:p>
                    <a:p>
                      <a:r>
                        <a:rPr lang="es-MX" sz="1200">
                          <a:latin typeface="+mn-lt"/>
                        </a:rPr>
                        <a:t>Maestra Pati:</a:t>
                      </a:r>
                    </a:p>
                    <a:p>
                      <a:r>
                        <a:rPr lang="es-MX" sz="1200">
                          <a:latin typeface="+mn-lt"/>
                        </a:rPr>
                        <a:t>• Preescolar 1. Niños entre 3 y 4 años.</a:t>
                      </a:r>
                    </a:p>
                    <a:p>
                      <a:r>
                        <a:rPr lang="es-MX" sz="1200">
                          <a:latin typeface="+mn-lt"/>
                        </a:rPr>
                        <a:t>• Preescolar 2. Niños entre 4 y 5 años.</a:t>
                      </a:r>
                    </a:p>
                    <a:p>
                      <a:r>
                        <a:rPr lang="es-MX" sz="1200">
                          <a:latin typeface="+mn-lt"/>
                        </a:rPr>
                        <a:t>• Preescolar 3. Niños entre 5 y 6 años.</a:t>
                      </a:r>
                      <a:endParaRPr lang="es-ES" sz="1200" dirty="0">
                        <a:latin typeface="+mn-lt"/>
                      </a:endParaRPr>
                    </a:p>
                  </a:txBody>
                  <a:tcPr/>
                </a:tc>
                <a:extLst>
                  <a:ext uri="{0D108BD9-81ED-4DB2-BD59-A6C34878D82A}">
                    <a16:rowId xmlns:a16="http://schemas.microsoft.com/office/drawing/2014/main" val="10003"/>
                  </a:ext>
                </a:extLst>
              </a:tr>
              <a:tr h="613229">
                <a:tc vMerge="1">
                  <a:txBody>
                    <a:bodyPr/>
                    <a:lstStyle/>
                    <a:p>
                      <a:endParaRPr lang="es-MX"/>
                    </a:p>
                  </a:txBody>
                  <a:tcPr/>
                </a:tc>
                <a:tc vMerge="1">
                  <a:txBody>
                    <a:bodyPr/>
                    <a:lstStyle/>
                    <a:p>
                      <a:endParaRPr lang="es-MX"/>
                    </a:p>
                  </a:txBody>
                  <a:tcPr/>
                </a:tc>
                <a:tc>
                  <a:txBody>
                    <a:bodyPr/>
                    <a:lstStyle/>
                    <a:p>
                      <a:r>
                        <a:rPr lang="es-MX" sz="1200"/>
                        <a:t>Platique con su hijo sobre algunas costumbres y tradiciones de la comunidad y comente que estas se van modificando con el paso del tiempo. Por ejemplo, de la tradición del 2 de noviembre, el día de muertos, cuéntele que anteriormente se celebraba diferente, y juntos compárenla con la manera como se celebra ahora. Resalte aquellas costumbres que aún perduran y las que ya han cambiado. Platique con su hijo y pregúntele: ¿qué otras celebraciones conoces? (apóyele a recordarlas si se le dificulta decirlas), ¿cuál de estas te gusta más?, ¿por qué? Posteriormente, solicite a su hijo que elabore en una hoja un dibujo sobre la costumbre o tradición que más le guste, describiéndola a través de su dibujo</a:t>
                      </a:r>
                      <a:endParaRPr lang="es-ES" sz="1200" dirty="0">
                        <a:latin typeface="+mn-lt"/>
                      </a:endParaRPr>
                    </a:p>
                  </a:txBody>
                  <a:tcPr/>
                </a:tc>
                <a:extLst>
                  <a:ext uri="{0D108BD9-81ED-4DB2-BD59-A6C34878D82A}">
                    <a16:rowId xmlns:a16="http://schemas.microsoft.com/office/drawing/2014/main" val="3464753143"/>
                  </a:ext>
                </a:extLst>
              </a:tr>
              <a:tr h="589064">
                <a:tc rowSpan="2">
                  <a:txBody>
                    <a:bodyPr/>
                    <a:lstStyle/>
                    <a:p>
                      <a:pPr algn="ctr"/>
                      <a:r>
                        <a:rPr lang="es-ES"/>
                        <a:t>MIERCOLES</a:t>
                      </a:r>
                      <a:endParaRPr lang="es-ES" dirty="0"/>
                    </a:p>
                  </a:txBody>
                  <a:tcPr vert="vert270"/>
                </a:tc>
                <a:tc rowSpan="2">
                  <a:txBody>
                    <a:bodyPr/>
                    <a:lstStyle/>
                    <a:p>
                      <a:pPr algn="ctr"/>
                      <a:r>
                        <a:rPr lang="es-ES"/>
                        <a:t>60 min.</a:t>
                      </a:r>
                      <a:endParaRPr lang="es-ES" dirty="0"/>
                    </a:p>
                  </a:txBody>
                  <a:tcPr vert="vert270" anchor="ctr"/>
                </a:tc>
                <a:tc>
                  <a:txBody>
                    <a:bodyPr/>
                    <a:lstStyle/>
                    <a:p>
                      <a:r>
                        <a:rPr lang="es-MX" sz="1200"/>
                        <a:t>Platique con su hijo sobre el día de muertos, desde cuándo se festeja en México, qué actividades se hacen antes de ese día, qué actividades se hacen después de ese día. Pídale que elabore un dibujo sobre el tema</a:t>
                      </a:r>
                      <a:endParaRPr lang="es-ES" sz="1200" dirty="0">
                        <a:latin typeface="+mn-lt"/>
                      </a:endParaRPr>
                    </a:p>
                  </a:txBody>
                  <a:tcPr/>
                </a:tc>
                <a:extLst>
                  <a:ext uri="{0D108BD9-81ED-4DB2-BD59-A6C34878D82A}">
                    <a16:rowId xmlns:a16="http://schemas.microsoft.com/office/drawing/2014/main" val="2948622891"/>
                  </a:ext>
                </a:extLst>
              </a:tr>
              <a:tr h="589064">
                <a:tc vMerge="1">
                  <a:txBody>
                    <a:bodyPr/>
                    <a:lstStyle/>
                    <a:p>
                      <a:endParaRPr lang="es-MX"/>
                    </a:p>
                  </a:txBody>
                  <a:tcPr/>
                </a:tc>
                <a:tc vMerge="1">
                  <a:txBody>
                    <a:bodyPr/>
                    <a:lstStyle/>
                    <a:p>
                      <a:endParaRPr lang="es-MX"/>
                    </a:p>
                  </a:txBody>
                  <a:tcPr/>
                </a:tc>
                <a:tc>
                  <a:txBody>
                    <a:bodyPr/>
                    <a:lstStyle/>
                    <a:p>
                      <a:r>
                        <a:rPr lang="es-MX" sz="1200"/>
                        <a:t>Jueguen a crear un cuento actuando lo que vayan diciendo; por ejemplo, “el niño corrió tres veces alrededor de la mesa y vio crecer un árbol enorme en donde había habichuelas mágicas, pero en eso que cae una lluvia enorme y el niño se escondió debajo de la mesa…” Platique con su hijo si le gustó el cuento. </a:t>
                      </a:r>
                      <a:endParaRPr lang="es-ES" sz="1200" dirty="0"/>
                    </a:p>
                  </a:txBody>
                  <a:tcPr/>
                </a:tc>
                <a:extLst>
                  <a:ext uri="{0D108BD9-81ED-4DB2-BD59-A6C34878D82A}">
                    <a16:rowId xmlns:a16="http://schemas.microsoft.com/office/drawing/2014/main" val="1389798432"/>
                  </a:ext>
                </a:extLst>
              </a:tr>
            </a:tbl>
          </a:graphicData>
        </a:graphic>
      </p:graphicFrame>
    </p:spTree>
    <p:extLst>
      <p:ext uri="{BB962C8B-B14F-4D97-AF65-F5344CB8AC3E}">
        <p14:creationId xmlns:p14="http://schemas.microsoft.com/office/powerpoint/2010/main" val="146597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9296" y="-1126704"/>
            <a:ext cx="6858000" cy="911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Tabla"/>
          <p:cNvGraphicFramePr>
            <a:graphicFrameLocks noGrp="1"/>
          </p:cNvGraphicFramePr>
          <p:nvPr>
            <p:extLst>
              <p:ext uri="{D42A27DB-BD31-4B8C-83A1-F6EECF244321}">
                <p14:modId xmlns:p14="http://schemas.microsoft.com/office/powerpoint/2010/main" val="1939516792"/>
              </p:ext>
            </p:extLst>
          </p:nvPr>
        </p:nvGraphicFramePr>
        <p:xfrm>
          <a:off x="395536" y="1051560"/>
          <a:ext cx="8280920" cy="4342472"/>
        </p:xfrm>
        <a:graphic>
          <a:graphicData uri="http://schemas.openxmlformats.org/drawingml/2006/table">
            <a:tbl>
              <a:tblPr firstRow="1" bandRow="1">
                <a:tableStyleId>{0505E3EF-67EA-436B-97B2-0124C06EBD24}</a:tableStyleId>
              </a:tblPr>
              <a:tblGrid>
                <a:gridCol w="468732">
                  <a:extLst>
                    <a:ext uri="{9D8B030D-6E8A-4147-A177-3AD203B41FA5}">
                      <a16:colId xmlns:a16="http://schemas.microsoft.com/office/drawing/2014/main" val="20000"/>
                    </a:ext>
                  </a:extLst>
                </a:gridCol>
                <a:gridCol w="683396">
                  <a:extLst>
                    <a:ext uri="{9D8B030D-6E8A-4147-A177-3AD203B41FA5}">
                      <a16:colId xmlns:a16="http://schemas.microsoft.com/office/drawing/2014/main" val="20001"/>
                    </a:ext>
                  </a:extLst>
                </a:gridCol>
                <a:gridCol w="7128792">
                  <a:extLst>
                    <a:ext uri="{9D8B030D-6E8A-4147-A177-3AD203B41FA5}">
                      <a16:colId xmlns:a16="http://schemas.microsoft.com/office/drawing/2014/main" val="20002"/>
                    </a:ext>
                  </a:extLst>
                </a:gridCol>
              </a:tblGrid>
              <a:tr h="460856">
                <a:tc>
                  <a:txBody>
                    <a:bodyPr/>
                    <a:lstStyle/>
                    <a:p>
                      <a:pPr algn="ctr"/>
                      <a:r>
                        <a:rPr lang="es-ES" sz="1600" b="0" dirty="0">
                          <a:latin typeface="Almond Nougat" pitchFamily="2" charset="0"/>
                        </a:rPr>
                        <a:t>Día</a:t>
                      </a:r>
                    </a:p>
                  </a:txBody>
                  <a:tcPr>
                    <a:solidFill>
                      <a:srgbClr val="92D050"/>
                    </a:solidFill>
                  </a:tcPr>
                </a:tc>
                <a:tc>
                  <a:txBody>
                    <a:bodyPr/>
                    <a:lstStyle/>
                    <a:p>
                      <a:pPr algn="ctr"/>
                      <a:r>
                        <a:rPr lang="es-ES" sz="1600" b="0" dirty="0">
                          <a:latin typeface="Almond Nougat" pitchFamily="2" charset="0"/>
                        </a:rPr>
                        <a:t>Tiempo</a:t>
                      </a:r>
                    </a:p>
                  </a:txBody>
                  <a:tcPr>
                    <a:solidFill>
                      <a:srgbClr val="92D050"/>
                    </a:solidFill>
                  </a:tcPr>
                </a:tc>
                <a:tc>
                  <a:txBody>
                    <a:bodyPr/>
                    <a:lstStyle/>
                    <a:p>
                      <a:pPr algn="ctr"/>
                      <a:r>
                        <a:rPr lang="es-ES" sz="1600" b="0" dirty="0">
                          <a:latin typeface="Almond Nougat" pitchFamily="2" charset="0"/>
                        </a:rPr>
                        <a:t>Actividades</a:t>
                      </a:r>
                    </a:p>
                  </a:txBody>
                  <a:tcPr>
                    <a:solidFill>
                      <a:srgbClr val="92D050"/>
                    </a:solidFill>
                  </a:tcPr>
                </a:tc>
                <a:extLst>
                  <a:ext uri="{0D108BD9-81ED-4DB2-BD59-A6C34878D82A}">
                    <a16:rowId xmlns:a16="http://schemas.microsoft.com/office/drawing/2014/main" val="10000"/>
                  </a:ext>
                </a:extLst>
              </a:tr>
              <a:tr h="835288">
                <a:tc rowSpan="2">
                  <a:txBody>
                    <a:bodyPr/>
                    <a:lstStyle/>
                    <a:p>
                      <a:pPr algn="ctr"/>
                      <a:r>
                        <a:rPr lang="es-ES" sz="1400" b="0" baseline="0">
                          <a:latin typeface="Comic Sans MS" pitchFamily="66" charset="0"/>
                          <a:cs typeface="Arial" pitchFamily="34" charset="0"/>
                        </a:rPr>
                        <a:t>JUEVES</a:t>
                      </a:r>
                      <a:endParaRPr lang="es-ES" sz="1400" b="0" dirty="0">
                        <a:latin typeface="Comic Sans MS" pitchFamily="66" charset="0"/>
                        <a:cs typeface="Arial" pitchFamily="34" charset="0"/>
                      </a:endParaRPr>
                    </a:p>
                  </a:txBody>
                  <a:tcPr vert="vert270" anchor="ctr"/>
                </a:tc>
                <a:tc rowSpan="2">
                  <a:txBody>
                    <a:bodyPr/>
                    <a:lstStyle/>
                    <a:p>
                      <a:pPr algn="ctr"/>
                      <a:r>
                        <a:rPr lang="es-ES" sz="1600">
                          <a:latin typeface="Comic Sans MS" pitchFamily="66" charset="0"/>
                        </a:rPr>
                        <a:t>60 min.</a:t>
                      </a:r>
                      <a:endParaRPr lang="es-ES" sz="1600" dirty="0">
                        <a:latin typeface="Comic Sans MS" pitchFamily="66" charset="0"/>
                      </a:endParaRPr>
                    </a:p>
                  </a:txBody>
                  <a:tcPr vert="vert270" anchor="ctr"/>
                </a:tc>
                <a:tc>
                  <a:txBody>
                    <a:bodyPr/>
                    <a:lstStyle/>
                    <a:p>
                      <a:r>
                        <a:rPr lang="es-MX" sz="1200"/>
                        <a:t>Ayude a su hijo a realizar el ejercicio de la página 60 del Libro de la </a:t>
                      </a:r>
                    </a:p>
                    <a:p>
                      <a:r>
                        <a:rPr lang="es-MX" sz="1200"/>
                        <a:t>Maestra Pati:</a:t>
                      </a:r>
                    </a:p>
                    <a:p>
                      <a:r>
                        <a:rPr lang="es-MX" sz="1200"/>
                        <a:t>• Preescolar 1. Niños entre 3 y 4 años.</a:t>
                      </a:r>
                    </a:p>
                    <a:p>
                      <a:r>
                        <a:rPr lang="es-MX" sz="1200"/>
                        <a:t>• Preescolar 2. Niños entre 4 y 5 años.</a:t>
                      </a:r>
                    </a:p>
                    <a:p>
                      <a:r>
                        <a:rPr lang="es-MX" sz="1200"/>
                        <a:t>• Preescolar 3. Niños entre 5 y 6 años.</a:t>
                      </a:r>
                    </a:p>
                  </a:txBody>
                  <a:tcPr/>
                </a:tc>
                <a:extLst>
                  <a:ext uri="{0D108BD9-81ED-4DB2-BD59-A6C34878D82A}">
                    <a16:rowId xmlns:a16="http://schemas.microsoft.com/office/drawing/2014/main" val="10001"/>
                  </a:ext>
                </a:extLst>
              </a:tr>
              <a:tr h="864096">
                <a:tc vMerge="1">
                  <a:txBody>
                    <a:bodyPr/>
                    <a:lstStyle/>
                    <a:p>
                      <a:endParaRPr lang="es-MX"/>
                    </a:p>
                  </a:txBody>
                  <a:tcPr/>
                </a:tc>
                <a:tc vMerge="1">
                  <a:txBody>
                    <a:bodyPr/>
                    <a:lstStyle/>
                    <a:p>
                      <a:endParaRPr lang="es-MX"/>
                    </a:p>
                  </a:txBody>
                  <a:tcPr/>
                </a:tc>
                <a:tc>
                  <a:txBody>
                    <a:bodyPr/>
                    <a:lstStyle/>
                    <a:p>
                      <a:r>
                        <a:rPr lang="es-MX" sz="1200"/>
                        <a:t>Ayude a su hijo a identificar su nombre escrito, en su cuaderno, en algunos trabajos o en su Carpeta de evidencias. Pídale que intente escribir su nombre, puede apoyarse en el que esté escrito.</a:t>
                      </a:r>
                    </a:p>
                  </a:txBody>
                  <a:tcPr/>
                </a:tc>
                <a:extLst>
                  <a:ext uri="{0D108BD9-81ED-4DB2-BD59-A6C34878D82A}">
                    <a16:rowId xmlns:a16="http://schemas.microsoft.com/office/drawing/2014/main" val="1078770123"/>
                  </a:ext>
                </a:extLst>
              </a:tr>
              <a:tr h="511209">
                <a:tc rowSpan="2">
                  <a:txBody>
                    <a:bodyPr/>
                    <a:lstStyle/>
                    <a:p>
                      <a:pPr algn="ctr"/>
                      <a:r>
                        <a:rPr lang="es-ES" sz="1400" b="0" baseline="0">
                          <a:latin typeface="Comic Sans MS" pitchFamily="66" charset="0"/>
                          <a:cs typeface="Arial" pitchFamily="34" charset="0"/>
                        </a:rPr>
                        <a:t>VIERNES</a:t>
                      </a:r>
                      <a:endParaRPr lang="es-ES" sz="1400" b="0" dirty="0">
                        <a:latin typeface="Comic Sans MS" pitchFamily="66" charset="0"/>
                        <a:cs typeface="Arial" pitchFamily="34" charset="0"/>
                      </a:endParaRPr>
                    </a:p>
                  </a:txBody>
                  <a:tcPr vert="vert270" anchor="ctr"/>
                </a:tc>
                <a:tc rowSpan="2">
                  <a:txBody>
                    <a:bodyPr/>
                    <a:lstStyle/>
                    <a:p>
                      <a:pPr algn="ctr"/>
                      <a:r>
                        <a:rPr lang="es-ES" sz="1600">
                          <a:latin typeface="Comic Sans MS" pitchFamily="66" charset="0"/>
                        </a:rPr>
                        <a:t>60 min.</a:t>
                      </a:r>
                      <a:endParaRPr lang="es-ES" sz="1600" dirty="0">
                        <a:latin typeface="Comic Sans MS" pitchFamily="66" charset="0"/>
                      </a:endParaRPr>
                    </a:p>
                  </a:txBody>
                  <a:tcPr vert="vert270" anchor="ctr"/>
                </a:tc>
                <a:tc>
                  <a:txBody>
                    <a:bodyPr/>
                    <a:lstStyle/>
                    <a:p>
                      <a:r>
                        <a:rPr lang="es-MX" sz="1200"/>
                        <a:t>Platique con su hijo sobre las actividades productivas y la manera como estas apoyan a la comunidad, para ello retome ejemplos dependiendo de su contexto, y después pregúntele: ¿a qué se dedica tu papá, tu mamá, tu abuelo y tu abuela?, ¿de qué forma crees que el trabajo que realizan ayuda a tu comunidad?, ¿sabes a qué se dedica el LEC de tu escuela?, ¿crees que es igual de importante lo que hace el vendedor de carne a lo que hace un policía o un pescador?, ¿por qué? Luego de escuchar sus respuestas, pídale que seleccione una de las actividades de algún miembro de la familia y elabore un muñeco, puede utilizar materiales a su alcance, de preferencia reciclables.</a:t>
                      </a:r>
                      <a:endParaRPr lang="es-ES" sz="1200" b="0" dirty="0">
                        <a:latin typeface="+mn-lt"/>
                      </a:endParaRPr>
                    </a:p>
                  </a:txBody>
                  <a:tcPr/>
                </a:tc>
                <a:extLst>
                  <a:ext uri="{0D108BD9-81ED-4DB2-BD59-A6C34878D82A}">
                    <a16:rowId xmlns:a16="http://schemas.microsoft.com/office/drawing/2014/main" val="10003"/>
                  </a:ext>
                </a:extLst>
              </a:tr>
              <a:tr h="511209">
                <a:tc vMerge="1">
                  <a:txBody>
                    <a:bodyPr/>
                    <a:lstStyle/>
                    <a:p>
                      <a:endParaRPr lang="es-MX"/>
                    </a:p>
                  </a:txBody>
                  <a:tcPr/>
                </a:tc>
                <a:tc vMerge="1">
                  <a:txBody>
                    <a:bodyPr/>
                    <a:lstStyle/>
                    <a:p>
                      <a:endParaRPr lang="es-MX"/>
                    </a:p>
                  </a:txBody>
                  <a:tcPr/>
                </a:tc>
                <a:tc>
                  <a:txBody>
                    <a:bodyPr/>
                    <a:lstStyle/>
                    <a:p>
                      <a:r>
                        <a:rPr lang="es-MX" sz="1200"/>
                        <a:t>Busquen en libros, revistas o periódicos, imágenes de monumentos o esculturas. Elaboren una masa de harina con agua, o también pueden usar plastilina. Pídale que elija dos de las esculturas que encontraron y las elabore. Después platiquen sobre lo que hizo y pongan nombre a sus escult</a:t>
                      </a:r>
                      <a:endParaRPr lang="es-ES" sz="1200" b="0" dirty="0">
                        <a:latin typeface="+mn-lt"/>
                      </a:endParaRPr>
                    </a:p>
                  </a:txBody>
                  <a:tcPr/>
                </a:tc>
                <a:extLst>
                  <a:ext uri="{0D108BD9-81ED-4DB2-BD59-A6C34878D82A}">
                    <a16:rowId xmlns:a16="http://schemas.microsoft.com/office/drawing/2014/main" val="496879621"/>
                  </a:ext>
                </a:extLst>
              </a:tr>
            </a:tbl>
          </a:graphicData>
        </a:graphic>
      </p:graphicFrame>
    </p:spTree>
    <p:extLst>
      <p:ext uri="{BB962C8B-B14F-4D97-AF65-F5344CB8AC3E}">
        <p14:creationId xmlns:p14="http://schemas.microsoft.com/office/powerpoint/2010/main" val="380340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15616" y="253097"/>
            <a:ext cx="8172400" cy="1015663"/>
          </a:xfrm>
          <a:prstGeom prst="rect">
            <a:avLst/>
          </a:prstGeom>
          <a:noFill/>
          <a:effectLst>
            <a:innerShdw blurRad="63500" dist="50800" dir="16200000">
              <a:prstClr val="black">
                <a:alpha val="50000"/>
              </a:prstClr>
            </a:innerShdw>
          </a:effectLst>
        </p:spPr>
        <p:txBody>
          <a:bodyPr wrap="square" rtlCol="0">
            <a:spAutoFit/>
          </a:bodyPr>
          <a:lstStyle/>
          <a:p>
            <a:r>
              <a:rPr lang="es-ES" sz="6000">
                <a:solidFill>
                  <a:srgbClr val="FF0000"/>
                </a:solidFill>
                <a:latin typeface="ADELIA" pitchFamily="50" charset="0"/>
              </a:rPr>
              <a:t>e</a:t>
            </a:r>
            <a:r>
              <a:rPr lang="es-ES" sz="6000">
                <a:solidFill>
                  <a:srgbClr val="FFC000"/>
                </a:solidFill>
                <a:latin typeface="ADELIA" pitchFamily="50" charset="0"/>
              </a:rPr>
              <a:t>v</a:t>
            </a:r>
            <a:r>
              <a:rPr lang="es-ES" sz="6000">
                <a:solidFill>
                  <a:srgbClr val="CC9900"/>
                </a:solidFill>
                <a:latin typeface="ADELIA" pitchFamily="50" charset="0"/>
              </a:rPr>
              <a:t>a</a:t>
            </a:r>
            <a:r>
              <a:rPr lang="es-ES" sz="6000">
                <a:solidFill>
                  <a:srgbClr val="92D050"/>
                </a:solidFill>
                <a:latin typeface="ADELIA" pitchFamily="50" charset="0"/>
              </a:rPr>
              <a:t>l</a:t>
            </a:r>
            <a:r>
              <a:rPr lang="es-ES" sz="6000">
                <a:solidFill>
                  <a:srgbClr val="00B0F0"/>
                </a:solidFill>
                <a:latin typeface="ADELIA" pitchFamily="50" charset="0"/>
              </a:rPr>
              <a:t>u</a:t>
            </a:r>
            <a:r>
              <a:rPr lang="es-ES" sz="6000">
                <a:solidFill>
                  <a:srgbClr val="7030A0"/>
                </a:solidFill>
                <a:latin typeface="ADELIA" pitchFamily="50" charset="0"/>
              </a:rPr>
              <a:t>a</a:t>
            </a:r>
            <a:r>
              <a:rPr lang="es-ES" sz="6000">
                <a:solidFill>
                  <a:srgbClr val="FF3399"/>
                </a:solidFill>
                <a:latin typeface="ADELIA" pitchFamily="50" charset="0"/>
              </a:rPr>
              <a:t>c</a:t>
            </a:r>
            <a:r>
              <a:rPr lang="es-ES" sz="6000">
                <a:solidFill>
                  <a:srgbClr val="FF0000"/>
                </a:solidFill>
                <a:latin typeface="ADELIA" pitchFamily="50" charset="0"/>
              </a:rPr>
              <a:t>i</a:t>
            </a:r>
            <a:r>
              <a:rPr lang="es-ES" sz="6000">
                <a:solidFill>
                  <a:srgbClr val="FFC000"/>
                </a:solidFill>
                <a:latin typeface="ADELIA" pitchFamily="50" charset="0"/>
              </a:rPr>
              <a:t>o</a:t>
            </a:r>
            <a:r>
              <a:rPr lang="es-ES" sz="6000">
                <a:solidFill>
                  <a:srgbClr val="CC9900"/>
                </a:solidFill>
                <a:latin typeface="ADELIA" pitchFamily="50" charset="0"/>
              </a:rPr>
              <a:t>n</a:t>
            </a:r>
            <a:endParaRPr lang="es-ES" sz="5400" dirty="0">
              <a:solidFill>
                <a:srgbClr val="92D050"/>
              </a:solidFill>
              <a:latin typeface="ADELIA" pitchFamily="50" charset="0"/>
            </a:endParaRPr>
          </a:p>
        </p:txBody>
      </p:sp>
      <p:graphicFrame>
        <p:nvGraphicFramePr>
          <p:cNvPr id="7" name="Marcador de contenido 3">
            <a:extLst>
              <a:ext uri="{FF2B5EF4-FFF2-40B4-BE49-F238E27FC236}">
                <a16:creationId xmlns:a16="http://schemas.microsoft.com/office/drawing/2014/main" id="{B45B677F-0D3C-4934-905B-91C3FF98D7AD}"/>
              </a:ext>
            </a:extLst>
          </p:cNvPr>
          <p:cNvGraphicFramePr>
            <a:graphicFrameLocks/>
          </p:cNvGraphicFramePr>
          <p:nvPr>
            <p:extLst>
              <p:ext uri="{D42A27DB-BD31-4B8C-83A1-F6EECF244321}">
                <p14:modId xmlns:p14="http://schemas.microsoft.com/office/powerpoint/2010/main" val="2750201167"/>
              </p:ext>
            </p:extLst>
          </p:nvPr>
        </p:nvGraphicFramePr>
        <p:xfrm>
          <a:off x="539552" y="1339322"/>
          <a:ext cx="8424936" cy="649060"/>
        </p:xfrm>
        <a:graphic>
          <a:graphicData uri="http://schemas.openxmlformats.org/drawingml/2006/table">
            <a:tbl>
              <a:tblPr firstRow="1" firstCol="1" bandRow="1"/>
              <a:tblGrid>
                <a:gridCol w="8424936">
                  <a:extLst>
                    <a:ext uri="{9D8B030D-6E8A-4147-A177-3AD203B41FA5}">
                      <a16:colId xmlns:a16="http://schemas.microsoft.com/office/drawing/2014/main" val="494362945"/>
                    </a:ext>
                  </a:extLst>
                </a:gridCol>
              </a:tblGrid>
              <a:tr h="26046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600">
                          <a:effectLst/>
                        </a:rPr>
                        <a:t>Campo formativo/área de desarrollo: Lenguaje y comunicacion</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8554" marR="58554"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57911539"/>
                  </a:ext>
                </a:extLst>
              </a:tr>
              <a:tr h="38859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600">
                          <a:effectLst/>
                        </a:rPr>
                        <a:t>Aprendizaje esperado:I</a:t>
                      </a:r>
                      <a:r>
                        <a:rPr lang="es-MX" sz="1600"/>
                        <a:t>dentifica su nombre y otros datos personales en diversos documentos.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8554" marR="58554" marT="0" marB="0">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051231955"/>
                  </a:ext>
                </a:extLst>
              </a:tr>
            </a:tbl>
          </a:graphicData>
        </a:graphic>
      </p:graphicFrame>
      <p:graphicFrame>
        <p:nvGraphicFramePr>
          <p:cNvPr id="8" name="Tabla 7">
            <a:extLst>
              <a:ext uri="{FF2B5EF4-FFF2-40B4-BE49-F238E27FC236}">
                <a16:creationId xmlns:a16="http://schemas.microsoft.com/office/drawing/2014/main" id="{D2AE4B9F-6193-4209-81F2-1BD36D03DC58}"/>
              </a:ext>
            </a:extLst>
          </p:cNvPr>
          <p:cNvGraphicFramePr>
            <a:graphicFrameLocks noGrp="1"/>
          </p:cNvGraphicFramePr>
          <p:nvPr>
            <p:extLst>
              <p:ext uri="{D42A27DB-BD31-4B8C-83A1-F6EECF244321}">
                <p14:modId xmlns:p14="http://schemas.microsoft.com/office/powerpoint/2010/main" val="2973201681"/>
              </p:ext>
            </p:extLst>
          </p:nvPr>
        </p:nvGraphicFramePr>
        <p:xfrm>
          <a:off x="579451" y="2184956"/>
          <a:ext cx="8405629" cy="1244044"/>
        </p:xfrm>
        <a:graphic>
          <a:graphicData uri="http://schemas.openxmlformats.org/drawingml/2006/table">
            <a:tbl>
              <a:tblPr firstRow="1" firstCol="1" bandRow="1"/>
              <a:tblGrid>
                <a:gridCol w="8405629">
                  <a:extLst>
                    <a:ext uri="{9D8B030D-6E8A-4147-A177-3AD203B41FA5}">
                      <a16:colId xmlns:a16="http://schemas.microsoft.com/office/drawing/2014/main" val="2201233910"/>
                    </a:ext>
                  </a:extLst>
                </a:gridCol>
              </a:tblGrid>
              <a:tr h="31101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600">
                          <a:effectLst/>
                        </a:rPr>
                        <a:t>Indicadores: (se redactan en base al aprendizaje esperado)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9205" marR="5920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76518335"/>
                  </a:ext>
                </a:extLst>
              </a:tr>
              <a:tr h="31101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lvl="0" indent="-342900" algn="just">
                        <a:lnSpc>
                          <a:spcPct val="107000"/>
                        </a:lnSpc>
                        <a:spcAft>
                          <a:spcPts val="0"/>
                        </a:spcAft>
                        <a:buFont typeface="Symbol" panose="05050102010706020507" pitchFamily="18" charset="2"/>
                        <a:buChar char=""/>
                      </a:pPr>
                      <a:r>
                        <a:rPr lang="es-MX" sz="1600">
                          <a:effectLst/>
                        </a:rPr>
                        <a:t> Identifica la inicial de su nombre</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9205" marR="5920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869105123"/>
                  </a:ext>
                </a:extLst>
              </a:tr>
              <a:tr h="31101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lvl="0" indent="-342900" algn="just">
                        <a:lnSpc>
                          <a:spcPct val="107000"/>
                        </a:lnSpc>
                        <a:spcAft>
                          <a:spcPts val="0"/>
                        </a:spcAft>
                        <a:buFont typeface="Symbol" panose="05050102010706020507" pitchFamily="18" charset="2"/>
                        <a:buChar char=""/>
                      </a:pPr>
                      <a:r>
                        <a:rPr lang="es-MX" sz="1600">
                          <a:effectLst/>
                        </a:rPr>
                        <a:t> Identifica su nombre</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9205" marR="5920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828388679"/>
                  </a:ext>
                </a:extLst>
              </a:tr>
              <a:tr h="31101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lvl="0" indent="0" algn="just">
                        <a:lnSpc>
                          <a:spcPct val="107000"/>
                        </a:lnSpc>
                        <a:spcAft>
                          <a:spcPts val="0"/>
                        </a:spcAft>
                        <a:buFont typeface="Symbol" panose="05050102010706020507" pitchFamily="18" charset="2"/>
                        <a:buNone/>
                      </a:pP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9205" marR="5920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61004971"/>
                  </a:ext>
                </a:extLst>
              </a:tr>
            </a:tbl>
          </a:graphicData>
        </a:graphic>
      </p:graphicFrame>
      <p:graphicFrame>
        <p:nvGraphicFramePr>
          <p:cNvPr id="9" name="Tabla 8">
            <a:extLst>
              <a:ext uri="{FF2B5EF4-FFF2-40B4-BE49-F238E27FC236}">
                <a16:creationId xmlns:a16="http://schemas.microsoft.com/office/drawing/2014/main" id="{F4158406-1FA3-4013-AA82-A82DBBCAEDA0}"/>
              </a:ext>
            </a:extLst>
          </p:cNvPr>
          <p:cNvGraphicFramePr>
            <a:graphicFrameLocks noGrp="1"/>
          </p:cNvGraphicFramePr>
          <p:nvPr>
            <p:extLst>
              <p:ext uri="{D42A27DB-BD31-4B8C-83A1-F6EECF244321}">
                <p14:modId xmlns:p14="http://schemas.microsoft.com/office/powerpoint/2010/main" val="983357100"/>
              </p:ext>
            </p:extLst>
          </p:nvPr>
        </p:nvGraphicFramePr>
        <p:xfrm>
          <a:off x="573748" y="3691378"/>
          <a:ext cx="8405628" cy="787500"/>
        </p:xfrm>
        <a:graphic>
          <a:graphicData uri="http://schemas.openxmlformats.org/drawingml/2006/table">
            <a:tbl>
              <a:tblPr firstRow="1" firstCol="1" bandRow="1"/>
              <a:tblGrid>
                <a:gridCol w="8405628">
                  <a:extLst>
                    <a:ext uri="{9D8B030D-6E8A-4147-A177-3AD203B41FA5}">
                      <a16:colId xmlns:a16="http://schemas.microsoft.com/office/drawing/2014/main" val="4055900670"/>
                    </a:ext>
                  </a:extLst>
                </a:gridCol>
              </a:tblGrid>
              <a:tr h="7875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400">
                          <a:effectLst/>
                          <a:latin typeface="Calibri" panose="020F0502020204030204" pitchFamily="34" charset="0"/>
                          <a:ea typeface="Calibri" panose="020F0502020204030204" pitchFamily="34" charset="0"/>
                          <a:cs typeface="Times New Roman" panose="02020603050405020304" pitchFamily="18" charset="0"/>
                        </a:rPr>
                        <a:t>Desempeño del alumno: </a:t>
                      </a:r>
                    </a:p>
                  </a:txBody>
                  <a:tcPr marL="59205" marR="5920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622936225"/>
                  </a:ext>
                </a:extLst>
              </a:tr>
            </a:tbl>
          </a:graphicData>
        </a:graphic>
      </p:graphicFrame>
    </p:spTree>
    <p:extLst>
      <p:ext uri="{BB962C8B-B14F-4D97-AF65-F5344CB8AC3E}">
        <p14:creationId xmlns:p14="http://schemas.microsoft.com/office/powerpoint/2010/main" val="21192124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1790</TotalTime>
  <Words>1031</Words>
  <Application>Microsoft Office PowerPoint</Application>
  <PresentationFormat>Presentación en pantalla (4:3)</PresentationFormat>
  <Paragraphs>94</Paragraphs>
  <Slides>7</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7</vt:i4>
      </vt:variant>
    </vt:vector>
  </HeadingPairs>
  <TitlesOfParts>
    <vt:vector size="17" baseType="lpstr">
      <vt:lpstr>ADELIA</vt:lpstr>
      <vt:lpstr>Almond Nougat</vt:lpstr>
      <vt:lpstr>Arial</vt:lpstr>
      <vt:lpstr>Arial Narrow</vt:lpstr>
      <vt:lpstr>Berlin Sans FB</vt:lpstr>
      <vt:lpstr>Calibri</vt:lpstr>
      <vt:lpstr>CHERRY LIME</vt:lpstr>
      <vt:lpstr>Comic Sans MS</vt:lpstr>
      <vt:lpstr>Symbol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copiaso3</dc:creator>
  <cp:lastModifiedBy>Victoria Garcia</cp:lastModifiedBy>
  <cp:revision>32</cp:revision>
  <dcterms:created xsi:type="dcterms:W3CDTF">2021-04-12T14:17:26Z</dcterms:created>
  <dcterms:modified xsi:type="dcterms:W3CDTF">2021-05-29T19:08:32Z</dcterms:modified>
</cp:coreProperties>
</file>