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57" r:id="rId4"/>
    <p:sldId id="258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6" r:id="rId28"/>
    <p:sldId id="285" r:id="rId29"/>
    <p:sldId id="288" r:id="rId30"/>
    <p:sldId id="287" r:id="rId31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DD8A71-DE32-4358-A7C7-2E64458B5020}" v="4" dt="2021-05-29T04:42:43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4" d="100"/>
          <a:sy n="44" d="100"/>
        </p:scale>
        <p:origin x="2448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cia" userId="e42ebcd81dcb1696" providerId="LiveId" clId="{D2DD8A71-DE32-4358-A7C7-2E64458B5020}"/>
    <pc:docChg chg="custSel addSld delSld modSld sldOrd">
      <pc:chgData name="Victoria Garcia" userId="e42ebcd81dcb1696" providerId="LiveId" clId="{D2DD8A71-DE32-4358-A7C7-2E64458B5020}" dt="2021-05-29T04:46:02.200" v="496" actId="20577"/>
      <pc:docMkLst>
        <pc:docMk/>
      </pc:docMkLst>
      <pc:sldChg chg="del ord">
        <pc:chgData name="Victoria Garcia" userId="e42ebcd81dcb1696" providerId="LiveId" clId="{D2DD8A71-DE32-4358-A7C7-2E64458B5020}" dt="2021-05-29T04:42:37.440" v="46" actId="47"/>
        <pc:sldMkLst>
          <pc:docMk/>
          <pc:sldMk cId="651004312" sldId="284"/>
        </pc:sldMkLst>
      </pc:sldChg>
      <pc:sldChg chg="modSp add mod ord">
        <pc:chgData name="Victoria Garcia" userId="e42ebcd81dcb1696" providerId="LiveId" clId="{D2DD8A71-DE32-4358-A7C7-2E64458B5020}" dt="2021-05-29T04:43:45.425" v="61" actId="20577"/>
        <pc:sldMkLst>
          <pc:docMk/>
          <pc:sldMk cId="4087810646" sldId="285"/>
        </pc:sldMkLst>
        <pc:spChg chg="mod">
          <ac:chgData name="Victoria Garcia" userId="e42ebcd81dcb1696" providerId="LiveId" clId="{D2DD8A71-DE32-4358-A7C7-2E64458B5020}" dt="2021-05-29T04:43:45.425" v="61" actId="20577"/>
          <ac:spMkLst>
            <pc:docMk/>
            <pc:sldMk cId="4087810646" sldId="285"/>
            <ac:spMk id="5" creationId="{646BAF90-BA5D-411D-8388-8C5CFCCDFCE8}"/>
          </ac:spMkLst>
        </pc:spChg>
      </pc:sldChg>
      <pc:sldChg chg="add">
        <pc:chgData name="Victoria Garcia" userId="e42ebcd81dcb1696" providerId="LiveId" clId="{D2DD8A71-DE32-4358-A7C7-2E64458B5020}" dt="2021-05-29T04:42:10.184" v="40"/>
        <pc:sldMkLst>
          <pc:docMk/>
          <pc:sldMk cId="25550591" sldId="286"/>
        </pc:sldMkLst>
      </pc:sldChg>
      <pc:sldChg chg="modSp add mod ord">
        <pc:chgData name="Victoria Garcia" userId="e42ebcd81dcb1696" providerId="LiveId" clId="{D2DD8A71-DE32-4358-A7C7-2E64458B5020}" dt="2021-05-29T04:46:02.200" v="496" actId="20577"/>
        <pc:sldMkLst>
          <pc:docMk/>
          <pc:sldMk cId="1845507504" sldId="287"/>
        </pc:sldMkLst>
        <pc:spChg chg="mod">
          <ac:chgData name="Victoria Garcia" userId="e42ebcd81dcb1696" providerId="LiveId" clId="{D2DD8A71-DE32-4358-A7C7-2E64458B5020}" dt="2021-05-29T04:46:02.200" v="496" actId="20577"/>
          <ac:spMkLst>
            <pc:docMk/>
            <pc:sldMk cId="1845507504" sldId="287"/>
            <ac:spMk id="4" creationId="{00000000-0000-0000-0000-000000000000}"/>
          </ac:spMkLst>
        </pc:spChg>
      </pc:sldChg>
      <pc:sldChg chg="modSp add mod ord">
        <pc:chgData name="Victoria Garcia" userId="e42ebcd81dcb1696" providerId="LiveId" clId="{D2DD8A71-DE32-4358-A7C7-2E64458B5020}" dt="2021-05-29T04:44:40.171" v="240" actId="20577"/>
        <pc:sldMkLst>
          <pc:docMk/>
          <pc:sldMk cId="4123802986" sldId="288"/>
        </pc:sldMkLst>
        <pc:spChg chg="mod">
          <ac:chgData name="Victoria Garcia" userId="e42ebcd81dcb1696" providerId="LiveId" clId="{D2DD8A71-DE32-4358-A7C7-2E64458B5020}" dt="2021-05-29T04:43:52.066" v="62" actId="1076"/>
          <ac:spMkLst>
            <pc:docMk/>
            <pc:sldMk cId="4123802986" sldId="288"/>
            <ac:spMk id="2" creationId="{E0CB9C2C-5942-40CF-863E-022EDBBEE055}"/>
          </ac:spMkLst>
        </pc:spChg>
        <pc:spChg chg="mod">
          <ac:chgData name="Victoria Garcia" userId="e42ebcd81dcb1696" providerId="LiveId" clId="{D2DD8A71-DE32-4358-A7C7-2E64458B5020}" dt="2021-05-29T04:44:40.171" v="240" actId="20577"/>
          <ac:spMkLst>
            <pc:docMk/>
            <pc:sldMk cId="4123802986" sldId="288"/>
            <ac:spMk id="5" creationId="{00000000-0000-0000-0000-000000000000}"/>
          </ac:spMkLst>
        </pc:spChg>
        <pc:spChg chg="mod">
          <ac:chgData name="Victoria Garcia" userId="e42ebcd81dcb1696" providerId="LiveId" clId="{D2DD8A71-DE32-4358-A7C7-2E64458B5020}" dt="2021-05-29T04:42:57.548" v="59" actId="20577"/>
          <ac:spMkLst>
            <pc:docMk/>
            <pc:sldMk cId="4123802986" sldId="288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1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6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36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5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6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53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6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D96D-71D0-432E-AD4A-CAAED1B448A2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ificaciones | Carpeta pedagogica, Carpetas de escuela, Etiquetas  preescolares">
            <a:extLst>
              <a:ext uri="{FF2B5EF4-FFF2-40B4-BE49-F238E27FC236}">
                <a16:creationId xmlns:a16="http://schemas.microsoft.com/office/drawing/2014/main" id="{F8724FC4-29EB-46AD-9A7C-29D0E155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" b="-1"/>
          <a:stretch/>
        </p:blipFill>
        <p:spPr bwMode="auto">
          <a:xfrm>
            <a:off x="643467" y="593969"/>
            <a:ext cx="5584264" cy="795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C2418D6-667A-42BF-886B-D27416BCB475}"/>
              </a:ext>
            </a:extLst>
          </p:cNvPr>
          <p:cNvSpPr txBox="1"/>
          <p:nvPr/>
        </p:nvSpPr>
        <p:spPr>
          <a:xfrm>
            <a:off x="3435599" y="5731329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Victoria Estefania </a:t>
            </a:r>
          </a:p>
          <a:p>
            <a:pPr algn="ctr"/>
            <a:r>
              <a:rPr lang="es-MX" sz="2000">
                <a:latin typeface="BubbleGum" panose="00000400000000000000" pitchFamily="2" charset="0"/>
              </a:rPr>
              <a:t>Garcia Garcia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761D27-4A19-4D2D-A0B4-6A085B19FB4F}"/>
              </a:ext>
            </a:extLst>
          </p:cNvPr>
          <p:cNvSpPr txBox="1"/>
          <p:nvPr/>
        </p:nvSpPr>
        <p:spPr>
          <a:xfrm>
            <a:off x="3804561" y="6882347"/>
            <a:ext cx="1792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Multigrado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905898-1332-4169-89FF-0F7BAD2E5126}"/>
              </a:ext>
            </a:extLst>
          </p:cNvPr>
          <p:cNvSpPr txBox="1"/>
          <p:nvPr/>
        </p:nvSpPr>
        <p:spPr>
          <a:xfrm>
            <a:off x="1628800" y="8460432"/>
            <a:ext cx="3956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>
                <a:solidFill>
                  <a:srgbClr val="7030A0"/>
                </a:solidFill>
                <a:latin typeface="BubbleGum" panose="00000400000000000000" pitchFamily="2" charset="0"/>
              </a:rPr>
              <a:t>8vo. Semestre </a:t>
            </a:r>
          </a:p>
        </p:txBody>
      </p:sp>
    </p:spTree>
    <p:extLst>
      <p:ext uri="{BB962C8B-B14F-4D97-AF65-F5344CB8AC3E}">
        <p14:creationId xmlns:p14="http://schemas.microsoft.com/office/powerpoint/2010/main" val="341958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Debido a la situacion que se encuentran de internet, me pidieron que solo se enviara un video es por eso que se adecuo y se envio un video por el natalicio de Benito Juarez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para el envio de evidencias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Motivando mas a los alumnos, y me gustaría que se me autorizara por parte de Conafe visitar la comunidad.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comprendieron por parte de los alumnos. Actitud</a:t>
            </a:r>
          </a:p>
          <a:p>
            <a:r>
              <a:rPr lang="es-MX" sz="2000">
                <a:latin typeface="DK Cover Up" pitchFamily="50" charset="0"/>
              </a:rPr>
              <a:t>Entusiasmada y positiva siempre.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82172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48199" y="1727200"/>
            <a:ext cx="619919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CUARTA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22 AL 26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811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>
                <a:latin typeface="DK Cover Up" pitchFamily="50" charset="0"/>
              </a:rPr>
              <a:t> </a:t>
            </a:r>
            <a:r>
              <a:rPr lang="es-MX" sz="4400">
                <a:latin typeface="DK Cover Up" pitchFamily="50" charset="0"/>
              </a:rPr>
              <a:t>Durante esta semana solo se envio un video de la primavera a las madres de familia.</a:t>
            </a:r>
          </a:p>
          <a:p>
            <a:endParaRPr lang="es-MX" sz="4400">
              <a:latin typeface="DK Cover Up" pitchFamily="50" charset="0"/>
            </a:endParaRPr>
          </a:p>
          <a:p>
            <a:r>
              <a:rPr lang="es-MX" sz="4400">
                <a:latin typeface="DK Cover Up" pitchFamily="50" charset="0"/>
              </a:rPr>
              <a:t>Y se estuvo en periodo de recolección de evidencias faltantes y evaluación del segundo trimestre</a:t>
            </a:r>
          </a:p>
        </p:txBody>
      </p:sp>
    </p:spTree>
    <p:extLst>
      <p:ext uri="{BB962C8B-B14F-4D97-AF65-F5344CB8AC3E}">
        <p14:creationId xmlns:p14="http://schemas.microsoft.com/office/powerpoint/2010/main" val="23546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28724" y="1727200"/>
            <a:ext cx="563814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QUINTA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12 AL 16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427002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seguir las recetas de la actividad.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12 </a:t>
            </a:r>
            <a:r>
              <a:rPr lang="es-MX">
                <a:latin typeface="Century Gothic" panose="020B0502020202020204" pitchFamily="34" charset="0"/>
              </a:rPr>
              <a:t>a l 16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3990495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731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debido a que se aclararon dudas que las madres de familia presentaban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en donde los alumnos se motiven a trabajar y seguir motivando de alguna manera a las madres de familia.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dieron de acuerdo con la guía aprende en casa, es por eso que tuvieron duda.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Entusiasmada 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3327700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709301" y="1727200"/>
            <a:ext cx="587699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SEXTA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19 AL 23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1750787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Las actividades que mas favorecen el aprendizaje son las que realizan por medio del juego.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19  al 23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22638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999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las dudas de las mamás van disminuyendo, y la interacción es mas clara.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Por parte de las madres de familia se solicito que se dieran clases presenciales y creo que podria intervenir hablando en conafe, para ver si podria dar dos días como al principio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clases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Entusiasmo, y actitud positiva siempre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1525398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55413" y="1727200"/>
            <a:ext cx="618477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SEPTIMA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26 AL 30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209834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1247107" y="1727200"/>
            <a:ext cx="48013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PRIMER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 AL 5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2716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favoreció fue la de busquemos el tesoro, en donde los alumnos pueden jugar y aprender al mismo tiempo.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Durante las semana las madres de familia comentaron que se les dificulta estar con todos los pendientes de casa y es por eso que en ocasiones no tienen el tiempo para realizar las actividades en tiempo y forma.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Entusiasmo aunque comentan las madres de familia que les gustaría regresar a clases presenciales.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26 al 30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8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043608"/>
            <a:ext cx="640871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responsabilidad de los padres de familia que han tenido, aunque quieren regresar a presenciales, siguen enviado evidencias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01911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249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ha ido disminuyendo ya que las madres de familia en ocasiones me piden ya no enviar videos y es de la manera que puedo intervenir, y existen actividades que no se completan al 100%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 me permitan enviar videos.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Durante este tiempo me gustaría hablar con la coordinación de conafe para saber que se puede hacer, debido a que los alumnos y madre de familia se estan desmotivando semana con semana.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1888150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58620" y="1727200"/>
            <a:ext cx="617835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NOVENA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03 AL 07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3440824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obvservo que favoreció fue el plato del buen comer.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comentarios de alguna actividad que se les disficultara, sin embargo hubo muy poca respuesta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Entusiasmo en las fotografías enviadas, asi como en los videos.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03 al 7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4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falta de envio de evidencias de los padres de familia ya que fueron muy pocas.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283968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299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ha ido disminuyendo ya que las madres de familia en ocasiones me piden ya no enviar video, siempre se envia mensaje diario al grupo de wpp</a:t>
            </a:r>
          </a:p>
          <a:p>
            <a:r>
              <a:rPr lang="es-MX" sz="2000">
                <a:latin typeface="DK Cover Up" pitchFamily="50" charset="0"/>
              </a:rPr>
              <a:t> 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 me permitan enviar videos.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 y poder regresar por lo menos un mes a dar clases presenciales.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568064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24720" y="1727200"/>
            <a:ext cx="564616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DECIMA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17 AL 21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8096765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Poco a poco las actividades de alguna manera favorecen los aprendizajes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dudad por partes de la madre de familia 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Entusiasmados, aunque piden el regreso presencial.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10 al  14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Con las actividades aun no se tiene ningun  suceso.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399593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319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intervencion es buena, aunque si se deberia mejorar un poco mas con videos.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familia, buscar la manera en que se le pueda enviar videos a todas las madres de familia.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 y poder regresar por lo menos un mes a dar clases presenciales.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Esta semana no se realizo evaluacion por una situacion con el telefono donde estaban las evidencias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255505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32973" y="1727200"/>
            <a:ext cx="622965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DOCEAVA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24 AL 28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4087810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Las actividades que dejan favorecieron fueron las actividades de lenguaje y comunicacion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dudad por partes de la madre de familia 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Entusiasmados.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24 al  28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Con las actividades aun no se tiene ningun  suceso.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218088" y="4362619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80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En donde los alumnos trabajan con su nombre, debido a que ya se vio un poco mas favorecedor el aprendizaje de los alumnos.</a:t>
            </a:r>
          </a:p>
          <a:p>
            <a:r>
              <a:rPr lang="es-MX" sz="2000">
                <a:latin typeface="DK Cover Up" pitchFamily="50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Hasta el momento las actividades extracurriculares no se le han dificultado.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 Se han visto en las evidencias entusiasmados, aunque he recibido mensajes de las madres que los alumnos no quieren trabajar.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manera que se ha tenido respuesta por parte de las madres de familia en el envio de evidencias.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427984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9443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intervencion es buena, aunque si se deberia mejorar un poco mas con videos.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recordando la realización de las actividades a las madres de manera</a:t>
            </a:r>
          </a:p>
          <a:p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 Durante esta semana se realizco por medio de la observacion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trabajando con actividades en donde se vea un poco mas la participación de las madres de familia</a:t>
            </a:r>
          </a:p>
        </p:txBody>
      </p:sp>
    </p:spTree>
    <p:extLst>
      <p:ext uri="{BB962C8B-B14F-4D97-AF65-F5344CB8AC3E}">
        <p14:creationId xmlns:p14="http://schemas.microsoft.com/office/powerpoint/2010/main" val="1845507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Los videos han sido favorables ya que de alguna manera los alumnos tienen ánimo, entusiasmo y motivación para poder realizar las actividades.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Realizando actividades mas dinámicas, aunque en ocasiones si batallo mucho.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 y entendibles para los alumnos.</a:t>
            </a:r>
          </a:p>
          <a:p>
            <a:pPr marL="342900" indent="-342900">
              <a:buFont typeface="Wingdings" pitchFamily="2" charset="2"/>
              <a:buChar char="Ø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empecé esta semana nerviosa, pero con actitud positiva y emocionada.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957765" y="1727200"/>
            <a:ext cx="53800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SEGUNDA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8 AL 12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295133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vio mas favorecida es donde los alumnos sembraron una plantita.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Las actividades no se han dificultado hasta el momento.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Por los comentarios de los padres, los alumnos siguen entusiasmados.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32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Esta semana por parte de los madres me pidieron que no se enviara video, por el servicio de internet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alumnos,a traves de audios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de reforzamiento.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le dieron a las madres de familia y fueron claras y comprendibles.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positiva y entusiasmada.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7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59182" y="1727200"/>
            <a:ext cx="557723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TERCERA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16 AL 19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18438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conocer acerca de los trabajos del campo y la ciudad y sus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Considero que ninguna actividad, ya que las madres de familia cada vez tienen menos dudas.00000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16 </a:t>
            </a:r>
            <a:r>
              <a:rPr lang="es-MX">
                <a:latin typeface="Century Gothic" panose="020B0502020202020204" pitchFamily="34" charset="0"/>
              </a:rPr>
              <a:t>a l 19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27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2968</Words>
  <Application>Microsoft Office PowerPoint</Application>
  <PresentationFormat>Carta (216 x 279 mm)</PresentationFormat>
  <Paragraphs>389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40" baseType="lpstr">
      <vt:lpstr>Arial</vt:lpstr>
      <vt:lpstr>Blueberry Regular</vt:lpstr>
      <vt:lpstr>BubbleGum</vt:lpstr>
      <vt:lpstr>Calibri</vt:lpstr>
      <vt:lpstr>Candy Beans</vt:lpstr>
      <vt:lpstr>Century Gothic</vt:lpstr>
      <vt:lpstr>DK Cover Up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Victoria Garcia</cp:lastModifiedBy>
  <cp:revision>10</cp:revision>
  <dcterms:created xsi:type="dcterms:W3CDTF">2020-10-10T03:00:04Z</dcterms:created>
  <dcterms:modified xsi:type="dcterms:W3CDTF">2021-05-29T04:46:05Z</dcterms:modified>
</cp:coreProperties>
</file>