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usY59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cdMlCh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179472" y="2167138"/>
            <a:ext cx="79600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>
                <a:latin typeface="Berlin Sans FB" panose="020E0602020502020306" pitchFamily="34" charset="0"/>
              </a:rPr>
              <a:t>Un ábaco es un artefacto que sirve para efectuar operaciones aritméticas sencillas (sumas, restas y multiplicaciones). Consiste en un cuadro de madera con barras paralelas por las que corren bolas movibles, útil también para enseñar estos cálculos simples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145378" y="751664"/>
            <a:ext cx="3433788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ÁBACO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3usY59n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76648" y="2598003"/>
            <a:ext cx="5838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Un ábaco es un instrumento que sirve para realizar operaciones como sumar, restar e incluso jugar.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65107" y="1992129"/>
            <a:ext cx="8261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Una leyenda es una narración sobre hechos sobrenaturales, naturales o una mezcla de ambos que se transmite de generación en generación, de forma oral o escrita. Lo ubica en un tiempo y lugar similar al de los miembros de una comunidad, lo que aporta cierta, verosimilitud al relato.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095050" y="745803"/>
            <a:ext cx="3144040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LEYENDA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114777" y="5498756"/>
            <a:ext cx="2252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3cdMlCh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4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973778" y="2127978"/>
            <a:ext cx="624444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 smtClean="0">
                <a:latin typeface="Berlin Sans FB" panose="020E0602020502020306" pitchFamily="34" charset="0"/>
              </a:rPr>
              <a:t>La leyenda es una narración de algo que paso con parte de la realidad y parte fantasía. Se transmiten de generación en generación, esto quiere decir que sus abuelos se las contaron a sus papas y después sus papas a ustedes. </a:t>
            </a:r>
          </a:p>
        </p:txBody>
      </p:sp>
    </p:spTree>
    <p:extLst>
      <p:ext uri="{BB962C8B-B14F-4D97-AF65-F5344CB8AC3E}">
        <p14:creationId xmlns:p14="http://schemas.microsoft.com/office/powerpoint/2010/main" val="2307050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185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14</cp:revision>
  <dcterms:created xsi:type="dcterms:W3CDTF">2021-03-12T05:38:47Z</dcterms:created>
  <dcterms:modified xsi:type="dcterms:W3CDTF">2021-05-28T21:23:11Z</dcterms:modified>
</cp:coreProperties>
</file>