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doprimaria.com/lecturas-para-ninos-primaria/cuerpo-humano#:~:text=Los%20seres%20humanos%20tenemos%20cinco,si%20est%C3%A1n%20lejos%20o%20cerca%E2%80%A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0229" y="920075"/>
            <a:ext cx="107115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Esta semana continuamos con la </a:t>
            </a:r>
            <a:r>
              <a:rPr lang="es-MX" sz="2400" smtClean="0">
                <a:latin typeface="Berlin Sans FB" panose="020E0602020502020306" pitchFamily="34" charset="0"/>
              </a:rPr>
              <a:t>situación didáctica </a:t>
            </a:r>
            <a:r>
              <a:rPr lang="es-MX" sz="2400" dirty="0" smtClean="0">
                <a:latin typeface="Berlin Sans FB" panose="020E0602020502020306" pitchFamily="34" charset="0"/>
              </a:rPr>
              <a:t>de los 5 sentidos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400" b="1" dirty="0" smtClean="0">
                <a:latin typeface="Berlin Sans FB" panose="020E0602020502020306" pitchFamily="34" charset="0"/>
              </a:rPr>
              <a:t>teórico: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Los seres humanos tenemos cinco sentidos: vista, oído, olfato, gusto y tacto.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Tenemos sentido de la</a:t>
            </a:r>
            <a:r>
              <a:rPr lang="es-MX" sz="2400" b="1" dirty="0">
                <a:latin typeface="Berlin Sans FB" panose="020E0602020502020306" pitchFamily="34" charset="0"/>
              </a:rPr>
              <a:t> vista </a:t>
            </a:r>
            <a:r>
              <a:rPr lang="es-MX" sz="2400" dirty="0">
                <a:latin typeface="Berlin Sans FB" panose="020E0602020502020306" pitchFamily="34" charset="0"/>
              </a:rPr>
              <a:t>gracias a los ojos, que nos permiten ver todo lo que nos rodea y distinguir sus formas, colores, tamaños, si están lejos o </a:t>
            </a:r>
            <a:r>
              <a:rPr lang="es-MX" sz="2400" dirty="0" smtClean="0">
                <a:latin typeface="Berlin Sans FB" panose="020E0602020502020306" pitchFamily="34" charset="0"/>
              </a:rPr>
              <a:t>cerca.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A </a:t>
            </a:r>
            <a:r>
              <a:rPr lang="es-MX" sz="2400" dirty="0">
                <a:latin typeface="Berlin Sans FB" panose="020E0602020502020306" pitchFamily="34" charset="0"/>
              </a:rPr>
              <a:t>través del </a:t>
            </a:r>
            <a:r>
              <a:rPr lang="es-MX" sz="2400" b="1" dirty="0">
                <a:latin typeface="Berlin Sans FB" panose="020E0602020502020306" pitchFamily="34" charset="0"/>
              </a:rPr>
              <a:t>oído</a:t>
            </a:r>
            <a:r>
              <a:rPr lang="es-MX" sz="2400" dirty="0">
                <a:latin typeface="Berlin Sans FB" panose="020E0602020502020306" pitchFamily="34" charset="0"/>
              </a:rPr>
              <a:t> nos llegan los sonidos del exterior, como la música, el ruido de los coches o el canto de los </a:t>
            </a:r>
            <a:r>
              <a:rPr lang="es-MX" sz="2400" dirty="0" smtClean="0">
                <a:latin typeface="Berlin Sans FB" panose="020E0602020502020306" pitchFamily="34" charset="0"/>
              </a:rPr>
              <a:t>pájaros.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El </a:t>
            </a:r>
            <a:r>
              <a:rPr lang="es-MX" sz="2400" b="1" dirty="0">
                <a:latin typeface="Berlin Sans FB" panose="020E0602020502020306" pitchFamily="34" charset="0"/>
              </a:rPr>
              <a:t>olfato</a:t>
            </a:r>
            <a:r>
              <a:rPr lang="es-MX" sz="2400" dirty="0">
                <a:latin typeface="Berlin Sans FB" panose="020E0602020502020306" pitchFamily="34" charset="0"/>
              </a:rPr>
              <a:t> está en nuestra nariz; por ella se cuelan olores, a veces agradables como el que desprende un bizcocho recién horneado, y otras olores apestosos que nos resultan </a:t>
            </a:r>
            <a:r>
              <a:rPr lang="es-MX" sz="2400" dirty="0" smtClean="0">
                <a:latin typeface="Berlin Sans FB" panose="020E0602020502020306" pitchFamily="34" charset="0"/>
              </a:rPr>
              <a:t>molestos.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En </a:t>
            </a:r>
            <a:r>
              <a:rPr lang="es-MX" sz="2400" dirty="0">
                <a:latin typeface="Berlin Sans FB" panose="020E0602020502020306" pitchFamily="34" charset="0"/>
              </a:rPr>
              <a:t>nuestra boca se encuentra el sentido del </a:t>
            </a:r>
            <a:r>
              <a:rPr lang="es-MX" sz="2400" b="1" dirty="0">
                <a:latin typeface="Berlin Sans FB" panose="020E0602020502020306" pitchFamily="34" charset="0"/>
              </a:rPr>
              <a:t>gusto</a:t>
            </a:r>
            <a:r>
              <a:rPr lang="es-MX" sz="2400" dirty="0">
                <a:latin typeface="Berlin Sans FB" panose="020E0602020502020306" pitchFamily="34" charset="0"/>
              </a:rPr>
              <a:t>, que nos permite distinguir si un sabor es dulce, ácido, amargo, picante… y también si el alimento nos gusta o no. Por último, el sentido del </a:t>
            </a:r>
            <a:r>
              <a:rPr lang="es-MX" sz="2400" b="1" dirty="0">
                <a:latin typeface="Berlin Sans FB" panose="020E0602020502020306" pitchFamily="34" charset="0"/>
              </a:rPr>
              <a:t>tacto</a:t>
            </a:r>
            <a:r>
              <a:rPr lang="es-MX" sz="2400" dirty="0">
                <a:latin typeface="Berlin Sans FB" panose="020E0602020502020306" pitchFamily="34" charset="0"/>
              </a:rPr>
              <a:t> sirve para saber cómo son los objetos que tocamos y percibir algunas de sus cualidades, como por ejemplo, si son suaves, rugosos, duros o blandos.</a:t>
            </a:r>
          </a:p>
          <a:p>
            <a:pPr algn="just"/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786964" y="462169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Los 5 sentidos </a:t>
            </a: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514421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Los 5 sentidos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40228" y="1183159"/>
            <a:ext cx="10711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Explicación para niños: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Por medio de un video se les va explicar que son los sentidos y para que nos sirven, después por día se van aplicar actividades donde pongan a prueba cada uno de los sentidos.</a:t>
            </a: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Fuente: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 smtClean="0">
                <a:latin typeface="Berlin Sans FB Demi" panose="020E0802020502020306" pitchFamily="34" charset="0"/>
                <a:hlinkClick r:id="rId3"/>
              </a:rPr>
              <a:t>https</a:t>
            </a:r>
            <a:r>
              <a:rPr lang="es-MX" sz="2400" dirty="0">
                <a:latin typeface="Berlin Sans FB Demi" panose="020E0802020502020306" pitchFamily="34" charset="0"/>
                <a:hlinkClick r:id="rId3"/>
              </a:rPr>
              <a:t>://www.mundoprimaria.com/lecturas-para-ninos-primaria/cuerpo-humano#:~:</a:t>
            </a:r>
            <a:r>
              <a:rPr lang="es-MX" sz="2400" dirty="0" smtClean="0">
                <a:latin typeface="Berlin Sans FB Demi" panose="020E0802020502020306" pitchFamily="34" charset="0"/>
                <a:hlinkClick r:id="rId3"/>
              </a:rPr>
              <a:t>text=Los%20seres%20humanos%20tenemos%20cinco,si%20est%C3%A1n%20lejos%20o%20cerca%E2%80%A6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800" b="1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60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258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23</cp:revision>
  <dcterms:created xsi:type="dcterms:W3CDTF">2021-02-07T00:07:20Z</dcterms:created>
  <dcterms:modified xsi:type="dcterms:W3CDTF">2021-05-28T22:51:31Z</dcterms:modified>
</cp:coreProperties>
</file>