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ificados.com/surrealismo/" TargetMode="External"/><Relationship Id="rId2" Type="http://schemas.openxmlformats.org/officeDocument/2006/relationships/hyperlink" Target="http://www.cns.gob.mx/portalWebApp/appmanager/portal/desk?_nfpb=true&amp;_pageLabel=portals_portal_page_m2p1p2&amp;content_id=830072&amp;folderNode=830052&amp;folderNode1=81027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white"/>
                </a:solidFill>
              </a:rPr>
              <a:t>https://www.ecured.cu/Granja_agr%C3%ADcola</a:t>
            </a: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954107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surrealismo como se investigo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Movimiento artístico y literario que surgió en Francia después de la Primera Guerra Mundial y que se inspira en las teorías psicoanalíticas para intentar reflejar el funcionamiento del subconsciente, dejando de lado cualquier tipo de control racional.</a:t>
            </a:r>
            <a:endParaRPr lang="es-MX" sz="14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52027" y="2874906"/>
            <a:ext cx="8850498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Century Gothic" pitchFamily="34" charset="0"/>
              </a:rPr>
              <a:t>Como se explico </a:t>
            </a:r>
            <a:r>
              <a:rPr lang="es-MX" sz="1600" b="1" dirty="0" smtClean="0">
                <a:latin typeface="Century Gothic" pitchFamily="34" charset="0"/>
              </a:rPr>
              <a:t>el surrealismo</a:t>
            </a:r>
          </a:p>
          <a:p>
            <a:r>
              <a:rPr lang="es-MX" sz="1600" dirty="0">
                <a:latin typeface="Century Gothic" pitchFamily="34" charset="0"/>
              </a:rPr>
              <a:t>Surrealismo: Arte de pintar cosas que no son reales y que solo </a:t>
            </a:r>
            <a:r>
              <a:rPr lang="es-MX" sz="1600" dirty="0" smtClean="0">
                <a:latin typeface="Century Gothic" pitchFamily="34" charset="0"/>
              </a:rPr>
              <a:t>están </a:t>
            </a:r>
            <a:r>
              <a:rPr lang="es-MX" sz="1600" dirty="0">
                <a:latin typeface="Century Gothic" pitchFamily="34" charset="0"/>
              </a:rPr>
              <a:t>en nuestra mente como lo serian los sueños 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2027" y="3916015"/>
            <a:ext cx="8850498" cy="1323439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600" b="1" dirty="0" smtClean="0">
                <a:solidFill>
                  <a:srgbClr val="333333"/>
                </a:solidFill>
                <a:latin typeface="Century Gothic" pitchFamily="34" charset="0"/>
              </a:rPr>
              <a:t>señalamientos</a:t>
            </a:r>
            <a:r>
              <a:rPr lang="es-MX" sz="1600" b="1" dirty="0" smtClean="0">
                <a:latin typeface="Century Gothic" pitchFamily="34" charset="0"/>
              </a:rPr>
              <a:t> </a:t>
            </a:r>
            <a:r>
              <a:rPr lang="es-MX" sz="1600" b="1" dirty="0" smtClean="0">
                <a:latin typeface="Century Gothic" pitchFamily="34" charset="0"/>
              </a:rPr>
              <a:t>como se </a:t>
            </a:r>
            <a:r>
              <a:rPr lang="es-MX" sz="1600" b="1" dirty="0" smtClean="0">
                <a:latin typeface="Century Gothic" pitchFamily="34" charset="0"/>
              </a:rPr>
              <a:t>investigo</a:t>
            </a:r>
          </a:p>
          <a:p>
            <a:r>
              <a:rPr lang="es-MX" sz="1600" dirty="0">
                <a:latin typeface="Century Gothic" pitchFamily="34" charset="0"/>
              </a:rPr>
              <a:t>Son señales que contienen leyendas o símbolos cuyo objetivo es guiar y orientar al usuario a lo largo de su itinerario por las carreteras, e informarle sobre nombres y ubicaciones de: poblaciones, lugares de interés, servicios, kilometrajes y ciertas recomendaciones que conviene observar.</a:t>
            </a:r>
            <a:endParaRPr lang="es-MX" sz="1600" dirty="0" smtClean="0">
              <a:latin typeface="Century Gothic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00920" y="5373216"/>
            <a:ext cx="8850498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100" b="1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100" b="1" dirty="0" smtClean="0">
                <a:solidFill>
                  <a:srgbClr val="333333"/>
                </a:solidFill>
                <a:latin typeface="Century Gothic" pitchFamily="34" charset="0"/>
              </a:rPr>
              <a:t>señalamientos </a:t>
            </a:r>
            <a:r>
              <a:rPr lang="es-MX" sz="1100" b="1" dirty="0" smtClean="0">
                <a:solidFill>
                  <a:srgbClr val="333333"/>
                </a:solidFill>
                <a:latin typeface="Century Gothic" pitchFamily="34" charset="0"/>
              </a:rPr>
              <a:t>como se explico </a:t>
            </a:r>
          </a:p>
          <a:p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Sirven </a:t>
            </a:r>
            <a:r>
              <a:rPr lang="es-MX" sz="1100" dirty="0" smtClean="0">
                <a:solidFill>
                  <a:srgbClr val="333333"/>
                </a:solidFill>
                <a:latin typeface="Century Gothic" pitchFamily="34" charset="0"/>
              </a:rPr>
              <a:t>para guiarnos </a:t>
            </a:r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o para decirnos que </a:t>
            </a:r>
            <a:r>
              <a:rPr lang="es-MX" sz="1100" dirty="0" smtClean="0">
                <a:solidFill>
                  <a:srgbClr val="333333"/>
                </a:solidFill>
                <a:latin typeface="Century Gothic" pitchFamily="34" charset="0"/>
              </a:rPr>
              <a:t>hacer cuando estamos en la calle. Hay diferentes colores y cada uno tiene un significado importante: Hay amarillos, azules y rojos. El color amarillo nos advierte de peligros</a:t>
            </a:r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, </a:t>
            </a:r>
            <a:r>
              <a:rPr lang="es-MX" sz="1100" dirty="0" smtClean="0">
                <a:solidFill>
                  <a:srgbClr val="333333"/>
                </a:solidFill>
                <a:latin typeface="Century Gothic" pitchFamily="34" charset="0"/>
              </a:rPr>
              <a:t>las de color azul nos </a:t>
            </a:r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obligan a respetar ciertas normas que son en beneficio de todos. Nos obligan a utilizar el equipo de seguridad necesario para ciertas labores, a lavarnos las manos, a respetar los espacios para personas con alguna discapacidad, a tirar la basura en un lugar específico, </a:t>
            </a:r>
            <a:r>
              <a:rPr lang="es-MX" sz="1100" dirty="0" err="1" smtClean="0">
                <a:solidFill>
                  <a:srgbClr val="333333"/>
                </a:solidFill>
                <a:latin typeface="Century Gothic" pitchFamily="34" charset="0"/>
              </a:rPr>
              <a:t>etc</a:t>
            </a:r>
            <a:r>
              <a:rPr lang="es-MX" sz="1100" dirty="0" smtClean="0">
                <a:solidFill>
                  <a:srgbClr val="333333"/>
                </a:solidFill>
                <a:latin typeface="Century Gothic" pitchFamily="34" charset="0"/>
              </a:rPr>
              <a:t> y las </a:t>
            </a:r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de color </a:t>
            </a:r>
            <a:r>
              <a:rPr lang="es-MX" sz="1100" dirty="0" smtClean="0">
                <a:solidFill>
                  <a:srgbClr val="333333"/>
                </a:solidFill>
                <a:latin typeface="Century Gothic" pitchFamily="34" charset="0"/>
              </a:rPr>
              <a:t>rojo y nos </a:t>
            </a:r>
            <a:r>
              <a:rPr lang="es-MX" sz="1100" dirty="0">
                <a:solidFill>
                  <a:srgbClr val="333333"/>
                </a:solidFill>
                <a:latin typeface="Century Gothic" pitchFamily="34" charset="0"/>
              </a:rPr>
              <a:t>sirve para indicarnos cuando tenemos prohibido hacer algo o también se utiliza para informar que cerca de nosotros hay un extintor el cual se usa para apagar fuego.</a:t>
            </a:r>
          </a:p>
          <a:p>
            <a:endParaRPr lang="es-MX" sz="1100" dirty="0" smtClean="0">
              <a:solidFill>
                <a:srgbClr val="3333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Fuentes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2286000" y="31058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hlinkClick r:id="rId2"/>
              </a:rPr>
              <a:t>http://www.cns.gob.mx/portalWebApp/appmanager/portal/desk?_nfpb=true&amp;_</a:t>
            </a:r>
            <a:r>
              <a:rPr lang="es-MX" dirty="0" smtClean="0">
                <a:hlinkClick r:id="rId2"/>
              </a:rPr>
              <a:t>pageLabel=portals_portal_page_m2p1p2&amp;content_id=830072&amp;folderNode=830052&amp;folderNode1=810277</a:t>
            </a:r>
            <a:endParaRPr lang="es-MX" dirty="0" smtClean="0"/>
          </a:p>
          <a:p>
            <a:r>
              <a:rPr lang="es-MX">
                <a:hlinkClick r:id="rId3"/>
              </a:rPr>
              <a:t>https://</a:t>
            </a:r>
            <a:r>
              <a:rPr lang="es-MX">
                <a:hlinkClick r:id="rId3"/>
              </a:rPr>
              <a:t>www.significados.com/surrealismo</a:t>
            </a:r>
            <a:r>
              <a:rPr lang="es-MX" smtClean="0">
                <a:hlinkClick r:id="rId3"/>
              </a:rPr>
              <a:t>/</a:t>
            </a:r>
            <a:endParaRPr lang="es-MX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324</Words>
  <Application>Microsoft Office PowerPoint</Application>
  <PresentationFormat>Presentación en pantalla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11</cp:revision>
  <dcterms:created xsi:type="dcterms:W3CDTF">2021-03-24T23:06:28Z</dcterms:created>
  <dcterms:modified xsi:type="dcterms:W3CDTF">2021-05-29T02:40:23Z</dcterms:modified>
</cp:coreProperties>
</file>