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0FB"/>
    <a:srgbClr val="CBAEFE"/>
    <a:srgbClr val="AFC2FD"/>
    <a:srgbClr val="B1EAFD"/>
    <a:srgbClr val="B3FC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003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225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0672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5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954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91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866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660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6825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07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0411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598D-4FBD-4F69-B58D-D1A184DC38DF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6775-CA76-47B2-8CE1-51099A117A6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399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45475"/>
              </p:ext>
            </p:extLst>
          </p:nvPr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Naima</a:t>
            </a:r>
            <a:r>
              <a:rPr lang="es-MX" sz="2400" dirty="0" smtClean="0">
                <a:latin typeface="Berlin Sans FB Demi" panose="020E0802020502020306" pitchFamily="34" charset="0"/>
              </a:rPr>
              <a:t> Guadalupe Ibarra Jasso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225143" y="279013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ara sonriente 9"/>
          <p:cNvSpPr/>
          <p:nvPr/>
        </p:nvSpPr>
        <p:spPr>
          <a:xfrm>
            <a:off x="5225143" y="4670580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943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Diego Alfredo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Escareño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Yañez</a:t>
            </a:r>
            <a:r>
              <a:rPr lang="es-MX" sz="2400" dirty="0" smtClean="0">
                <a:latin typeface="Berlin Sans FB Demi" panose="020E0802020502020306" pitchFamily="34" charset="0"/>
              </a:rPr>
              <a:t>    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159828" y="4829159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5159828" y="279013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23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Alfredo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Hernandez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212080" y="267788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7550331" y="4670580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528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Samantha</a:t>
            </a:r>
            <a:r>
              <a:rPr lang="es-MX" sz="2400" dirty="0" smtClean="0">
                <a:latin typeface="Berlin Sans FB Demi" panose="020E0802020502020306" pitchFamily="34" charset="0"/>
              </a:rPr>
              <a:t> Guadalupe Arriaga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Martinez</a:t>
            </a:r>
            <a:r>
              <a:rPr lang="es-MX" sz="2400" dirty="0" smtClean="0">
                <a:latin typeface="Berlin Sans FB Demi" panose="020E0802020502020306" pitchFamily="34" charset="0"/>
              </a:rPr>
              <a:t>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238206" y="279013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5238206" y="464424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827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Job Alvarado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238205" y="279013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5238204" y="4829159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227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Maria Fernanda Alemán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7524206" y="4670580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7524205" y="275687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8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Iker Guadalupe López de la Cruz 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7524206" y="4670580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5172891" y="279013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65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Jesus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Elian</a:t>
            </a:r>
            <a:r>
              <a:rPr lang="es-MX" sz="2400" dirty="0" smtClean="0">
                <a:latin typeface="Berlin Sans FB Demi" panose="020E0802020502020306" pitchFamily="34" charset="0"/>
              </a:rPr>
              <a:t> Almanza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Lopez</a:t>
            </a:r>
            <a:r>
              <a:rPr lang="es-MX" sz="2400" dirty="0" smtClean="0">
                <a:latin typeface="Berlin Sans FB Demi" panose="020E0802020502020306" pitchFamily="34" charset="0"/>
              </a:rPr>
              <a:t>  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172890" y="464424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5172891" y="279013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389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Cristopher Antonio Tinoco </a:t>
            </a:r>
            <a:r>
              <a:rPr lang="es-MX" sz="2400" dirty="0" err="1" smtClean="0">
                <a:latin typeface="Berlin Sans FB Demi" panose="020E0802020502020306" pitchFamily="34" charset="0"/>
              </a:rPr>
              <a:t>Diaz</a:t>
            </a:r>
            <a:r>
              <a:rPr lang="es-MX" sz="2400" dirty="0" smtClean="0">
                <a:latin typeface="Berlin Sans FB Demi" panose="020E0802020502020306" pitchFamily="34" charset="0"/>
              </a:rPr>
              <a:t>   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9827625" y="4644241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7498079" y="2685634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045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1291" y="-2661290"/>
            <a:ext cx="6869419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300446" y="222069"/>
            <a:ext cx="11612879" cy="6400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648787" y="1660200"/>
          <a:ext cx="10894427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4779">
                  <a:extLst>
                    <a:ext uri="{9D8B030D-6E8A-4147-A177-3AD203B41FA5}">
                      <a16:colId xmlns:a16="http://schemas.microsoft.com/office/drawing/2014/main" val="1035648872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4139847933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5218839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2681323546"/>
                    </a:ext>
                  </a:extLst>
                </a:gridCol>
                <a:gridCol w="2284912">
                  <a:extLst>
                    <a:ext uri="{9D8B030D-6E8A-4147-A177-3AD203B41FA5}">
                      <a16:colId xmlns:a16="http://schemas.microsoft.com/office/drawing/2014/main" val="8030584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Campo formativo </a:t>
                      </a:r>
                    </a:p>
                  </a:txBody>
                  <a:tcPr>
                    <a:solidFill>
                      <a:srgbClr val="B3FC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Aprendizaje esperado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B1EA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AFC2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En proceso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CBAE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b="0" dirty="0" smtClean="0">
                          <a:latin typeface="Berlin Sans FB Demi" panose="020E0802020502020306" pitchFamily="34" charset="0"/>
                        </a:rPr>
                        <a:t>No logrado </a:t>
                      </a:r>
                      <a:endParaRPr lang="es-MX" sz="2400" b="0" dirty="0">
                        <a:latin typeface="Berlin Sans FB Demi" panose="020E0802020502020306" pitchFamily="34" charset="0"/>
                      </a:endParaRPr>
                    </a:p>
                  </a:txBody>
                  <a:tcPr>
                    <a:solidFill>
                      <a:srgbClr val="FCB0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189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Exploración y comprensión del mundo natural y social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Experimenta con objetos y materiales para poner a prueba ideas y supuestos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Puso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a prueba ideas y supuestos a través de la experimentación con objetos y materiales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Experimento con objetos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y materiales pero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experimento con objetos y materiales,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por lo tanto no puso a prueba ideas o supuestos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18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Lenguaje y comunicación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Menciona características de objetos y personas que conoce y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Nombro características de objetos y personas que conoce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Menciono muy pocas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características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Berlin Sans FB" panose="020E0602020502020306" pitchFamily="34" charset="0"/>
                        </a:rPr>
                        <a:t>No menciono</a:t>
                      </a:r>
                      <a:r>
                        <a:rPr lang="es-MX" sz="2000" baseline="0" dirty="0" smtClean="0">
                          <a:latin typeface="Berlin Sans FB" panose="020E0602020502020306" pitchFamily="34" charset="0"/>
                        </a:rPr>
                        <a:t> ninguna característica de objetos y personas que conoce o observa</a:t>
                      </a:r>
                      <a:endParaRPr lang="es-MX" sz="20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587674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312129" y="444140"/>
            <a:ext cx="7576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Berlin Sans FB Demi" panose="020E0802020502020306" pitchFamily="34" charset="0"/>
              </a:rPr>
              <a:t>Rubrica de evaluación del 24 al 28 de mayo</a:t>
            </a:r>
            <a:endParaRPr lang="es-MX" sz="2800" dirty="0">
              <a:latin typeface="Berlin Sans FB Demi" panose="020E0802020502020306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627017" y="1019612"/>
            <a:ext cx="10894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>
                <a:latin typeface="Berlin Sans FB Demi" panose="020E0802020502020306" pitchFamily="34" charset="0"/>
              </a:rPr>
              <a:t>Nombre del alumno: Luis Edwin Chávez Argón     </a:t>
            </a:r>
            <a:endParaRPr lang="es-MX" sz="2400" dirty="0">
              <a:latin typeface="Berlin Sans FB Demi" panose="020E0802020502020306" pitchFamily="34" charset="0"/>
            </a:endParaRPr>
          </a:p>
        </p:txBody>
      </p:sp>
      <p:sp>
        <p:nvSpPr>
          <p:cNvPr id="8" name="Cara sonriente 7"/>
          <p:cNvSpPr/>
          <p:nvPr/>
        </p:nvSpPr>
        <p:spPr>
          <a:xfrm>
            <a:off x="5159828" y="4829159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ara sonriente 8"/>
          <p:cNvSpPr/>
          <p:nvPr/>
        </p:nvSpPr>
        <p:spPr>
          <a:xfrm>
            <a:off x="5159828" y="2790137"/>
            <a:ext cx="1201783" cy="1201783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99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1377</Words>
  <Application>Microsoft Office PowerPoint</Application>
  <PresentationFormat>Panorámica</PresentationFormat>
  <Paragraphs>170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Berlin Sans FB</vt:lpstr>
      <vt:lpstr>Berlin Sans FB Demi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4</cp:revision>
  <dcterms:created xsi:type="dcterms:W3CDTF">2021-05-28T23:41:05Z</dcterms:created>
  <dcterms:modified xsi:type="dcterms:W3CDTF">2021-05-29T00:04:48Z</dcterms:modified>
</cp:coreProperties>
</file>