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334" r:id="rId4"/>
    <p:sldId id="354" r:id="rId5"/>
    <p:sldId id="375" r:id="rId6"/>
    <p:sldId id="261" r:id="rId7"/>
    <p:sldId id="262" r:id="rId8"/>
    <p:sldId id="263" r:id="rId9"/>
    <p:sldId id="308" r:id="rId10"/>
    <p:sldId id="318" r:id="rId11"/>
    <p:sldId id="326" r:id="rId12"/>
    <p:sldId id="336" r:id="rId13"/>
    <p:sldId id="348" r:id="rId14"/>
    <p:sldId id="264" r:id="rId15"/>
    <p:sldId id="297" r:id="rId16"/>
    <p:sldId id="309" r:id="rId17"/>
    <p:sldId id="319" r:id="rId18"/>
    <p:sldId id="327" r:id="rId19"/>
    <p:sldId id="337" r:id="rId20"/>
    <p:sldId id="369" r:id="rId21"/>
    <p:sldId id="265" r:id="rId22"/>
    <p:sldId id="266" r:id="rId23"/>
    <p:sldId id="267" r:id="rId24"/>
    <p:sldId id="298" r:id="rId25"/>
    <p:sldId id="310" r:id="rId26"/>
    <p:sldId id="328" r:id="rId27"/>
    <p:sldId id="339" r:id="rId28"/>
    <p:sldId id="351" r:id="rId29"/>
    <p:sldId id="356" r:id="rId30"/>
    <p:sldId id="368" r:id="rId31"/>
    <p:sldId id="268" r:id="rId32"/>
    <p:sldId id="269" r:id="rId33"/>
    <p:sldId id="299" r:id="rId34"/>
    <p:sldId id="349" r:id="rId35"/>
    <p:sldId id="357" r:id="rId36"/>
    <p:sldId id="370" r:id="rId37"/>
    <p:sldId id="270" r:id="rId38"/>
    <p:sldId id="271" r:id="rId39"/>
    <p:sldId id="300" r:id="rId40"/>
    <p:sldId id="312" r:id="rId41"/>
    <p:sldId id="329" r:id="rId42"/>
    <p:sldId id="338" r:id="rId43"/>
    <p:sldId id="353" r:id="rId44"/>
    <p:sldId id="358" r:id="rId45"/>
    <p:sldId id="272" r:id="rId46"/>
    <p:sldId id="306" r:id="rId47"/>
    <p:sldId id="311" r:id="rId48"/>
    <p:sldId id="320" r:id="rId49"/>
    <p:sldId id="330" r:id="rId50"/>
    <p:sldId id="340" r:id="rId51"/>
    <p:sldId id="352" r:id="rId52"/>
    <p:sldId id="359" r:id="rId53"/>
    <p:sldId id="371" r:id="rId54"/>
    <p:sldId id="273" r:id="rId55"/>
    <p:sldId id="366" r:id="rId56"/>
    <p:sldId id="274" r:id="rId57"/>
    <p:sldId id="275" r:id="rId58"/>
    <p:sldId id="276" r:id="rId59"/>
    <p:sldId id="341" r:id="rId60"/>
    <p:sldId id="372" r:id="rId61"/>
    <p:sldId id="277" r:id="rId62"/>
    <p:sldId id="303" r:id="rId63"/>
    <p:sldId id="313" r:id="rId64"/>
    <p:sldId id="321" r:id="rId65"/>
    <p:sldId id="331" r:id="rId66"/>
    <p:sldId id="342" r:id="rId67"/>
    <p:sldId id="350" r:id="rId68"/>
    <p:sldId id="360" r:id="rId69"/>
    <p:sldId id="278" r:id="rId70"/>
    <p:sldId id="302" r:id="rId71"/>
    <p:sldId id="314" r:id="rId72"/>
    <p:sldId id="343" r:id="rId73"/>
    <p:sldId id="373" r:id="rId74"/>
    <p:sldId id="279" r:id="rId75"/>
    <p:sldId id="280" r:id="rId76"/>
    <p:sldId id="304" r:id="rId77"/>
    <p:sldId id="315" r:id="rId78"/>
    <p:sldId id="322" r:id="rId79"/>
    <p:sldId id="332" r:id="rId80"/>
    <p:sldId id="344" r:id="rId81"/>
    <p:sldId id="361" r:id="rId82"/>
    <p:sldId id="281" r:id="rId83"/>
    <p:sldId id="282" r:id="rId84"/>
    <p:sldId id="305" r:id="rId85"/>
    <p:sldId id="323" r:id="rId86"/>
    <p:sldId id="283" r:id="rId87"/>
    <p:sldId id="284" r:id="rId88"/>
    <p:sldId id="295" r:id="rId89"/>
    <p:sldId id="316" r:id="rId90"/>
    <p:sldId id="362" r:id="rId91"/>
    <p:sldId id="285" r:id="rId92"/>
    <p:sldId id="286" r:id="rId93"/>
    <p:sldId id="287" r:id="rId94"/>
    <p:sldId id="333" r:id="rId95"/>
    <p:sldId id="288" r:id="rId96"/>
    <p:sldId id="301" r:id="rId97"/>
    <p:sldId id="345" r:id="rId98"/>
    <p:sldId id="363" r:id="rId99"/>
    <p:sldId id="289" r:id="rId100"/>
    <p:sldId id="290" r:id="rId101"/>
    <p:sldId id="291" r:id="rId102"/>
    <p:sldId id="317" r:id="rId103"/>
    <p:sldId id="324" r:id="rId104"/>
    <p:sldId id="346" r:id="rId105"/>
    <p:sldId id="364" r:id="rId106"/>
    <p:sldId id="374" r:id="rId107"/>
    <p:sldId id="292" r:id="rId108"/>
    <p:sldId id="293" r:id="rId109"/>
    <p:sldId id="294" r:id="rId110"/>
    <p:sldId id="296" r:id="rId111"/>
    <p:sldId id="325" r:id="rId112"/>
    <p:sldId id="347" r:id="rId113"/>
    <p:sldId id="365" r:id="rId11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6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6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32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8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23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6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5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3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7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74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68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25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9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04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0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2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98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84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4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00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42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93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DEE6-2975-44CC-8861-1BEE311EBF07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6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90163" y="4572000"/>
            <a:ext cx="436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Mayo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2021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y logra reconocer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640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41984967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76906"/>
              </p:ext>
            </p:extLst>
          </p:nvPr>
        </p:nvGraphicFramePr>
        <p:xfrm>
          <a:off x="545122" y="822414"/>
          <a:ext cx="6031526" cy="7900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tenido un gran avance y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746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31999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Alejandro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ha tenido un gran avance del alumno siendo mas seguro y respondiendo los problemas de una manera correcta y rápida,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12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68829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1902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470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6113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Jonathan Alejandro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mayoria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las letras para poder formar palabras que utilizan en su medio familiar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15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37872"/>
              </p:ext>
            </p:extLst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algunas de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922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0640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40759804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58177" y="3971836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Samantha Vaquero</a:t>
            </a:r>
          </a:p>
        </p:txBody>
      </p:sp>
    </p:spTree>
    <p:extLst>
      <p:ext uri="{BB962C8B-B14F-4D97-AF65-F5344CB8AC3E}">
        <p14:creationId xmlns:p14="http://schemas.microsoft.com/office/powerpoint/2010/main" val="25192493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99554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poco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0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079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94075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smtClean="0">
                          <a:latin typeface="Century Gothic" panose="020B0502020202020204" pitchFamily="34" charset="0"/>
                        </a:rPr>
                        <a:t>Samantha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mayoría de las ocasiones responde de una manera rápido resolviendo los problemas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324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97233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cuestionamientos que se le hacen, cuenta, iguala y compara cantidades en ocasiones con ayuda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347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4988"/>
              </p:ext>
            </p:extLst>
          </p:nvPr>
        </p:nvGraphicFramePr>
        <p:xfrm>
          <a:off x="413237" y="1000290"/>
          <a:ext cx="6031526" cy="747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Samantha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pocas de las letras para poder formar palabras que utilizan en su medio familiar, tiene ayuda de un mayor durante toda la actividad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5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Recurre en algunas ocasiones a las respuestas de mamá, se notaba desconcentrada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44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62079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24641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William Alonso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6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2541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mayoría de las ocasiones responde de una manera rápido resolviendo los problemas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2098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 algunas de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4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82537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0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algunas de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627"/>
          <a:stretch/>
        </p:blipFill>
        <p:spPr>
          <a:xfrm>
            <a:off x="0" y="4572000"/>
            <a:ext cx="6858000" cy="17567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436"/>
          <a:stretch/>
        </p:blipFill>
        <p:spPr>
          <a:xfrm>
            <a:off x="0" y="6328785"/>
            <a:ext cx="6858000" cy="271996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976948" y="966652"/>
            <a:ext cx="1776549" cy="365760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Semana 33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8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4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41870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3589040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3218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interés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34985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8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95233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y logra reconocer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0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41613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39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13562"/>
              </p:ext>
            </p:extLst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seguridad al hablar reconociendo sus características físicas y cualidades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5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Zuriel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16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Zuriel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9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6358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8740"/>
          <a:stretch/>
        </p:blipFill>
        <p:spPr>
          <a:xfrm>
            <a:off x="0" y="3635829"/>
            <a:ext cx="6858000" cy="2133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9429"/>
            <a:ext cx="6858000" cy="337457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846319" y="705395"/>
            <a:ext cx="1776549" cy="365760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Semana 34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3545302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2878409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74533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en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ocasiones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60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3657"/>
              </p:ext>
            </p:extLst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Recurre en algunas ocasiones a las respuestas de mamá, se notaba desconcentrada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83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85546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Lluvia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0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pocas de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30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3826913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4135045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8153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Javier Alejandro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84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97700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3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5355" cy="40050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05" b="4165"/>
          <a:stretch/>
        </p:blipFill>
        <p:spPr>
          <a:xfrm>
            <a:off x="12708" y="3839211"/>
            <a:ext cx="6883355" cy="21584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0" y="5997618"/>
            <a:ext cx="6898853" cy="307562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846319" y="705395"/>
            <a:ext cx="1776549" cy="365760"/>
          </a:xfrm>
          <a:prstGeom prst="roundRect">
            <a:avLst>
              <a:gd name="adj" fmla="val 50000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Semana </a:t>
            </a:r>
            <a:r>
              <a:rPr lang="es-MX" sz="2000" dirty="0" smtClean="0">
                <a:latin typeface="Berlin Sans FB" panose="020E0602020502020306" pitchFamily="34" charset="0"/>
              </a:rPr>
              <a:t>35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73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36337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 algunas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86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37812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2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98179"/>
              </p:ext>
            </p:extLst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pone nervioso no pudiendo responder por si solo sobre sus características físicas y cualidades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15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35427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pocas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74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2205266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85174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Edwin Alejandro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mayor interés que los demás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17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44687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10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resolviendo los problemas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86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9317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y logra reconocer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94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71558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6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31258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02328"/>
              </p:ext>
            </p:extLst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seguridad al hablar reconociendo sus características físicas y cualidades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86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39594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23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91289"/>
              </p:ext>
            </p:extLst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Edwin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algunas de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92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393596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Axel Mateo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197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3763562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694630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608286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58500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Edgar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Elías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45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33328"/>
              </p:ext>
            </p:extLst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Edgar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Elias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algunas de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31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24364499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3694785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41779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Andrea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gran interés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9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77406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79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77771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gusta resolver problemas y responde de una manera rápida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42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03342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y logra reconocer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670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08554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6738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08552"/>
              </p:ext>
            </p:extLst>
          </p:nvPr>
        </p:nvGraphicFramePr>
        <p:xfrm>
          <a:off x="413237" y="803755"/>
          <a:ext cx="6031526" cy="797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Educación socioemocional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Autoconocimiento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Autoestima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586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Puede reconocer y expresar características personales (nombre, características físicas, gustos, aptitudes y actitudes)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 sobre sus nombre y como es físicamente con espontaneidad, que le gusta y que no.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expresa su nombre y sus características físicas, algunos de sus gustos, se le tiene que motivar para que lo haga.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Solo conoce su nombre, se le dificulta reconocer y expresar las cosas que lo caracterizan como sus gustos, sus aptitudes y sus características físicas.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Llamar al niño por su nombre real (si le gusta que le digan Pepe, que él sepa que su nombre es José, etc.)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Tener a su alcance espejos en los que se pueda observar físicamente como es, que explore su cuerpo.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Dejar que el niño elija, que el exprese sus gustos.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tener una zona de juegos para que experimente de lo que es capaz de hacer por sí solo.</a:t>
                      </a: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seguridad pero a veces recurre en algunas ocasiones a las respuestas de mamá, se notaba desconcentrada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32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22515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de las letras para poder formar palabras que utilizan en su medio familiar con ayuda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08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Elizeo </a:t>
            </a:r>
          </a:p>
        </p:txBody>
      </p:sp>
    </p:spTree>
    <p:extLst>
      <p:ext uri="{BB962C8B-B14F-4D97-AF65-F5344CB8AC3E}">
        <p14:creationId xmlns:p14="http://schemas.microsoft.com/office/powerpoint/2010/main" val="4122346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03640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Fabricio </a:t>
                      </a:r>
                      <a:r>
                        <a:rPr lang="es-ES" sz="1600" noProof="0" dirty="0" err="1" smtClean="0">
                          <a:latin typeface="Century Gothic" panose="020B0502020202020204" pitchFamily="34" charset="0"/>
                        </a:rPr>
                        <a:t>Elizeo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gran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00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2840018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19090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73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14082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Fabricio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52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0376"/>
              </p:ext>
            </p:extLst>
          </p:nvPr>
        </p:nvGraphicFramePr>
        <p:xfrm>
          <a:off x="413237" y="1000290"/>
          <a:ext cx="6031526" cy="796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7503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Fabricio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Forma, espacio y medida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Figuras y cuerpos geométricos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modelos con formas, figuras y cuerpos geométricos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Reproduce un modelo dado con formas, figuras y cuerpos (tangram, cuadros bicolores, etc.)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la mayoría de las piezas). 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Intenta reproducir un modelo con formas y figuras, aunque presenta dificultad para realizarlos de manera similar (su reproducción se asemeja en 2, 3, 4 piezas).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Utiliza el material para jugar, sin reproducir lo que se le ha solicitado.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rompecabezas sencillos, esto le ayudara a comparar formas y reproducir un modelo.</a:t>
                      </a:r>
                      <a:endParaRPr lang="es-MX" sz="13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identifica las diferencias entre una figura y un cuerpo geométrico,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46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18381714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1993665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59799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Sofía Jazmín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mayor interés que los demás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36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08719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53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20735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problemas y responde de una manera rápida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01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71815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Sofía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y logra reconocer la importancia de los oficios y las profesiones en la vida diaria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847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92584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Sofía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rápida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8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17279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61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71393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todas las letras para poder formar palabras que utilizan en su medio familiar con ayuda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37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385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42466034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6993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Oliver Isaac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interés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98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91157"/>
              </p:ext>
            </p:extLst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Oliver Isaac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gusta resolver problemas y responde de una manera rápida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13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24104029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14961722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Erick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Emiliano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13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71636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Erick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545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71016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Erick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de las letras para poder formar palabras que utilizan en su medio familiar con ayuda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20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03755"/>
          <a:ext cx="6031526" cy="81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400" b="0" baseline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problemas simples a través del conteo con objetos concretos. Resuelve un problema planteado, a través del conteo, utilizando objetos concretos para solucionarlo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Resuelve con ayuda de alguien problemas simples que impliquen contar. Para resolver problemas que se le plantean, hace uso de objetos concretos, pero presenta dificultad para encontrar la solución adecuada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resolver problemas que impliquen utilizar el conteo. Aunque tenga objetos concretos se le dificulta resolver problemas matemáticos que impliquen contar.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resuelve problemas que impliquen el uso del conteo 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pequeños problemas para que el niño los resuelva, por ejemplo: ¿Cuántos dulces compraste? ¿Cuántas piedritas te faltan para tener cinco? ¿Cuántos juguetes te caben en esta caja?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de una manera rápido resolviendo los problemas de manera correcta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8233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423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38803469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39250415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09901"/>
              </p:ext>
            </p:extLst>
          </p:nvPr>
        </p:nvGraphicFramePr>
        <p:xfrm>
          <a:off x="413237" y="803755"/>
          <a:ext cx="6031526" cy="804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Ilse Miranda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0266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30924">
                <a:tc gridSpan="4">
                  <a:txBody>
                    <a:bodyPr/>
                    <a:lstStyle/>
                    <a:p>
                      <a:r>
                        <a:rPr lang="es-MX" sz="13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Cultura social</a:t>
                      </a:r>
                      <a:endParaRPr lang="es-MX" sz="1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300" b="1" baseline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Interacciones 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smtClean="0">
                          <a:latin typeface="Century Gothic" panose="020B0502020202020204" pitchFamily="34" charset="0"/>
                        </a:rPr>
                        <a:t>el entorno social</a:t>
                      </a:r>
                      <a:endParaRPr lang="es-MX" sz="13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Explica los beneficios de los servicios con que se cuenta en su localidad.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las instituciones públicas que hay en su comunidad, el servicio que presta y como se puede disfrutar de dicho servicio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que en su comunidad hay instituciones públicas, pero se le dificulta decir sus beneficios que otorgan, lo hace con apoyo de la educadora.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las instituciones públicas que hay en su comunidad pero desconoce el servicio que prestan.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Desconoce las instituciones públicas que hay en su comunidad.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Cuando asistan a un hospital, vean un camión o estación de bomberos, o cualquier servicio público de la comunidad, comentar con el niño sobre el servicio que prestan y su función.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pude observar de gran manera a la alumna porque se salió cuando 20min después de que comenzó la clase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563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5732683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2312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Carlos Emiliano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565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94826"/>
              </p:ext>
            </p:extLst>
          </p:nvPr>
        </p:nvGraphicFramePr>
        <p:xfrm>
          <a:off x="413237" y="803755"/>
          <a:ext cx="6031526" cy="797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Carlos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Compara, iguala y clasifica colecciones con base en la cantidad de elementos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322122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Lleva a cabo acciones que lo llevan a comparar e igualar colecciones. Clasifica colecciones por numerosidad de elementos.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 con esfuerzo y apoyo acciones que lo llevan a igualar y comparar colecciones de objetos. Clasifica colecciones, pero solo logra distinguir la mayor de la menor. Se le dificultan las que son muy parecidas en cantidad.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comparar colecciones, identifica donde hay más o menos. No logra igualar colecciones. Presenta dificultas para distinguir las variaciones de cantidad en colecciones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identifica donde hay más o menos, aunque reciba ayuda de la educadora. No logra igualar colecciones..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22456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con objetos donde tenga que igualar o comparar. Donde hay más objetos, en cuales grupos de objetos (colecciones) hay la misma cantidad.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40238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los cuestionamientos que se le hacen, cuenta, iguala y compara cantidades.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962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33425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Carlos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de las letras para poder formar palabras que utilizan en su medio familiar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912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8264120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98282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15381</Words>
  <Application>Microsoft Office PowerPoint</Application>
  <PresentationFormat>Carta (216 x 279 mm)</PresentationFormat>
  <Paragraphs>2022</Paragraphs>
  <Slides>112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112</vt:i4>
      </vt:variant>
    </vt:vector>
  </HeadingPairs>
  <TitlesOfParts>
    <vt:vector size="121" baseType="lpstr">
      <vt:lpstr>Arial</vt:lpstr>
      <vt:lpstr>Berlin Sans FB</vt:lpstr>
      <vt:lpstr>Calibri</vt:lpstr>
      <vt:lpstr>Calibri Light</vt:lpstr>
      <vt:lpstr>Century Gothic</vt:lpstr>
      <vt:lpstr>Outside</vt:lpstr>
      <vt:lpstr>Times New Roman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31</cp:revision>
  <dcterms:created xsi:type="dcterms:W3CDTF">2021-05-05T03:39:35Z</dcterms:created>
  <dcterms:modified xsi:type="dcterms:W3CDTF">2021-05-27T20:24:21Z</dcterms:modified>
</cp:coreProperties>
</file>