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6" r:id="rId4"/>
    <p:sldId id="267" r:id="rId5"/>
    <p:sldId id="269" r:id="rId6"/>
    <p:sldId id="261" r:id="rId7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FF"/>
    <a:srgbClr val="FF66FF"/>
    <a:srgbClr val="01AFA7"/>
    <a:srgbClr val="8AFEF8"/>
    <a:srgbClr val="CC00FF"/>
    <a:srgbClr val="66FFFF"/>
    <a:srgbClr val="00FF00"/>
    <a:srgbClr val="008000"/>
    <a:srgbClr val="0033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2100" autoAdjust="0"/>
  </p:normalViewPr>
  <p:slideViewPr>
    <p:cSldViewPr>
      <p:cViewPr>
        <p:scale>
          <a:sx n="60" d="100"/>
          <a:sy n="60" d="100"/>
        </p:scale>
        <p:origin x="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F7469-E5BD-4A94-B2A6-6E16468B8371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DA43B-DD39-43F6-94E7-45F0FE1D09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25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DA43B-DD39-43F6-94E7-45F0FE1D09E1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939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DA43B-DD39-43F6-94E7-45F0FE1D09E1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939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DA43B-DD39-43F6-94E7-45F0FE1D09E1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966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00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116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38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119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88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01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643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861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57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113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A61A-C3F0-463D-9C72-714F1604FC01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6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" b="97973" l="178" r="99645">
                        <a14:foregroundMark x1="7638" y1="87387" x2="7638" y2="87387"/>
                        <a14:foregroundMark x1="5861" y1="89414" x2="5861" y2="89414"/>
                        <a14:foregroundMark x1="13854" y1="93468" x2="13854" y2="93468"/>
                        <a14:foregroundMark x1="88277" y1="94595" x2="88277" y2="94595"/>
                        <a14:foregroundMark x1="84369" y1="95946" x2="84369" y2="95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77009"/>
            <a:ext cx="6729268" cy="336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85137" y="756068"/>
            <a:ext cx="5912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Harlow Solid Italic" pitchFamily="82" charset="0"/>
              </a:rPr>
              <a:t>Cuadernillo de </a:t>
            </a:r>
            <a:endParaRPr lang="es-MX" sz="6600" dirty="0">
              <a:latin typeface="Harlow Solid Italic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87624" y="1638421"/>
            <a:ext cx="58774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Harlow Solid Italic" pitchFamily="82" charset="0"/>
              </a:rPr>
              <a:t>	Evaluación </a:t>
            </a:r>
            <a:endParaRPr lang="es-MX" sz="6600" dirty="0">
              <a:latin typeface="Harlow Solid Italic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4" r="99294">
                        <a14:foregroundMark x1="42655" y1="10417" x2="42655" y2="1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2236570" cy="303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73" b="82580" l="2660" r="97163">
                        <a14:foregroundMark x1="10461" y1="51729" x2="10461" y2="51729"/>
                        <a14:foregroundMark x1="9752" y1="40027" x2="9752" y2="40027"/>
                        <a14:foregroundMark x1="9752" y1="40027" x2="9752" y2="40027"/>
                        <a14:foregroundMark x1="18262" y1="47473" x2="18262" y2="47473"/>
                        <a14:foregroundMark x1="20745" y1="48537" x2="20745" y2="48537"/>
                        <a14:foregroundMark x1="76418" y1="54388" x2="76418" y2="54388"/>
                        <a14:foregroundMark x1="63298" y1="59441" x2="63298" y2="59441"/>
                        <a14:foregroundMark x1="66844" y1="64229" x2="70035" y2="50399"/>
                        <a14:foregroundMark x1="33511" y1="20878" x2="68972" y2="20346"/>
                        <a14:foregroundMark x1="71099" y1="25665" x2="34220" y2="25133"/>
                        <a14:foregroundMark x1="11525" y1="39495" x2="17553" y2="55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93" r="3258" b="17631"/>
          <a:stretch/>
        </p:blipFill>
        <p:spPr bwMode="auto">
          <a:xfrm>
            <a:off x="2406174" y="2412752"/>
            <a:ext cx="4386964" cy="4472798"/>
          </a:xfrm>
          <a:prstGeom prst="rect">
            <a:avLst/>
          </a:prstGeom>
          <a:noFill/>
          <a:ln>
            <a:noFill/>
          </a:ln>
          <a:effectLst>
            <a:glow rad="355600">
              <a:srgbClr val="FFFF00">
                <a:alpha val="7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Pin by paola bevilacqua on Melonheadz | Cartoon clip art, School murals,  Kids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0" b="100000" l="0" r="100000">
                        <a14:foregroundMark x1="47100" y1="59987" x2="47100" y2="59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1320"/>
            <a:ext cx="1982283" cy="305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7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115616" y="127622"/>
            <a:ext cx="7200800" cy="830997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Jacob      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Viernes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28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de Mayo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768737"/>
              </p:ext>
            </p:extLst>
          </p:nvPr>
        </p:nvGraphicFramePr>
        <p:xfrm>
          <a:off x="323527" y="1340768"/>
          <a:ext cx="8784977" cy="25627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5"/>
                <a:gridCol w="1495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215"/>
              </a:tblGrid>
              <a:tr h="21602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Área de desarrollo personal y social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2919">
                <a:tc gridSpan="3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Selecciona música para expresar sus emociones y para interpretar personajes, cantar, bailar y juga</a:t>
                      </a:r>
                      <a:endParaRPr lang="es-MX" sz="11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1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1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Selecciona música para expresar sus emociones </a:t>
                      </a:r>
                      <a:endParaRPr lang="es-MX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24660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Interpreta personajes, cantar, bailar y juga</a:t>
                      </a:r>
                      <a:endParaRPr lang="es-MX" sz="11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246605">
                <a:tc grid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En esta actividad el</a:t>
                      </a:r>
                      <a:r>
                        <a:rPr lang="es-MX" sz="11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niño escucharía diferentes  géneros de música como </a:t>
                      </a:r>
                      <a:r>
                        <a:rPr lang="es-MX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salsa, rock, rap, boleros, mariachi y jugo</a:t>
                      </a:r>
                      <a:r>
                        <a:rPr lang="es-MX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a </a:t>
                      </a:r>
                      <a:r>
                        <a:rPr lang="es-MX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expresar con su cara las emociones que estas les producen , el niño realizo un dibujo de</a:t>
                      </a:r>
                      <a:r>
                        <a:rPr lang="es-MX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las emociones que sintió con </a:t>
                      </a:r>
                      <a:r>
                        <a:rPr lang="es-MX" sz="1100" baseline="0" smtClean="0">
                          <a:latin typeface="Times New Roman" pitchFamily="18" charset="0"/>
                          <a:cs typeface="Times New Roman" pitchFamily="18" charset="0"/>
                        </a:rPr>
                        <a:t>estos géneros.. </a:t>
                      </a:r>
                      <a:endParaRPr lang="es-MX" sz="11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279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115616" y="127622"/>
            <a:ext cx="7200800" cy="830997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Jacob      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Viernes 28 de Mayo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295496"/>
              </p:ext>
            </p:extLst>
          </p:nvPr>
        </p:nvGraphicFramePr>
        <p:xfrm>
          <a:off x="252918" y="1196752"/>
          <a:ext cx="8856984" cy="2658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3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0426"/>
                <a:gridCol w="1280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3550"/>
              </a:tblGrid>
              <a:tr h="27588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216">
                <a:tc gridSpan="3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  <a:endParaRPr lang="es-MX" sz="1200" b="1" i="1" u="none" strike="noStrike" kern="12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i="0" dirty="0" smtClean="0">
                          <a:latin typeface="Times New Roman" pitchFamily="18" charset="0"/>
                          <a:cs typeface="Times New Roman" pitchFamily="18" charset="0"/>
                        </a:rPr>
                        <a:t>Manifiesta interés por observar a los seres vivos del lugar donde vive, para luego hacer comparaciones y explicar sus características con sus propias palabras</a:t>
                      </a:r>
                      <a:endParaRPr lang="es-MX" sz="105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0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0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0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Manifiesta interés por observar a los seres vivos del lugar donde vive,</a:t>
                      </a:r>
                      <a:endParaRPr lang="es-MX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29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Hace</a:t>
                      </a:r>
                      <a:r>
                        <a:rPr lang="es-MX" sz="10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1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comparaciones y explicar sus características con sus propias palabras</a:t>
                      </a:r>
                      <a:endParaRPr lang="es-MX" sz="10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2962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En esta el niño busco diferentes paisajes</a:t>
                      </a:r>
                      <a:r>
                        <a:rPr lang="es-MX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 , en este caso el niño  encontró uno de una isla y los dibujo en su cuaderno  , menciona que los </a:t>
                      </a:r>
                      <a:r>
                        <a:rPr lang="es-MX" sz="1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serevis</a:t>
                      </a:r>
                      <a:r>
                        <a:rPr lang="es-MX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 vivos que se encuentran ahí son los arboles y las aves que están en la imagen</a:t>
                      </a:r>
                      <a:endParaRPr lang="es-MX" sz="1000" kern="1200" dirty="0" smtClean="0">
                        <a:solidFill>
                          <a:schemeClr val="tx1"/>
                        </a:solidFill>
                        <a:effectLst/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336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115616" y="127622"/>
            <a:ext cx="7200800" cy="830997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Jacob      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Viernes 28 de Mayo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708045"/>
              </p:ext>
            </p:extLst>
          </p:nvPr>
        </p:nvGraphicFramePr>
        <p:xfrm>
          <a:off x="179512" y="1340768"/>
          <a:ext cx="8784977" cy="2921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3"/>
                <a:gridCol w="1495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215"/>
              </a:tblGrid>
              <a:tr h="28803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Área de desarrollo personal y social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912">
                <a:tc gridSpan="3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Trabaja en equipo y cumple la parte que le toca.</a:t>
                      </a:r>
                      <a:endParaRPr lang="es-MX" sz="1200" i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632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1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1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287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cumple la parte que le toca.</a:t>
                      </a:r>
                      <a:endParaRPr lang="es-MX" sz="1100" i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28714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Trabaja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en equipo </a:t>
                      </a:r>
                      <a:endParaRPr lang="es-MX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287147">
                <a:tc grid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En esta actividad </a:t>
                      </a: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elaboraría</a:t>
                      </a:r>
                      <a:r>
                        <a:rPr lang="es-MX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s-MX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con tu</a:t>
                      </a:r>
                      <a:r>
                        <a:rPr lang="es-MX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mama </a:t>
                      </a:r>
                      <a:r>
                        <a:rPr lang="es-MX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un listado de cosas que realizan cotidianamente como:: cocinar, lavarse los dientes, comer, vestirse, lavar los trastes, planchar, salir de su comunidad</a:t>
                      </a:r>
                      <a:r>
                        <a:rPr lang="es-MX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, el lo realizo por medio de imágenes las cosas que puede hacer y las que no  , lo que el puede hacer es comer , peinarse  y jugar , lo que el necesita ayuda es en darle de comer a los animales y en hacer la tarea , esto es con el fin que el niño </a:t>
                      </a:r>
                      <a:r>
                        <a:rPr lang="es-MX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identifeque</a:t>
                      </a:r>
                      <a:r>
                        <a:rPr lang="es-MX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que cosas puede hacer solo y en Cuale necita apoyo de su mama , papa o de alguien mas grande que el </a:t>
                      </a:r>
                      <a:endParaRPr lang="es-MX" sz="1100" kern="1200" dirty="0" smtClean="0">
                        <a:solidFill>
                          <a:schemeClr val="tx1"/>
                        </a:solidFill>
                        <a:effectLst/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41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268016" y="280022"/>
            <a:ext cx="7200800" cy="830997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A. </a:t>
            </a:r>
            <a:r>
              <a:rPr lang="es-MX" sz="1600" dirty="0" err="1" smtClean="0">
                <a:latin typeface="Aharoni" pitchFamily="2" charset="-79"/>
                <a:cs typeface="Aharoni" pitchFamily="2" charset="-79"/>
              </a:rPr>
              <a:t>Monse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  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Viernes 28 de Mayo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232130"/>
              </p:ext>
            </p:extLst>
          </p:nvPr>
        </p:nvGraphicFramePr>
        <p:xfrm>
          <a:off x="287016" y="1340768"/>
          <a:ext cx="8856984" cy="2884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5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1964"/>
                <a:gridCol w="12788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4700"/>
              </a:tblGrid>
              <a:tr h="21808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688">
                <a:tc gridSpan="3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Describe gráficamente personajes y lugares que imagina al escuchar cuentos, fábulas, leyendas y otros relatos literarios que el LEC presenta para su escenificación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688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FF"/>
                    </a:solidFill>
                  </a:tcPr>
                </a:tc>
              </a:tr>
              <a:tr h="3108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Describe gráficamente personajes y lugares de relatos literarios </a:t>
                      </a: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FF"/>
                    </a:solidFill>
                  </a:tcPr>
                </a:tc>
              </a:tr>
              <a:tr h="310820">
                <a:tc grid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 esta actividad la niña le </a:t>
                      </a:r>
                      <a:r>
                        <a:rPr lang="es-MX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pidió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un familiar que le narre </a:t>
                      </a:r>
                      <a:r>
                        <a:rPr lang="es-MX" sz="1200" dirty="0" smtClean="0"/>
                        <a:t>un suceso de su interés, como el nacimiento de un hermanito, la llegada de un animal a su casa, la partida de un familiar , en este caso fue la llega de una conejita , este animalito se lo regalaron</a:t>
                      </a:r>
                      <a:r>
                        <a:rPr lang="es-MX" sz="1200" baseline="0" dirty="0" smtClean="0"/>
                        <a:t> a </a:t>
                      </a:r>
                      <a:r>
                        <a:rPr lang="es-MX" sz="1200" baseline="0" dirty="0" err="1" smtClean="0"/>
                        <a:t>monse</a:t>
                      </a:r>
                      <a:r>
                        <a:rPr lang="es-MX" sz="1200" baseline="0" dirty="0" smtClean="0"/>
                        <a:t>  de parte de Fue hermano fue un día muy feliz para ella </a:t>
                      </a:r>
                      <a:r>
                        <a:rPr lang="es-MX" sz="1200" dirty="0" smtClean="0"/>
                        <a:t> , realizo un títere de esta con una calceta</a:t>
                      </a:r>
                      <a:r>
                        <a:rPr lang="es-MX" sz="1200" baseline="0" dirty="0" smtClean="0"/>
                        <a:t> </a:t>
                      </a: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84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rgamino horizontal"/>
          <p:cNvSpPr/>
          <p:nvPr/>
        </p:nvSpPr>
        <p:spPr>
          <a:xfrm>
            <a:off x="971600" y="-3026"/>
            <a:ext cx="6768752" cy="2056304"/>
          </a:xfrm>
          <a:prstGeom prst="horizontalScroll">
            <a:avLst>
              <a:gd name="adj" fmla="val 25000"/>
            </a:avLst>
          </a:prstGeom>
          <a:solidFill>
            <a:srgbClr val="BFF808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547664" y="1844824"/>
            <a:ext cx="6048672" cy="1384995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r>
              <a:rPr lang="es-MX" sz="2800" dirty="0" smtClean="0"/>
              <a:t>https://drive.google.com/file/d/16MRcYoHx1KwIbI2wZvJM2S7FtdOH0c5j/view?usp=sharing</a:t>
            </a:r>
            <a:endParaRPr lang="es-MX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563461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latin typeface="Aharoni" pitchFamily="2" charset="-79"/>
                <a:cs typeface="Aharoni" pitchFamily="2" charset="-79"/>
              </a:rPr>
              <a:t>Lista de asistencia </a:t>
            </a:r>
            <a:endParaRPr lang="es-MX" sz="5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974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551</Words>
  <Application>Microsoft Office PowerPoint</Application>
  <PresentationFormat>Carta (216 x 279 mm)</PresentationFormat>
  <Paragraphs>78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Martinez</dc:creator>
  <cp:lastModifiedBy>PRODUCCIONES RH</cp:lastModifiedBy>
  <cp:revision>133</cp:revision>
  <dcterms:created xsi:type="dcterms:W3CDTF">2021-01-24T15:23:15Z</dcterms:created>
  <dcterms:modified xsi:type="dcterms:W3CDTF">2021-05-29T02:26:58Z</dcterms:modified>
</cp:coreProperties>
</file>