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32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54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56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06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6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2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0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70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4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54A1-9DD0-4B21-8B4D-D398CD20E274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BA3-36DA-44E0-B86D-347EFF3C73C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40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9" y="6078071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7" indent="-285737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En la actividad virtual se realizo un rompecabezas con el nombre del alumno y su foto, posteriormente los alumnos escribieron su nombre. </a:t>
              </a:r>
              <a:endParaRPr lang="es-MX" dirty="0">
                <a:latin typeface="Ink Free" panose="03080402000500000000" pitchFamily="66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6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19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6" y="4925314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6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13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77219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25 de mayo 2021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5D0B61D-F76E-4BE7-9FF8-46ECFE21FFA6}"/>
              </a:ext>
            </a:extLst>
          </p:cNvPr>
          <p:cNvSpPr/>
          <p:nvPr/>
        </p:nvSpPr>
        <p:spPr>
          <a:xfrm>
            <a:off x="5554674" y="1703243"/>
            <a:ext cx="225023" cy="211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4" y="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25 de mayo del 2021 primera conexión de 9:30 a 10 grupo de segundo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3A807A-D47F-4C9B-BD25-C3913E2E2048}"/>
              </a:ext>
            </a:extLst>
          </p:cNvPr>
          <p:cNvSpPr txBox="1"/>
          <p:nvPr/>
        </p:nvSpPr>
        <p:spPr>
          <a:xfrm>
            <a:off x="889817" y="4406597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25 de mayo del 2021 primera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43148A-2B1A-468E-ABC3-0F17A79E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41" y="646332"/>
            <a:ext cx="6167718" cy="34676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E98FF1-9B44-4E9B-AD23-123DA210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5191386"/>
            <a:ext cx="6167718" cy="34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5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89</Words>
  <Application>Microsoft Office PowerPoint</Application>
  <PresentationFormat>Carta (216 x 279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1</cp:revision>
  <dcterms:created xsi:type="dcterms:W3CDTF">2021-05-25T20:27:58Z</dcterms:created>
  <dcterms:modified xsi:type="dcterms:W3CDTF">2021-05-25T20:34:44Z</dcterms:modified>
</cp:coreProperties>
</file>