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22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1390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3252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3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4530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0457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396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470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307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4668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9069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910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BA87D-F71E-4EB5-A2E9-5AADABC4BBB4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8023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370397" y="2183308"/>
            <a:ext cx="6487603" cy="62146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19701" y="557146"/>
            <a:ext cx="33265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800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800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19702" y="1031305"/>
            <a:ext cx="3286177" cy="110799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del jardín de niños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Grupo que atiende grado y sección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 la educadora practicante </a:t>
            </a:r>
          </a:p>
          <a:p>
            <a:pPr algn="ctr"/>
            <a:endParaRPr lang="es-MX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368" y="6807898"/>
            <a:ext cx="1075935" cy="2627464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743851" y="480202"/>
            <a:ext cx="3191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xmlns="" id="{9561DAFE-720D-46A1-B669-8DD1C2A9D497}"/>
              </a:ext>
            </a:extLst>
          </p:cNvPr>
          <p:cNvSpPr/>
          <p:nvPr/>
        </p:nvSpPr>
        <p:spPr>
          <a:xfrm>
            <a:off x="1" y="6179856"/>
            <a:ext cx="6858000" cy="3635247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119701" y="6179856"/>
            <a:ext cx="618426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latin typeface="Ink Free" panose="03080402000500000000" pitchFamily="66" charset="0"/>
              </a:rPr>
              <a:t>¿Cómo desarrolle la clase?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clase del día de hoy fue por conexión se realizo una sala en Facebook a las 10:00 am los alumnos se muestran contentos aunque creo que un poco estresados y nerviosos por concluir su primer año escolar. La actividad del día de hoy fue del campo de exploración se simulo plantar una semilla en una maceta hecha con material reciclado y se explico la importancia de las plantas, a los alumnos pareció divertirles trabajar con este material y aprendieron cosas sencillas sobre plantas y lo importante que son para los seres vivos. .</a:t>
            </a:r>
            <a:endParaRPr lang="es-MX" sz="1600" dirty="0" smtClean="0">
              <a:latin typeface="Ink Free" panose="03080402000500000000" pitchFamily="66" charset="0"/>
            </a:endParaRPr>
          </a:p>
          <a:p>
            <a:r>
              <a:rPr lang="es-MX" sz="1600" dirty="0" smtClean="0">
                <a:latin typeface="Ink Free" panose="03080402000500000000" pitchFamily="66" charset="0"/>
              </a:rPr>
              <a:t>¿ que mejoras puedo realizar?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clase puede mejorar con la colaboración de los  padres ayudando mas en el proceso 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</a:t>
            </a:r>
            <a:r>
              <a:rPr lang="es-MX" sz="1600" dirty="0" smtClean="0">
                <a:latin typeface="Ink Free" panose="03080402000500000000" pitchFamily="66" charset="0"/>
              </a:rPr>
              <a:t>evaluación del aprendizaje esperado.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evaluación se realiza con las evidencias </a:t>
            </a:r>
            <a:r>
              <a:rPr lang="es-MX" sz="1600" dirty="0" smtClean="0">
                <a:latin typeface="Ink Free" panose="03080402000500000000" pitchFamily="66" charset="0"/>
              </a:rPr>
              <a:t>y en la evaluación continua </a:t>
            </a:r>
            <a:endParaRPr lang="es-MX" sz="1600" dirty="0" smtClean="0">
              <a:latin typeface="Ink Free" panose="03080402000500000000" pitchFamily="66" charset="0"/>
            </a:endParaRPr>
          </a:p>
          <a:p>
            <a:endParaRPr lang="es-MX" sz="1600" dirty="0" smtClean="0">
              <a:latin typeface="Ink Free" panose="03080402000500000000" pitchFamily="66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 rot="21205686">
            <a:off x="5238431" y="2311624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25</a:t>
            </a:r>
            <a:r>
              <a:rPr lang="es-MX" dirty="0" smtClean="0"/>
              <a:t>/05/2021</a:t>
            </a:r>
            <a:endParaRPr lang="es-MX" dirty="0"/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5888609" y="2324100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6055179" y="3325003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 flipV="1">
            <a:off x="4664539" y="4326548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 flipV="1">
            <a:off x="4764643" y="4042358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7369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8301</TotalTime>
  <Words>185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19</cp:revision>
  <dcterms:created xsi:type="dcterms:W3CDTF">2021-01-13T03:08:37Z</dcterms:created>
  <dcterms:modified xsi:type="dcterms:W3CDTF">2021-05-26T05:10:57Z</dcterms:modified>
</cp:coreProperties>
</file>