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70397" y="2183308"/>
            <a:ext cx="6487603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" y="6179856"/>
            <a:ext cx="6858000" cy="3635247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19701" y="6179856"/>
            <a:ext cx="61842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del día de hoy fue por conexión se realizo una sala en Facebook a las 10:00 am los alumnos se muestran contentos aunque creo que un poco estresados y nerviosos por concluir su primer año escolar. La actividad del día de hoy fue del campo de exploración se simulo plantar una semilla en una maceta hecha con material reciclado y se explico la importancia de las plantas, a los alumnos pareció divertirles trabajar con este material y aprendieron cosas sencillas sobre plantas y lo importante que son para los seres vivos. .</a:t>
            </a:r>
            <a:endParaRPr lang="es-MX" sz="1600" dirty="0" smtClean="0">
              <a:latin typeface="Ink Free" panose="03080402000500000000" pitchFamily="66" charset="0"/>
            </a:endParaRPr>
          </a:p>
          <a:p>
            <a:r>
              <a:rPr lang="es-MX" sz="1600" dirty="0" smtClean="0">
                <a:latin typeface="Ink Free" panose="03080402000500000000" pitchFamily="66" charset="0"/>
              </a:rPr>
              <a:t>¿ 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puede mejorar con la colaboración de los  padres ayudando mas en el proceso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  <a:r>
              <a:rPr lang="es-MX" sz="1600" dirty="0" smtClean="0">
                <a:latin typeface="Ink Free" panose="03080402000500000000" pitchFamily="66" charset="0"/>
              </a:rPr>
              <a:t>y en la evaluación continua </a:t>
            </a:r>
            <a:endParaRPr lang="es-MX" sz="1600" dirty="0" smtClean="0">
              <a:latin typeface="Ink Free" panose="03080402000500000000" pitchFamily="66" charset="0"/>
            </a:endParaRP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238431" y="231162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25</a:t>
            </a:r>
            <a:r>
              <a:rPr lang="es-MX" dirty="0" smtClean="0"/>
              <a:t>/05/2021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888609" y="2324100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6055179" y="332500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4664539" y="4326548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4764643" y="4042358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8301</TotalTime>
  <Words>185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19</cp:revision>
  <dcterms:created xsi:type="dcterms:W3CDTF">2021-01-13T03:08:37Z</dcterms:created>
  <dcterms:modified xsi:type="dcterms:W3CDTF">2021-05-26T05:10:57Z</dcterms:modified>
</cp:coreProperties>
</file>