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305109" y="1094008"/>
            <a:ext cx="53308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Martes 25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2000" dirty="0" smtClean="0">
                <a:latin typeface="Century Gothic" panose="020B0502020202020204" pitchFamily="34" charset="0"/>
              </a:rPr>
              <a:t>Las actividades del día de hoy estaban enfocadas al sentido </a:t>
            </a:r>
            <a:r>
              <a:rPr lang="es-MX" sz="2000" dirty="0" smtClean="0">
                <a:latin typeface="Century Gothic" panose="020B0502020202020204" pitchFamily="34" charset="0"/>
              </a:rPr>
              <a:t>de la vista, en la primera actividad los alumnos tenían que observar la silueta de diferentes personajes de películas, adivinar cual era el personaje oculto y nombrar algunas de sus características, en la segunda actividad compararon 2 imágenes y encontraron las 5 diferencias.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Solamente 10 alumnos vieron la publicaci</a:t>
            </a:r>
            <a:r>
              <a:rPr lang="es-MX" sz="2000" dirty="0" smtClean="0">
                <a:latin typeface="Century Gothic" panose="020B0502020202020204" pitchFamily="34" charset="0"/>
              </a:rPr>
              <a:t>ón de las actividades en Facebook pero solo 6 han publicado sus evidencias de trabajo.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2" b="25473"/>
          <a:stretch/>
        </p:blipFill>
        <p:spPr bwMode="auto">
          <a:xfrm>
            <a:off x="6831875" y="996840"/>
            <a:ext cx="4055016" cy="486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89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114</cp:revision>
  <dcterms:created xsi:type="dcterms:W3CDTF">2021-01-12T03:37:15Z</dcterms:created>
  <dcterms:modified xsi:type="dcterms:W3CDTF">2021-05-25T20:59:59Z</dcterms:modified>
</cp:coreProperties>
</file>