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</p:sldIdLst>
  <p:sldSz cx="6858000" cy="9144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4" autoAdjust="0"/>
    <p:restoredTop sz="94660"/>
  </p:normalViewPr>
  <p:slideViewPr>
    <p:cSldViewPr>
      <p:cViewPr>
        <p:scale>
          <a:sx n="39" d="100"/>
          <a:sy n="39" d="100"/>
        </p:scale>
        <p:origin x="-2682" y="-46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EF38-FDBB-47B8-B052-95D82C4A1DBC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930-3D52-49A0-866B-B634635E96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2601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EF38-FDBB-47B8-B052-95D82C4A1DBC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930-3D52-49A0-866B-B634635E96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965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EF38-FDBB-47B8-B052-95D82C4A1DBC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930-3D52-49A0-866B-B634635E96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8830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EF38-FDBB-47B8-B052-95D82C4A1DBC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930-3D52-49A0-866B-B634635E96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413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EF38-FDBB-47B8-B052-95D82C4A1DBC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930-3D52-49A0-866B-B634635E96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973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EF38-FDBB-47B8-B052-95D82C4A1DBC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930-3D52-49A0-866B-B634635E96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2415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EF38-FDBB-47B8-B052-95D82C4A1DBC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930-3D52-49A0-866B-B634635E96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662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EF38-FDBB-47B8-B052-95D82C4A1DBC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930-3D52-49A0-866B-B634635E96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1312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EF38-FDBB-47B8-B052-95D82C4A1DBC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930-3D52-49A0-866B-B634635E96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4414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EF38-FDBB-47B8-B052-95D82C4A1DBC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930-3D52-49A0-866B-B634635E96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0347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EF38-FDBB-47B8-B052-95D82C4A1DBC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930-3D52-49A0-866B-B634635E96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730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7EF38-FDBB-47B8-B052-95D82C4A1DBC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0E930-3D52-49A0-866B-B634635E96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5994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50" y="0"/>
            <a:ext cx="6855251" cy="914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46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00898" y="4020878"/>
            <a:ext cx="3464453" cy="686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827584"/>
            <a:ext cx="6858000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749" y="1475656"/>
            <a:ext cx="6858000" cy="144016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247437"/>
            <a:ext cx="6858000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075116" y="-228729"/>
            <a:ext cx="37304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0" dirty="0">
                <a:ln w="76200">
                  <a:solidFill>
                    <a:prstClr val="white"/>
                  </a:solidFill>
                </a:ln>
                <a:solidFill>
                  <a:prstClr val="white"/>
                </a:solidFill>
                <a:latin typeface="Cream candy" pitchFamily="50" charset="0"/>
              </a:rPr>
              <a:t>Diario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053155" y="-228729"/>
            <a:ext cx="37304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0" dirty="0">
                <a:solidFill>
                  <a:prstClr val="black"/>
                </a:solidFill>
                <a:latin typeface="Cream candy" pitchFamily="50" charset="0"/>
              </a:rPr>
              <a:t>Diario</a:t>
            </a:r>
          </a:p>
        </p:txBody>
      </p:sp>
      <p:pic>
        <p:nvPicPr>
          <p:cNvPr id="3076" name="Picture 4" descr=" 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52" b="89894" l="0" r="100000">
                        <a14:foregroundMark x1="5851" y1="69326" x2="19149" y2="71631"/>
                        <a14:foregroundMark x1="79610" y1="24113" x2="93972" y2="290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771" y="1901673"/>
            <a:ext cx="3782703" cy="378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271931" y="3282090"/>
            <a:ext cx="2322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solidFill>
                  <a:prstClr val="white">
                    <a:lumMod val="50000"/>
                  </a:prstClr>
                </a:solidFill>
                <a:latin typeface="Century Gothic" pitchFamily="34" charset="0"/>
              </a:rPr>
              <a:t>25 </a:t>
            </a:r>
            <a:r>
              <a:rPr lang="es-MX" sz="2400" b="1" dirty="0">
                <a:solidFill>
                  <a:prstClr val="white">
                    <a:lumMod val="50000"/>
                  </a:prstClr>
                </a:solidFill>
                <a:latin typeface="Century Gothic" pitchFamily="34" charset="0"/>
              </a:rPr>
              <a:t>de mayo de 2021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767" y="6372200"/>
            <a:ext cx="2695600" cy="26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 descr="Menta Más Chocolate - RECURSOS y ACTIVIDADES PARA EDUCACIÓN INFANTIL:  Elementos de color ROSA | Colores, Color rosa, Crayola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2" b="100000" l="0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60" y="6872275"/>
            <a:ext cx="381000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410" y="6122641"/>
            <a:ext cx="22479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 descr="Fichas, firmas, difusiones, apps para edits y más. #fanfiction #Fanfiction #amreading #books #wattpad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9574" y1="6028" x2="11170" y2="27482"/>
                        <a14:foregroundMark x1="14716" y1="7447" x2="63652" y2="355"/>
                        <a14:foregroundMark x1="62057" y1="1596" x2="8156" y2="30674"/>
                        <a14:foregroundMark x1="3546" y1="4787" x2="7447" y2="44326"/>
                        <a14:foregroundMark x1="7801" y1="1596" x2="18794" y2="24291"/>
                        <a14:foregroundMark x1="1064" y1="1241" x2="1773" y2="44326"/>
                        <a14:foregroundMark x1="11702" y1="2128" x2="32979" y2="3369"/>
                        <a14:foregroundMark x1="39894" y1="7092" x2="10461" y2="25177"/>
                        <a14:foregroundMark x1="25355" y1="24645" x2="16135" y2="36879"/>
                        <a14:foregroundMark x1="32447" y1="20213" x2="32447" y2="20213"/>
                        <a14:foregroundMark x1="32624" y1="20213" x2="53723" y2="11525"/>
                        <a14:foregroundMark x1="64007" y1="1418" x2="62766" y2="6560"/>
                        <a14:foregroundMark x1="41844" y1="12411" x2="34929" y2="17730"/>
                        <a14:foregroundMark x1="18440" y1="31028" x2="7092" y2="46454"/>
                        <a14:foregroundMark x1="8511" y1="46986" x2="16667" y2="40780"/>
                        <a14:foregroundMark x1="93794" y1="69858" x2="88475" y2="96809"/>
                        <a14:foregroundMark x1="89716" y1="71986" x2="86170" y2="93085"/>
                        <a14:foregroundMark x1="96631" y1="64184" x2="92553" y2="84043"/>
                        <a14:foregroundMark x1="90957" y1="66489" x2="73227" y2="97695"/>
                        <a14:foregroundMark x1="71277" y1="86525" x2="66489" y2="99645"/>
                        <a14:foregroundMark x1="68794" y1="88475" x2="56560" y2="99823"/>
                        <a14:foregroundMark x1="61702" y1="89007" x2="54610" y2="97163"/>
                        <a14:foregroundMark x1="57624" y1="92908" x2="56383" y2="93794"/>
                        <a14:foregroundMark x1="62766" y1="87766" x2="68262" y2="85284"/>
                        <a14:foregroundMark x1="69858" y1="85284" x2="74645" y2="83511"/>
                        <a14:foregroundMark x1="87234" y1="82624" x2="82447" y2="99468"/>
                        <a14:foregroundMark x1="93794" y1="78723" x2="95745" y2="98404"/>
                        <a14:foregroundMark x1="97340" y1="72163" x2="97695" y2="93972"/>
                        <a14:backgroundMark x1="15780" y1="74291" x2="97163" y2="9574"/>
                        <a14:backgroundMark x1="86879" y1="22340" x2="42553" y2="73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894" b="36170"/>
          <a:stretch/>
        </p:blipFill>
        <p:spPr bwMode="auto">
          <a:xfrm>
            <a:off x="2368" y="0"/>
            <a:ext cx="3611893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Fichas, firmas, difusiones, apps para edits y más. #fanfiction #Fanfiction #amreading #books #wattpad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9574" y1="6028" x2="11170" y2="27482"/>
                        <a14:foregroundMark x1="14716" y1="7447" x2="63652" y2="355"/>
                        <a14:foregroundMark x1="62057" y1="1596" x2="8156" y2="30674"/>
                        <a14:foregroundMark x1="3546" y1="4787" x2="7447" y2="44326"/>
                        <a14:foregroundMark x1="7801" y1="1596" x2="18794" y2="24291"/>
                        <a14:foregroundMark x1="1064" y1="1241" x2="1773" y2="44326"/>
                        <a14:foregroundMark x1="11702" y1="2128" x2="32979" y2="3369"/>
                        <a14:foregroundMark x1="39894" y1="7092" x2="10461" y2="25177"/>
                        <a14:foregroundMark x1="25355" y1="24645" x2="16135" y2="36879"/>
                        <a14:foregroundMark x1="32447" y1="20213" x2="32447" y2="20213"/>
                        <a14:foregroundMark x1="32624" y1="20213" x2="53723" y2="11525"/>
                        <a14:foregroundMark x1="64007" y1="1418" x2="62766" y2="6560"/>
                        <a14:foregroundMark x1="41844" y1="12411" x2="34929" y2="17730"/>
                        <a14:foregroundMark x1="18440" y1="31028" x2="7092" y2="46454"/>
                        <a14:foregroundMark x1="8511" y1="46986" x2="16667" y2="40780"/>
                        <a14:foregroundMark x1="93794" y1="69858" x2="88475" y2="96809"/>
                        <a14:foregroundMark x1="89716" y1="71986" x2="86170" y2="93085"/>
                        <a14:foregroundMark x1="96631" y1="64184" x2="92553" y2="84043"/>
                        <a14:foregroundMark x1="90957" y1="66489" x2="73227" y2="97695"/>
                        <a14:foregroundMark x1="71277" y1="86525" x2="66489" y2="99645"/>
                        <a14:foregroundMark x1="68794" y1="88475" x2="56560" y2="99823"/>
                        <a14:foregroundMark x1="61702" y1="89007" x2="54610" y2="97163"/>
                        <a14:foregroundMark x1="57624" y1="92908" x2="56383" y2="93794"/>
                        <a14:foregroundMark x1="62766" y1="87766" x2="68262" y2="85284"/>
                        <a14:foregroundMark x1="69858" y1="85284" x2="74645" y2="83511"/>
                        <a14:foregroundMark x1="87234" y1="82624" x2="82447" y2="99468"/>
                        <a14:foregroundMark x1="93794" y1="78723" x2="95745" y2="98404"/>
                        <a14:foregroundMark x1="97340" y1="72163" x2="97695" y2="93972"/>
                        <a14:backgroundMark x1="15780" y1="74291" x2="97163" y2="9574"/>
                        <a14:backgroundMark x1="86879" y1="22340" x2="42553" y2="73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944" t="50000"/>
          <a:stretch/>
        </p:blipFill>
        <p:spPr bwMode="auto">
          <a:xfrm rot="16200000">
            <a:off x="4075370" y="100688"/>
            <a:ext cx="2903964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195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5" name="Imagen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37" r="3327" b="3745"/>
          <a:stretch/>
        </p:blipFill>
        <p:spPr bwMode="auto">
          <a:xfrm>
            <a:off x="143875" y="251520"/>
            <a:ext cx="6570249" cy="8640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3 CuadroTexto"/>
          <p:cNvSpPr txBox="1"/>
          <p:nvPr/>
        </p:nvSpPr>
        <p:spPr>
          <a:xfrm rot="21246149">
            <a:off x="5006927" y="652880"/>
            <a:ext cx="1221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ln>
                  <a:solidFill>
                    <a:srgbClr val="4BACC6">
                      <a:lumMod val="50000"/>
                    </a:srgbClr>
                  </a:solidFill>
                </a:ln>
                <a:solidFill>
                  <a:prstClr val="black"/>
                </a:solidFill>
                <a:latin typeface="Century Gothic" pitchFamily="34" charset="0"/>
              </a:rPr>
              <a:t>25/05/2021</a:t>
            </a:r>
            <a:endParaRPr lang="es-MX" sz="1400" b="1" dirty="0">
              <a:ln>
                <a:solidFill>
                  <a:srgbClr val="4BACC6">
                    <a:lumMod val="50000"/>
                  </a:srgbClr>
                </a:solidFill>
              </a:ln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6" name="5 Estrella de 5 puntas"/>
          <p:cNvSpPr/>
          <p:nvPr/>
        </p:nvSpPr>
        <p:spPr>
          <a:xfrm>
            <a:off x="4298900" y="2956315"/>
            <a:ext cx="288032" cy="288032"/>
          </a:xfrm>
          <a:prstGeom prst="star5">
            <a:avLst/>
          </a:prstGeom>
          <a:solidFill>
            <a:srgbClr val="FFFF00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9" name="8 Estrella de 5 puntas"/>
          <p:cNvSpPr/>
          <p:nvPr/>
        </p:nvSpPr>
        <p:spPr>
          <a:xfrm>
            <a:off x="4298900" y="3252731"/>
            <a:ext cx="288032" cy="288032"/>
          </a:xfrm>
          <a:prstGeom prst="star5">
            <a:avLst/>
          </a:prstGeom>
          <a:solidFill>
            <a:srgbClr val="FFFF00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32656" y="462772"/>
            <a:ext cx="2520280" cy="6341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12" name="Picture 6" descr="Fichas, firmas, difusiones, apps para edits y más. #fanfiction #Fanfiction #amreading #books #wattpa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574" y1="6028" x2="11170" y2="27482"/>
                        <a14:foregroundMark x1="14716" y1="7447" x2="63652" y2="355"/>
                        <a14:foregroundMark x1="62057" y1="1596" x2="8156" y2="30674"/>
                        <a14:foregroundMark x1="3546" y1="4787" x2="7447" y2="44326"/>
                        <a14:foregroundMark x1="7801" y1="1596" x2="18794" y2="24291"/>
                        <a14:foregroundMark x1="1064" y1="1241" x2="1773" y2="44326"/>
                        <a14:foregroundMark x1="11702" y1="2128" x2="32979" y2="3369"/>
                        <a14:foregroundMark x1="39894" y1="7092" x2="10461" y2="25177"/>
                        <a14:foregroundMark x1="25355" y1="24645" x2="16135" y2="36879"/>
                        <a14:foregroundMark x1="32447" y1="20213" x2="32447" y2="20213"/>
                        <a14:foregroundMark x1="32624" y1="20213" x2="53723" y2="11525"/>
                        <a14:foregroundMark x1="64007" y1="1418" x2="62766" y2="6560"/>
                        <a14:foregroundMark x1="41844" y1="12411" x2="34929" y2="17730"/>
                        <a14:foregroundMark x1="18440" y1="31028" x2="7092" y2="46454"/>
                        <a14:foregroundMark x1="8511" y1="46986" x2="16667" y2="40780"/>
                        <a14:foregroundMark x1="93794" y1="69858" x2="88475" y2="96809"/>
                        <a14:foregroundMark x1="89716" y1="71986" x2="86170" y2="93085"/>
                        <a14:foregroundMark x1="96631" y1="64184" x2="92553" y2="84043"/>
                        <a14:foregroundMark x1="90957" y1="66489" x2="73227" y2="97695"/>
                        <a14:foregroundMark x1="71277" y1="86525" x2="66489" y2="99645"/>
                        <a14:foregroundMark x1="68794" y1="88475" x2="56560" y2="99823"/>
                        <a14:foregroundMark x1="61702" y1="89007" x2="54610" y2="97163"/>
                        <a14:foregroundMark x1="57624" y1="92908" x2="56383" y2="93794"/>
                        <a14:foregroundMark x1="62766" y1="87766" x2="68262" y2="85284"/>
                        <a14:foregroundMark x1="69858" y1="85284" x2="74645" y2="83511"/>
                        <a14:foregroundMark x1="87234" y1="82624" x2="82447" y2="99468"/>
                        <a14:foregroundMark x1="93794" y1="78723" x2="95745" y2="98404"/>
                        <a14:foregroundMark x1="97340" y1="72163" x2="97695" y2="93972"/>
                        <a14:backgroundMark x1="15780" y1="74291" x2="97163" y2="9574"/>
                        <a14:backgroundMark x1="86879" y1="22340" x2="42553" y2="73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894" b="36170"/>
          <a:stretch/>
        </p:blipFill>
        <p:spPr bwMode="auto">
          <a:xfrm>
            <a:off x="2367" y="0"/>
            <a:ext cx="2202497" cy="165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85292" y="6372200"/>
            <a:ext cx="56960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solidFill>
                  <a:prstClr val="black"/>
                </a:solidFill>
              </a:rPr>
              <a:t>El día de </a:t>
            </a:r>
            <a:r>
              <a:rPr lang="es-MX" sz="1200" dirty="0" smtClean="0">
                <a:solidFill>
                  <a:prstClr val="black"/>
                </a:solidFill>
              </a:rPr>
              <a:t>hoy trabajamos </a:t>
            </a:r>
            <a:r>
              <a:rPr lang="es-MX" sz="1200" dirty="0">
                <a:solidFill>
                  <a:prstClr val="black"/>
                </a:solidFill>
              </a:rPr>
              <a:t>un aprendizaje de Artes</a:t>
            </a:r>
            <a:r>
              <a:rPr lang="es-MX" sz="1200" dirty="0" smtClean="0">
                <a:solidFill>
                  <a:prstClr val="black"/>
                </a:solidFill>
              </a:rPr>
              <a:t>:</a:t>
            </a:r>
          </a:p>
          <a:p>
            <a:pPr algn="ctr"/>
            <a:r>
              <a:rPr lang="es-MX" sz="1200" dirty="0" smtClean="0">
                <a:solidFill>
                  <a:prstClr val="black"/>
                </a:solidFill>
              </a:rPr>
              <a:t>Representa </a:t>
            </a:r>
            <a:r>
              <a:rPr lang="es-MX" sz="1200" dirty="0">
                <a:solidFill>
                  <a:prstClr val="black"/>
                </a:solidFill>
              </a:rPr>
              <a:t>la imagen que tiene de sí mismo y expresa ideas mediante modelado, dibujo y pintura. </a:t>
            </a:r>
            <a:r>
              <a:rPr lang="es-MX" sz="1200" dirty="0" smtClean="0">
                <a:solidFill>
                  <a:prstClr val="black"/>
                </a:solidFill>
              </a:rPr>
              <a:t>Para la actividad hicimos autorretratos ,  experimentamos con materiales y opinamos  sobre las obras de los demás . Mi desempeño fue bueno porque logre que entendieran conceptos difíciles como surrealismo y se vio plasmado en cada uno de sus dibujos. Las niñas y los niños estuvieron motivados durante toda la sesión, mostraron emociones como alegría, sorpresa y satisfacción. Les gustó que los elogiaran sus compañeros, les sorprendió que podían usar otros elementos para pintar y  les emociono que no tenían limitaciones al momento de dibujar. Que podían usar su imaginación y usar todo tipo de colores. </a:t>
            </a:r>
            <a:endParaRPr lang="es-MX" sz="1200" dirty="0">
              <a:solidFill>
                <a:prstClr val="black"/>
              </a:solidFill>
            </a:endParaRPr>
          </a:p>
        </p:txBody>
      </p:sp>
      <p:sp>
        <p:nvSpPr>
          <p:cNvPr id="10" name="9 Estrella de 5 puntas"/>
          <p:cNvSpPr/>
          <p:nvPr/>
        </p:nvSpPr>
        <p:spPr>
          <a:xfrm>
            <a:off x="5473638" y="1363841"/>
            <a:ext cx="288032" cy="288032"/>
          </a:xfrm>
          <a:prstGeom prst="star5">
            <a:avLst/>
          </a:prstGeom>
          <a:solidFill>
            <a:srgbClr val="FFFF00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319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6857999" cy="914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5"/>
          <a:stretch/>
        </p:blipFill>
        <p:spPr bwMode="auto">
          <a:xfrm>
            <a:off x="134576" y="442387"/>
            <a:ext cx="6292033" cy="2799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96"/>
          <a:stretch/>
        </p:blipFill>
        <p:spPr bwMode="auto">
          <a:xfrm>
            <a:off x="134576" y="2849264"/>
            <a:ext cx="6507728" cy="298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5"/>
          <a:stretch/>
        </p:blipFill>
        <p:spPr bwMode="auto">
          <a:xfrm>
            <a:off x="180639" y="5338708"/>
            <a:ext cx="6496720" cy="3278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016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139</Words>
  <Application>Microsoft Office PowerPoint</Application>
  <PresentationFormat>Presentación en pantalla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guadalupe quilantan rangel</dc:creator>
  <cp:lastModifiedBy>daniela guadalupe quilantan rangel</cp:lastModifiedBy>
  <cp:revision>26</cp:revision>
  <dcterms:created xsi:type="dcterms:W3CDTF">2021-05-05T00:59:04Z</dcterms:created>
  <dcterms:modified xsi:type="dcterms:W3CDTF">2021-05-25T20:49:53Z</dcterms:modified>
</cp:coreProperties>
</file>