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CCFF"/>
    <a:srgbClr val="FFCCFF"/>
    <a:srgbClr val="66FFFF"/>
    <a:srgbClr val="CC66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226" y="30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45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0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1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3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4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0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2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35B9-84FB-43E8-AA37-788F8648F93A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0.png" /><Relationship Id="rId3" Type="http://schemas.openxmlformats.org/officeDocument/2006/relationships/image" Target="../media/image2.png" /><Relationship Id="rId7" Type="http://schemas.microsoft.com/office/2007/relationships/hdphoto" Target="../media/hdphoto1.wdp" /><Relationship Id="rId12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microsoft.com/office/2007/relationships/hdphoto" Target="../media/hdphoto2.wdp" /><Relationship Id="rId5" Type="http://schemas.openxmlformats.org/officeDocument/2006/relationships/image" Target="../media/image4.png" /><Relationship Id="rId10" Type="http://schemas.openxmlformats.org/officeDocument/2006/relationships/image" Target="../media/image8.png" /><Relationship Id="rId4" Type="http://schemas.openxmlformats.org/officeDocument/2006/relationships/image" Target="../media/image3.png" /><Relationship Id="rId9" Type="http://schemas.openxmlformats.org/officeDocument/2006/relationships/image" Target="../media/image7.png" /><Relationship Id="rId14" Type="http://schemas.microsoft.com/office/2007/relationships/hdphoto" Target="../media/hdphoto3.wdp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ibreta rayada ilustración del vector. Ilustración de rayada - 13848753">
            <a:extLst>
              <a:ext uri="{FF2B5EF4-FFF2-40B4-BE49-F238E27FC236}">
                <a16:creationId xmlns:a16="http://schemas.microsoft.com/office/drawing/2014/main" id="{BE6B8336-695F-42DD-9310-6D349115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443"/>
          <a:stretch/>
        </p:blipFill>
        <p:spPr bwMode="auto">
          <a:xfrm>
            <a:off x="322289" y="1712661"/>
            <a:ext cx="6535711" cy="7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E8CCAF-E051-450C-B7CB-6E6DB1D6D7E9}"/>
              </a:ext>
            </a:extLst>
          </p:cNvPr>
          <p:cNvSpPr/>
          <p:nvPr/>
        </p:nvSpPr>
        <p:spPr>
          <a:xfrm>
            <a:off x="360515" y="691842"/>
            <a:ext cx="6190937" cy="734517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¨María L. Pérez de Arreola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Maestra practicante: Dennise Arizpe Mesquitic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3° 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C839B8-5F68-4F29-AE60-0D8160DA2C16}"/>
              </a:ext>
            </a:extLst>
          </p:cNvPr>
          <p:cNvSpPr txBox="1"/>
          <p:nvPr/>
        </p:nvSpPr>
        <p:spPr>
          <a:xfrm flipH="1">
            <a:off x="3357493" y="1374107"/>
            <a:ext cx="398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Century Gothic" panose="020B0502020202020204" pitchFamily="34" charset="0"/>
              </a:rPr>
              <a:t>Martes </a:t>
            </a:r>
            <a:r>
              <a:rPr lang="es-US" sz="1600" b="1">
                <a:latin typeface="Century Gothic" panose="020B0502020202020204" pitchFamily="34" charset="0"/>
              </a:rPr>
              <a:t>25 de mayo</a:t>
            </a:r>
            <a:r>
              <a:rPr lang="es-ES" sz="1600" b="1">
                <a:latin typeface="Century Gothic" panose="020B0502020202020204" pitchFamily="34" charset="0"/>
              </a:rPr>
              <a:t> </a:t>
            </a:r>
            <a:r>
              <a:rPr lang="es-ES" sz="1600" b="1" dirty="0">
                <a:latin typeface="Century Gothic" panose="020B0502020202020204" pitchFamily="34" charset="0"/>
              </a:rPr>
              <a:t>del 2021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D905182-9CC0-4473-A604-DD5702AA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8" y="1847731"/>
            <a:ext cx="2127688" cy="1347333"/>
          </a:xfrm>
          <a:prstGeom prst="rect">
            <a:avLst/>
          </a:prstGeom>
        </p:spPr>
      </p:pic>
      <p:sp>
        <p:nvSpPr>
          <p:cNvPr id="19" name="Estrella: 4 puntas 18">
            <a:extLst>
              <a:ext uri="{FF2B5EF4-FFF2-40B4-BE49-F238E27FC236}">
                <a16:creationId xmlns:a16="http://schemas.microsoft.com/office/drawing/2014/main" id="{70B8DA2E-2CDD-4A09-B8DA-14FF89C6C0CC}"/>
              </a:ext>
            </a:extLst>
          </p:cNvPr>
          <p:cNvSpPr/>
          <p:nvPr/>
        </p:nvSpPr>
        <p:spPr>
          <a:xfrm>
            <a:off x="1322272" y="2174845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strella: 4 puntas 25">
            <a:extLst>
              <a:ext uri="{FF2B5EF4-FFF2-40B4-BE49-F238E27FC236}">
                <a16:creationId xmlns:a16="http://schemas.microsoft.com/office/drawing/2014/main" id="{8D0E5BF0-D6AF-4F51-AD9C-7E1149BDBE19}"/>
              </a:ext>
            </a:extLst>
          </p:cNvPr>
          <p:cNvSpPr/>
          <p:nvPr/>
        </p:nvSpPr>
        <p:spPr>
          <a:xfrm>
            <a:off x="2873168" y="2153651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53A847E-F4B5-4D02-8C9C-8ABFB182FA9F}"/>
              </a:ext>
            </a:extLst>
          </p:cNvPr>
          <p:cNvSpPr/>
          <p:nvPr/>
        </p:nvSpPr>
        <p:spPr>
          <a:xfrm>
            <a:off x="3507017" y="2000554"/>
            <a:ext cx="2907342" cy="7345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Pensamiento matemático: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Exploración del mundo: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D75BA4A-E174-4396-9F44-955739D5B4E4}"/>
              </a:ext>
            </a:extLst>
          </p:cNvPr>
          <p:cNvSpPr/>
          <p:nvPr/>
        </p:nvSpPr>
        <p:spPr>
          <a:xfrm>
            <a:off x="6006626" y="2042860"/>
            <a:ext cx="254833" cy="203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0EE746F-7E7A-41F2-AD61-115B3020EA85}"/>
              </a:ext>
            </a:extLst>
          </p:cNvPr>
          <p:cNvSpPr/>
          <p:nvPr/>
        </p:nvSpPr>
        <p:spPr>
          <a:xfrm>
            <a:off x="6028114" y="2272856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3536673-76A7-4C31-A715-9D631FBCD0C4}"/>
              </a:ext>
            </a:extLst>
          </p:cNvPr>
          <p:cNvSpPr/>
          <p:nvPr/>
        </p:nvSpPr>
        <p:spPr>
          <a:xfrm>
            <a:off x="6031111" y="2505630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 descr="Texto&#10;&#10;Descripción generada automáticamente">
            <a:extLst>
              <a:ext uri="{FF2B5EF4-FFF2-40B4-BE49-F238E27FC236}">
                <a16:creationId xmlns:a16="http://schemas.microsoft.com/office/drawing/2014/main" id="{330DD0CC-EDDA-4341-92B6-AFF1B4F5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0" y="2944256"/>
            <a:ext cx="2402032" cy="1255885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1DA96B5-90DE-496F-946F-BC00E8D96321}"/>
              </a:ext>
            </a:extLst>
          </p:cNvPr>
          <p:cNvSpPr/>
          <p:nvPr/>
        </p:nvSpPr>
        <p:spPr>
          <a:xfrm>
            <a:off x="1297195" y="3195064"/>
            <a:ext cx="2852225" cy="9092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Artes: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Socioemocional: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física: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7402E83-B899-4A3E-914D-3B3184DEFF2A}"/>
              </a:ext>
            </a:extLst>
          </p:cNvPr>
          <p:cNvSpPr/>
          <p:nvPr/>
        </p:nvSpPr>
        <p:spPr>
          <a:xfrm>
            <a:off x="3893018" y="3312241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DC3EA09-2617-49E3-A7CD-FF801BD056F1}"/>
              </a:ext>
            </a:extLst>
          </p:cNvPr>
          <p:cNvSpPr/>
          <p:nvPr/>
        </p:nvSpPr>
        <p:spPr>
          <a:xfrm>
            <a:off x="3863591" y="3851509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B3DEA3C-27BD-4375-84E1-091A14E5B121}"/>
              </a:ext>
            </a:extLst>
          </p:cNvPr>
          <p:cNvSpPr/>
          <p:nvPr/>
        </p:nvSpPr>
        <p:spPr>
          <a:xfrm>
            <a:off x="3894587" y="3584105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 descr="Imagen que contiene Texto&#10;&#10;Descripción generada automáticamente">
            <a:extLst>
              <a:ext uri="{FF2B5EF4-FFF2-40B4-BE49-F238E27FC236}">
                <a16:creationId xmlns:a16="http://schemas.microsoft.com/office/drawing/2014/main" id="{83D09377-57EB-403B-9946-7FA8069F7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72" y="4309263"/>
            <a:ext cx="1940639" cy="1124894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8FA1BB0-6842-40D4-AB4C-596CF424F991}"/>
              </a:ext>
            </a:extLst>
          </p:cNvPr>
          <p:cNvSpPr/>
          <p:nvPr/>
        </p:nvSpPr>
        <p:spPr>
          <a:xfrm>
            <a:off x="3309869" y="4309263"/>
            <a:ext cx="2718245" cy="1122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  WhatsApp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Facebook</a:t>
            </a:r>
          </a:p>
        </p:txBody>
      </p:sp>
      <p:pic>
        <p:nvPicPr>
          <p:cNvPr id="1036" name="Picture 12" descr="WhatsApp - Wikipedia">
            <a:extLst>
              <a:ext uri="{FF2B5EF4-FFF2-40B4-BE49-F238E27FC236}">
                <a16:creationId xmlns:a16="http://schemas.microsoft.com/office/drawing/2014/main" id="{4B3FC63B-7687-4623-BD56-68005C1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2889" l="893" r="89286">
                        <a14:foregroundMark x1="16964" y1="80444" x2="71429" y2="28889"/>
                        <a14:foregroundMark x1="71429" y1="73778" x2="20089" y2="32444"/>
                        <a14:foregroundMark x1="20089" y1="32444" x2="68304" y2="48444"/>
                        <a14:foregroundMark x1="68304" y1="57778" x2="62054" y2="41778"/>
                        <a14:foregroundMark x1="84375" y1="57778" x2="33036" y2="83556"/>
                        <a14:foregroundMark x1="71429" y1="80444" x2="84375" y2="44889"/>
                        <a14:foregroundMark x1="84375" y1="80444" x2="893" y2="67556"/>
                        <a14:foregroundMark x1="71429" y1="92889" x2="45982" y2="16444"/>
                        <a14:foregroundMark x1="68304" y1="73778" x2="16964" y2="19556"/>
                        <a14:foregroundMark x1="16964" y1="19556" x2="75000" y2="12889"/>
                        <a14:foregroundMark x1="78125" y1="70667" x2="58929" y2="70667"/>
                        <a14:foregroundMark x1="52232" y1="3556" x2="36161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433258"/>
            <a:ext cx="486245" cy="4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54BFB060-5302-4598-A346-2B40ABCC0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0" y="5451624"/>
            <a:ext cx="2219136" cy="1361552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881AC90D-48D4-4FBD-BF6B-7F1DB57C3963}"/>
              </a:ext>
            </a:extLst>
          </p:cNvPr>
          <p:cNvSpPr/>
          <p:nvPr/>
        </p:nvSpPr>
        <p:spPr>
          <a:xfrm>
            <a:off x="3484482" y="5540858"/>
            <a:ext cx="2907342" cy="1122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14</a:t>
            </a:r>
            <a:r>
              <a:rPr lang="es-E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alumnos que asistieron a clase virtual.</a:t>
            </a:r>
          </a:p>
          <a:p>
            <a:pPr algn="ctr"/>
            <a:r>
              <a:rPr lang="es-E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s-U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0</a:t>
            </a:r>
            <a:r>
              <a:rPr lang="es-E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alumnos entregaron evidencias</a:t>
            </a:r>
          </a:p>
          <a:p>
            <a:pPr algn="ctr"/>
            <a:r>
              <a:rPr lang="es-U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11 </a:t>
            </a:r>
            <a:r>
              <a:rPr lang="es-ES" sz="1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 reportaron</a:t>
            </a:r>
          </a:p>
        </p:txBody>
      </p: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id="{8493E572-5FBC-414E-B5BC-28699F845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8" y="6803326"/>
            <a:ext cx="4426080" cy="2127688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5BF85908-8DF8-4728-9386-EB68B5F5A831}"/>
              </a:ext>
            </a:extLst>
          </p:cNvPr>
          <p:cNvSpPr txBox="1"/>
          <p:nvPr/>
        </p:nvSpPr>
        <p:spPr>
          <a:xfrm>
            <a:off x="2114642" y="7380496"/>
            <a:ext cx="429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>
                <a:latin typeface="Century Gothic" panose="020B0502020202020204" pitchFamily="34" charset="0"/>
              </a:rPr>
              <a:t>Asistieron a la clase por transmisión en vivo 14 alumnos, 20 mandaron la evidencia y 11 no se reportaron durante el día.</a:t>
            </a:r>
            <a:endParaRPr lang="es-ES" sz="1400" dirty="0">
              <a:latin typeface="Century Gothic" panose="020B0502020202020204" pitchFamily="34" charset="0"/>
            </a:endParaRPr>
          </a:p>
          <a:p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1040" name="Picture 16" descr="Melonheadz">
            <a:extLst>
              <a:ext uri="{FF2B5EF4-FFF2-40B4-BE49-F238E27FC236}">
                <a16:creationId xmlns:a16="http://schemas.microsoft.com/office/drawing/2014/main" id="{469DFCE8-E35F-4B40-9661-A3CA7D82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342" l="5508" r="92797">
                        <a14:foregroundMark x1="52119" y1="14795" x2="38559" y2="6575"/>
                        <a14:foregroundMark x1="39407" y1="2466" x2="47458" y2="0"/>
                        <a14:foregroundMark x1="27542" y1="95890" x2="43220" y2="85479"/>
                        <a14:foregroundMark x1="5932" y1="92329" x2="16949" y2="84932"/>
                        <a14:foregroundMark x1="22881" y1="86575" x2="9746" y2="83014"/>
                        <a14:foregroundMark x1="21186" y1="84932" x2="28390" y2="87123"/>
                        <a14:foregroundMark x1="37712" y1="55616" x2="39407" y2="36164"/>
                        <a14:foregroundMark x1="45763" y1="50411" x2="45763" y2="10685"/>
                        <a14:foregroundMark x1="42797" y1="22192" x2="41102" y2="36712"/>
                        <a14:foregroundMark x1="92797" y1="32329" x2="88983" y2="2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999"/>
            <a:ext cx="2225400" cy="3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2FFFC79-0F77-4035-BE83-88B6AE54B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9" y="-836673"/>
            <a:ext cx="3414056" cy="2139881"/>
          </a:xfrm>
          <a:prstGeom prst="rect">
            <a:avLst/>
          </a:prstGeom>
        </p:spPr>
      </p:pic>
      <p:pic>
        <p:nvPicPr>
          <p:cNvPr id="1026" name="Picture 2" descr="Facebook - Home | Facebook">
            <a:extLst>
              <a:ext uri="{FF2B5EF4-FFF2-40B4-BE49-F238E27FC236}">
                <a16:creationId xmlns:a16="http://schemas.microsoft.com/office/drawing/2014/main" id="{4F6F8B0B-643E-4573-924E-924C0EB5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6889" l="4000" r="98667">
                        <a14:foregroundMark x1="17778" y1="65778" x2="48000" y2="51556"/>
                        <a14:foregroundMark x1="81778" y1="74667" x2="65778" y2="35556"/>
                        <a14:foregroundMark x1="29333" y1="87111" x2="50222" y2="96000"/>
                        <a14:foregroundMark x1="50222" y1="96000" x2="72444" y2="90222"/>
                        <a14:foregroundMark x1="72444" y1="90222" x2="92889" y2="71111"/>
                        <a14:foregroundMark x1="92889" y1="71111" x2="94222" y2="45333"/>
                        <a14:foregroundMark x1="94222" y1="45333" x2="79556" y2="20000"/>
                        <a14:foregroundMark x1="79556" y1="20000" x2="53333" y2="10667"/>
                        <a14:foregroundMark x1="53333" y1="10667" x2="29333" y2="12000"/>
                        <a14:foregroundMark x1="29333" y1="12000" x2="16444" y2="31556"/>
                        <a14:foregroundMark x1="16444" y1="31556" x2="16889" y2="56000"/>
                        <a14:foregroundMark x1="16889" y1="56000" x2="24000" y2="79111"/>
                        <a14:foregroundMark x1="24000" y1="79111" x2="31111" y2="88000"/>
                        <a14:foregroundMark x1="64889" y1="96889" x2="32889" y2="96889"/>
                        <a14:foregroundMark x1="52444" y1="96889" x2="50667" y2="64000"/>
                        <a14:foregroundMark x1="4444" y1="57778" x2="7111" y2="42667"/>
                        <a14:foregroundMark x1="34667" y1="8000" x2="56889" y2="6222"/>
                        <a14:foregroundMark x1="98667" y1="51556" x2="97778" y2="46222"/>
                        <a14:foregroundMark x1="53333" y1="87111" x2="59556" y2="32889"/>
                        <a14:foregroundMark x1="46222" y1="68444" x2="58667" y2="13333"/>
                        <a14:foregroundMark x1="44444" y1="41778" x2="60444" y2="24889"/>
                        <a14:foregroundMark x1="60444" y1="24889" x2="60444" y2="24889"/>
                        <a14:foregroundMark x1="47111" y1="33778" x2="68444" y2="25778"/>
                        <a14:foregroundMark x1="65778" y1="65778" x2="64889" y2="47111"/>
                        <a14:foregroundMark x1="52444" y1="8889" x2="49778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852654"/>
            <a:ext cx="441328" cy="4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5D37CA-F098-4D0E-B9D6-AD549BD0571C}"/>
              </a:ext>
            </a:extLst>
          </p:cNvPr>
          <p:cNvSpPr txBox="1"/>
          <p:nvPr/>
        </p:nvSpPr>
        <p:spPr>
          <a:xfrm flipH="1">
            <a:off x="348565" y="982647"/>
            <a:ext cx="5906125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Descripción de la clase y evidencias:</a:t>
            </a:r>
          </a:p>
          <a:p>
            <a:r>
              <a:rPr lang="es-ES" dirty="0">
                <a:latin typeface="Century Gothic" panose="020B0502020202020204" pitchFamily="34" charset="0"/>
              </a:rPr>
              <a:t>El día de hoy, </a:t>
            </a:r>
            <a:r>
              <a:rPr lang="es-ES">
                <a:latin typeface="Century Gothic" panose="020B0502020202020204" pitchFamily="34" charset="0"/>
              </a:rPr>
              <a:t>martes </a:t>
            </a:r>
            <a:r>
              <a:rPr lang="es-US">
                <a:latin typeface="Century Gothic" panose="020B0502020202020204" pitchFamily="34" charset="0"/>
              </a:rPr>
              <a:t>25 de mayo del 2021 inicie la clase por medio de transmisión en vivo a las 9:00 a.m. a la cual asistieron 14 alumnos.</a:t>
            </a:r>
          </a:p>
          <a:p>
            <a:r>
              <a:rPr lang="es-US">
                <a:latin typeface="Century Gothic" panose="020B0502020202020204" pitchFamily="34" charset="0"/>
              </a:rPr>
              <a:t>Se reforzaron los dos campos formativos el de pensamiento matemático y exploración y comprensión del mundo natural y social.</a:t>
            </a:r>
          </a:p>
          <a:p>
            <a:r>
              <a:rPr lang="es-US">
                <a:latin typeface="Century Gothic" panose="020B0502020202020204" pitchFamily="34" charset="0"/>
              </a:rPr>
              <a:t>Inicié con el de exploración al conversar sobre lo que son los huertos, en que ayudan a la comunidad y si conocen algunas personas que tienen en su casa como las cuidan.</a:t>
            </a:r>
          </a:p>
          <a:p>
            <a:r>
              <a:rPr lang="es-US">
                <a:latin typeface="Century Gothic" panose="020B0502020202020204" pitchFamily="34" charset="0"/>
              </a:rPr>
              <a:t>Después realizamos un pequeño huerto con los materiales que tenían en su hogar (botellas,macetas o cajas) y registraron en su cuaderno el como hicieron la actividad y que creen que pase en un futuro al cuidar las semillas.</a:t>
            </a:r>
          </a:p>
          <a:p>
            <a:r>
              <a:rPr lang="es-US">
                <a:latin typeface="Century Gothic" panose="020B0502020202020204" pitchFamily="34" charset="0"/>
              </a:rPr>
              <a:t>En el caso de pensamiento matemático, escucharon el cuento de las familias, conversamos sobre su familia y que en todas había mucho amor, después formamos modelos de la familia con figuras geométricas y agregamos a quien correspondía cada una.</a:t>
            </a:r>
          </a:p>
        </p:txBody>
      </p:sp>
    </p:spTree>
    <p:extLst>
      <p:ext uri="{BB962C8B-B14F-4D97-AF65-F5344CB8AC3E}">
        <p14:creationId xmlns:p14="http://schemas.microsoft.com/office/powerpoint/2010/main" val="274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25F234-A406-4588-923A-4F083AE36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9" y="8173992"/>
            <a:ext cx="5011346" cy="1072989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A5E729A1-5106-EA4A-8CD2-A4B72D24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9" y="433513"/>
            <a:ext cx="1886608" cy="4087651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25CE7F2E-7F6C-DB49-935C-CD077F144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80" y="1103647"/>
            <a:ext cx="3660191" cy="2060552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BF57D2B-E869-B847-8D8D-68A61A40E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7" y="4571999"/>
            <a:ext cx="1752528" cy="3797145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A7A2AEE7-5295-F74C-8FF0-ED3838809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7" y="4697137"/>
            <a:ext cx="2006629" cy="3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7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296</Words>
  <Application>Microsoft Office PowerPoint</Application>
  <PresentationFormat>Carta (216 x 279 mm)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DENNISE ARIZPE MESQUITIC</cp:lastModifiedBy>
  <cp:revision>49</cp:revision>
  <dcterms:created xsi:type="dcterms:W3CDTF">2020-10-05T22:46:43Z</dcterms:created>
  <dcterms:modified xsi:type="dcterms:W3CDTF">2021-05-26T04:15:57Z</dcterms:modified>
</cp:coreProperties>
</file>