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1FDD-C3E2-47D5-9C61-98A40B4E7B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9009-D705-4412-B384-F76D54F6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891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1FDD-C3E2-47D5-9C61-98A40B4E7B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9009-D705-4412-B384-F76D54F6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7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1FDD-C3E2-47D5-9C61-98A40B4E7B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9009-D705-4412-B384-F76D54F6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314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1FDD-C3E2-47D5-9C61-98A40B4E7B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9009-D705-4412-B384-F76D54F6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741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1FDD-C3E2-47D5-9C61-98A40B4E7B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9009-D705-4412-B384-F76D54F6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599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1FDD-C3E2-47D5-9C61-98A40B4E7B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9009-D705-4412-B384-F76D54F6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4658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1FDD-C3E2-47D5-9C61-98A40B4E7B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9009-D705-4412-B384-F76D54F6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61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1FDD-C3E2-47D5-9C61-98A40B4E7B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9009-D705-4412-B384-F76D54F6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139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1FDD-C3E2-47D5-9C61-98A40B4E7B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9009-D705-4412-B384-F76D54F6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3885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1FDD-C3E2-47D5-9C61-98A40B4E7B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9009-D705-4412-B384-F76D54F6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8826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B1FDD-C3E2-47D5-9C61-98A40B4E7B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9009-D705-4412-B384-F76D54F6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3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B1FDD-C3E2-47D5-9C61-98A40B4E7BF0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59009-D705-4412-B384-F76D54F6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042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9" y="6078071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2D375506-7AF9-402E-A598-88A895DFD994}"/>
              </a:ext>
            </a:extLst>
          </p:cNvPr>
          <p:cNvSpPr txBox="1"/>
          <p:nvPr/>
        </p:nvSpPr>
        <p:spPr>
          <a:xfrm>
            <a:off x="4890457" y="4110720"/>
            <a:ext cx="3191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Google Meet</a:t>
            </a: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0EC8C76F-E245-4563-B74F-4A44D8441E34}"/>
              </a:ext>
            </a:extLst>
          </p:cNvPr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pic>
          <p:nvPicPr>
            <p:cNvPr id="2" name="Imagen 1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67" t="937" r="3327" b="3745"/>
            <a:stretch/>
          </p:blipFill>
          <p:spPr bwMode="auto">
            <a:xfrm>
              <a:off x="0" y="555812"/>
              <a:ext cx="6858000" cy="8588188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4" name="Rectángulo 3"/>
            <p:cNvSpPr/>
            <p:nvPr/>
          </p:nvSpPr>
          <p:spPr>
            <a:xfrm>
              <a:off x="3429000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37" indent="-285737">
                <a:buFont typeface="Wingdings" panose="05000000000000000000" pitchFamily="2" charset="2"/>
                <a:buChar char="Ø"/>
              </a:pPr>
              <a:r>
                <a:rPr lang="es-MX" sz="2800" dirty="0">
                  <a:solidFill>
                    <a:schemeClr val="accent1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solidFill>
                  <a:schemeClr val="accent1"/>
                </a:solidFill>
              </a:endParaRPr>
            </a:p>
          </p:txBody>
        </p:sp>
        <p:sp>
          <p:nvSpPr>
            <p:cNvPr id="5" name="CuadroTexto 4"/>
            <p:cNvSpPr txBox="1"/>
            <p:nvPr/>
          </p:nvSpPr>
          <p:spPr>
            <a:xfrm>
              <a:off x="0" y="523220"/>
              <a:ext cx="4340206" cy="110799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María L. Pérez de Arreola</a:t>
              </a:r>
            </a:p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1º y 2º “B”</a:t>
              </a:r>
            </a:p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DANIELA GONZALEZ ESCBOBEDO</a:t>
              </a:r>
            </a:p>
            <a:p>
              <a:pPr algn="ctr"/>
              <a:endParaRPr lang="es-MX" dirty="0"/>
            </a:p>
          </p:txBody>
        </p:sp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5919A467-4E01-433C-86B8-AAB61E7CD1D2}"/>
                </a:ext>
              </a:extLst>
            </p:cNvPr>
            <p:cNvSpPr txBox="1"/>
            <p:nvPr/>
          </p:nvSpPr>
          <p:spPr>
            <a:xfrm>
              <a:off x="237525" y="6709559"/>
              <a:ext cx="624867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>
                  <a:latin typeface="Berlin Sans FB" panose="020E0602020502020306" pitchFamily="34" charset="0"/>
                </a:rPr>
                <a:t>En la actividad virtual se habla sobre el nombre propio iniciando con la escritura acorde a sus posibilidades, posteriormente se mostraron nombres para que los alumnos lo identificaran.</a:t>
              </a:r>
              <a:endParaRPr lang="es-MX" dirty="0">
                <a:latin typeface="Ink Free" panose="03080402000500000000" pitchFamily="66" charset="0"/>
              </a:endParaRPr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63D6EC30-1D74-472C-BF59-2105F59807F4}"/>
                </a:ext>
              </a:extLst>
            </p:cNvPr>
            <p:cNvSpPr/>
            <p:nvPr/>
          </p:nvSpPr>
          <p:spPr>
            <a:xfrm>
              <a:off x="6161400" y="3207118"/>
              <a:ext cx="268941" cy="26894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B5B4C835-E74B-415E-AF5F-83028E9002C6}"/>
                </a:ext>
              </a:extLst>
            </p:cNvPr>
            <p:cNvSpPr txBox="1"/>
            <p:nvPr/>
          </p:nvSpPr>
          <p:spPr>
            <a:xfrm>
              <a:off x="5836606" y="4414283"/>
              <a:ext cx="6495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>
                  <a:latin typeface="Ink Free" panose="03080402000500000000" pitchFamily="66" charset="0"/>
                </a:rPr>
                <a:t>22</a:t>
              </a:r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817FBE7C-3034-4FDE-9626-C1970A28A534}"/>
                </a:ext>
              </a:extLst>
            </p:cNvPr>
            <p:cNvSpPr txBox="1"/>
            <p:nvPr/>
          </p:nvSpPr>
          <p:spPr>
            <a:xfrm>
              <a:off x="5836606" y="4925314"/>
              <a:ext cx="4435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>
                  <a:latin typeface="Ink Free" panose="03080402000500000000" pitchFamily="66" charset="0"/>
                </a:rPr>
                <a:t>8</a:t>
              </a: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55EA11C7-0846-4E5B-A9E7-DA35425E068A}"/>
                </a:ext>
              </a:extLst>
            </p:cNvPr>
            <p:cNvSpPr txBox="1"/>
            <p:nvPr/>
          </p:nvSpPr>
          <p:spPr>
            <a:xfrm>
              <a:off x="4340206" y="5634155"/>
              <a:ext cx="5502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b="1" dirty="0">
                  <a:latin typeface="Ink Free" panose="03080402000500000000" pitchFamily="66" charset="0"/>
                </a:rPr>
                <a:t>11</a:t>
              </a:r>
            </a:p>
          </p:txBody>
        </p:sp>
      </p:grpSp>
      <p:sp>
        <p:nvSpPr>
          <p:cNvPr id="6" name="CuadroTexto 5"/>
          <p:cNvSpPr txBox="1"/>
          <p:nvPr/>
        </p:nvSpPr>
        <p:spPr>
          <a:xfrm>
            <a:off x="4549941" y="1077219"/>
            <a:ext cx="3191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26 de mayo 2021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C5D0B61D-F76E-4BE7-9FF8-46ECFE21FFA6}"/>
              </a:ext>
            </a:extLst>
          </p:cNvPr>
          <p:cNvSpPr/>
          <p:nvPr/>
        </p:nvSpPr>
        <p:spPr>
          <a:xfrm>
            <a:off x="5572614" y="1649446"/>
            <a:ext cx="225023" cy="211818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80984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65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2021-05-26T17:27:39Z</dcterms:created>
  <dcterms:modified xsi:type="dcterms:W3CDTF">2021-05-26T17:32:36Z</dcterms:modified>
</cp:coreProperties>
</file>