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1800" y="-11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26/05/2021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26/05/2021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26/05/2021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26/05/2021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26/05/2021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26/05/2021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26/05/2021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26/05/2021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Miércoles 26 de mayo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DB2A923-AB78-4635-A983-2CEF71B61FE2}"/>
              </a:ext>
            </a:extLst>
          </p:cNvPr>
          <p:cNvSpPr txBox="1"/>
          <p:nvPr/>
        </p:nvSpPr>
        <p:spPr>
          <a:xfrm>
            <a:off x="246968" y="6412319"/>
            <a:ext cx="6191934" cy="2573333"/>
          </a:xfrm>
          <a:prstGeom prst="rect">
            <a:avLst/>
          </a:prstGeom>
          <a:noFill/>
        </p:spPr>
        <p:txBody>
          <a:bodyPr wrap="square" rtlCol="0">
            <a:spAutoFit/>
          </a:bodyPr>
          <a:lstStyle/>
          <a:p>
            <a:pPr>
              <a:lnSpc>
                <a:spcPct val="150000"/>
              </a:lnSpc>
            </a:pPr>
            <a:r>
              <a:rPr lang="es-MX" sz="1300" dirty="0">
                <a:solidFill>
                  <a:schemeClr val="bg1">
                    <a:lumMod val="50000"/>
                  </a:schemeClr>
                </a:solidFill>
                <a:latin typeface="Century Gothic" panose="020B0502020202020204" pitchFamily="34" charset="0"/>
                <a:ea typeface="Babe" panose="02000603000000000000" pitchFamily="2" charset="0"/>
              </a:rPr>
              <a:t>En la clase virtual de hoy, la asistencia fue de 13 alumnos.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La propuesta de trabajo se trató de la implementación de un taller para favorecer el campo de pensamiento matemático, aunque esta actividad no es conforme al aprendizaje esperado con el que se está trabajando esta semana, está establecido como proyecto del Jardín.  Los alumnos se mostraron participativos, aunque no todo el tiempo. Sí se logró utilizar el producto en clase.</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La segunda actividad considero que sí favoreció el aprendizaje esperado, los alumnos se emocionaron al dar instrucciones para que la educadora practicante lograra ponerle la cola a la vaca. </a:t>
            </a: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34084"/>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Elipse 2">
            <a:extLst>
              <a:ext uri="{FF2B5EF4-FFF2-40B4-BE49-F238E27FC236}">
                <a16:creationId xmlns:a16="http://schemas.microsoft.com/office/drawing/2014/main" id="{55154500-8589-44EE-9BED-E8BCD9228C97}"/>
              </a:ext>
            </a:extLst>
          </p:cNvPr>
          <p:cNvSpPr/>
          <p:nvPr/>
        </p:nvSpPr>
        <p:spPr>
          <a:xfrm>
            <a:off x="5556884" y="1488314"/>
            <a:ext cx="209551"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20</a:t>
            </a:r>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3" name="Imagen 2">
            <a:extLst>
              <a:ext uri="{FF2B5EF4-FFF2-40B4-BE49-F238E27FC236}">
                <a16:creationId xmlns:a16="http://schemas.microsoft.com/office/drawing/2014/main" id="{E5F9E35B-0E0E-4BE1-8C96-368FD60D951D}"/>
              </a:ext>
            </a:extLst>
          </p:cNvPr>
          <p:cNvPicPr>
            <a:picLocks noChangeAspect="1"/>
          </p:cNvPicPr>
          <p:nvPr/>
        </p:nvPicPr>
        <p:blipFill>
          <a:blip r:embed="rId3"/>
          <a:stretch>
            <a:fillRect/>
          </a:stretch>
        </p:blipFill>
        <p:spPr>
          <a:xfrm>
            <a:off x="513185" y="1121425"/>
            <a:ext cx="5831377" cy="3621973"/>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3206</TotalTime>
  <Words>139</Words>
  <Application>Microsoft Office PowerPoint</Application>
  <PresentationFormat>Presentación en pantalla (4:3)</PresentationFormat>
  <Paragraphs>10</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74</cp:revision>
  <dcterms:created xsi:type="dcterms:W3CDTF">2020-10-06T01:28:29Z</dcterms:created>
  <dcterms:modified xsi:type="dcterms:W3CDTF">2021-05-27T05:01:49Z</dcterms:modified>
</cp:coreProperties>
</file>