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716" y="-15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02139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40325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1230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185453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58BA87D-F71E-4EB5-A2E9-5AADABC4BBB4}"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68045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58BA87D-F71E-4EB5-A2E9-5AADABC4BBB4}"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4003969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58BA87D-F71E-4EB5-A2E9-5AADABC4BBB4}" type="datetimeFigureOut">
              <a:rPr lang="es-MX" smtClean="0"/>
              <a:t>26/05/2021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229470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58BA87D-F71E-4EB5-A2E9-5AADABC4BBB4}" type="datetimeFigureOut">
              <a:rPr lang="es-MX" smtClean="0"/>
              <a:t>26/05/2021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52307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BA87D-F71E-4EB5-A2E9-5AADABC4BBB4}" type="datetimeFigureOut">
              <a:rPr lang="es-MX" smtClean="0"/>
              <a:t>26/05/2021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2114668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58BA87D-F71E-4EB5-A2E9-5AADABC4BBB4}"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319069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58BA87D-F71E-4EB5-A2E9-5AADABC4BBB4}"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849104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8BA87D-F71E-4EB5-A2E9-5AADABC4BBB4}" type="datetimeFigureOut">
              <a:rPr lang="es-MX" smtClean="0"/>
              <a:t>26/05/2021</a:t>
            </a:fld>
            <a:endParaRPr lang="es-MX"/>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D077046-249A-4D37-BD4D-CF2934822847}" type="slidenum">
              <a:rPr lang="es-MX" smtClean="0"/>
              <a:t>‹Nº›</a:t>
            </a:fld>
            <a:endParaRPr lang="es-MX"/>
          </a:p>
        </p:txBody>
      </p:sp>
    </p:spTree>
    <p:extLst>
      <p:ext uri="{BB962C8B-B14F-4D97-AF65-F5344CB8AC3E}">
        <p14:creationId xmlns:p14="http://schemas.microsoft.com/office/powerpoint/2010/main" val="1768023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70397" y="2183308"/>
            <a:ext cx="6487603" cy="621469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19701" y="557146"/>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solidFill>
                  <a:schemeClr val="accent1"/>
                </a:solidFill>
                <a:latin typeface="Ink Free" panose="03080402000500000000" pitchFamily="66" charset="0"/>
              </a:rPr>
              <a:t>Diario de la alumna</a:t>
            </a:r>
            <a:endParaRPr lang="es-MX" sz="2800" dirty="0">
              <a:solidFill>
                <a:schemeClr val="accent1"/>
              </a:solidFill>
            </a:endParaRPr>
          </a:p>
        </p:txBody>
      </p:sp>
      <p:sp>
        <p:nvSpPr>
          <p:cNvPr id="5" name="CuadroTexto 4"/>
          <p:cNvSpPr txBox="1"/>
          <p:nvPr/>
        </p:nvSpPr>
        <p:spPr>
          <a:xfrm>
            <a:off x="119702" y="1031305"/>
            <a:ext cx="3286177" cy="1107996"/>
          </a:xfrm>
          <a:prstGeom prst="rect">
            <a:avLst/>
          </a:prstGeom>
          <a:solidFill>
            <a:schemeClr val="bg2">
              <a:lumMod val="90000"/>
            </a:schemeClr>
          </a:solidFill>
        </p:spPr>
        <p:txBody>
          <a:bodyPr wrap="square" rtlCol="0">
            <a:spAutoFit/>
          </a:bodyPr>
          <a:lstStyle/>
          <a:p>
            <a:pPr algn="ctr"/>
            <a:r>
              <a:rPr lang="es-MX" sz="1600" b="1" dirty="0">
                <a:solidFill>
                  <a:srgbClr val="0070C0"/>
                </a:solidFill>
                <a:latin typeface="Ink Free" panose="03080402000500000000" pitchFamily="66" charset="0"/>
              </a:rPr>
              <a:t>Nombre del jardín de niños </a:t>
            </a:r>
          </a:p>
          <a:p>
            <a:pPr algn="ctr"/>
            <a:r>
              <a:rPr lang="es-MX" sz="1600" b="1" dirty="0">
                <a:solidFill>
                  <a:srgbClr val="0070C0"/>
                </a:solidFill>
                <a:latin typeface="Ink Free" panose="03080402000500000000" pitchFamily="66" charset="0"/>
              </a:rPr>
              <a:t>Grupo que atiende grado y sección </a:t>
            </a:r>
          </a:p>
          <a:p>
            <a:pPr algn="ctr"/>
            <a:r>
              <a:rPr lang="es-MX" sz="1600" b="1" dirty="0">
                <a:solidFill>
                  <a:srgbClr val="0070C0"/>
                </a:solidFill>
                <a:latin typeface="Ink Free" panose="03080402000500000000" pitchFamily="66" charset="0"/>
              </a:rPr>
              <a:t>Nombre de la educadora practicante </a:t>
            </a:r>
          </a:p>
          <a:p>
            <a:pPr algn="ctr"/>
            <a:endParaRPr lang="es-MX" dirty="0"/>
          </a:p>
        </p:txBody>
      </p:sp>
      <p:pic>
        <p:nvPicPr>
          <p:cNvPr id="8" name="Imagen 7"/>
          <p:cNvPicPr>
            <a:picLocks noChangeAspect="1"/>
          </p:cNvPicPr>
          <p:nvPr/>
        </p:nvPicPr>
        <p:blipFill>
          <a:blip r:embed="rId3"/>
          <a:stretch>
            <a:fillRect/>
          </a:stretch>
        </p:blipFill>
        <p:spPr>
          <a:xfrm>
            <a:off x="272368" y="6807898"/>
            <a:ext cx="1075935" cy="2627464"/>
          </a:xfrm>
          <a:prstGeom prst="rect">
            <a:avLst/>
          </a:prstGeom>
        </p:spPr>
      </p:pic>
      <p:sp>
        <p:nvSpPr>
          <p:cNvPr id="6" name="CuadroTexto 5"/>
          <p:cNvSpPr txBox="1"/>
          <p:nvPr/>
        </p:nvSpPr>
        <p:spPr>
          <a:xfrm>
            <a:off x="3743851" y="480202"/>
            <a:ext cx="3191474" cy="1200329"/>
          </a:xfrm>
          <a:prstGeom prst="rect">
            <a:avLst/>
          </a:prstGeom>
          <a:noFill/>
        </p:spPr>
        <p:txBody>
          <a:bodyPr wrap="square" rtlCol="0">
            <a:spAutoFit/>
          </a:bodyPr>
          <a:lstStyle/>
          <a:p>
            <a:r>
              <a:rPr lang="es-MX"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 xmlns:a16="http://schemas.microsoft.com/office/drawing/2014/main" id="{9561DAFE-720D-46A1-B669-8DD1C2A9D497}"/>
              </a:ext>
            </a:extLst>
          </p:cNvPr>
          <p:cNvSpPr/>
          <p:nvPr/>
        </p:nvSpPr>
        <p:spPr>
          <a:xfrm>
            <a:off x="1098503" y="6591260"/>
            <a:ext cx="5509698" cy="3206091"/>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1164106" y="6563253"/>
            <a:ext cx="5542124" cy="3539430"/>
          </a:xfrm>
          <a:prstGeom prst="rect">
            <a:avLst/>
          </a:prstGeom>
          <a:noFill/>
        </p:spPr>
        <p:txBody>
          <a:bodyPr wrap="square" rtlCol="0">
            <a:spAutoFit/>
          </a:bodyPr>
          <a:lstStyle/>
          <a:p>
            <a:r>
              <a:rPr lang="es-MX" sz="1600" dirty="0">
                <a:latin typeface="Ink Free" panose="03080402000500000000" pitchFamily="66" charset="0"/>
              </a:rPr>
              <a:t>¿Cómo desarrolle la clase?</a:t>
            </a:r>
          </a:p>
          <a:p>
            <a:r>
              <a:rPr lang="es-MX" sz="1600" dirty="0" smtClean="0">
                <a:latin typeface="Ink Free" panose="03080402000500000000" pitchFamily="66" charset="0"/>
              </a:rPr>
              <a:t>Se envió un video interactivo para los alumnos, la actividad del día de hoy consintió en escucha un cuento, para después acomodar la historia con dibujos, para esto se dio la imagen  para imprimir y los alumnos debían acomodarla con una numeración del 1 al 4 </a:t>
            </a:r>
          </a:p>
          <a:p>
            <a:r>
              <a:rPr lang="es-MX" sz="1600" dirty="0" smtClean="0">
                <a:latin typeface="Ink Free" panose="03080402000500000000" pitchFamily="66" charset="0"/>
              </a:rPr>
              <a:t>¿ </a:t>
            </a:r>
            <a:r>
              <a:rPr lang="es-MX" sz="1600" dirty="0" smtClean="0">
                <a:latin typeface="Ink Free" panose="03080402000500000000" pitchFamily="66" charset="0"/>
              </a:rPr>
              <a:t>que mejoras puedo realizar?</a:t>
            </a:r>
          </a:p>
          <a:p>
            <a:r>
              <a:rPr lang="es-MX" sz="1600" dirty="0" smtClean="0">
                <a:latin typeface="Ink Free" panose="03080402000500000000" pitchFamily="66" charset="0"/>
              </a:rPr>
              <a:t>La clase puede mejorar si se retoma en la conexión en clase para ver el proceso </a:t>
            </a:r>
            <a:r>
              <a:rPr lang="es-MX" sz="1600" dirty="0" smtClean="0">
                <a:latin typeface="Ink Free" panose="03080402000500000000" pitchFamily="66" charset="0"/>
              </a:rPr>
              <a:t>que utilizan los alumnos para acomodar las imágenes en orden </a:t>
            </a:r>
          </a:p>
          <a:p>
            <a:r>
              <a:rPr lang="es-MX" sz="1600" dirty="0" smtClean="0">
                <a:latin typeface="Ink Free" panose="03080402000500000000" pitchFamily="66" charset="0"/>
              </a:rPr>
              <a:t>la </a:t>
            </a:r>
            <a:r>
              <a:rPr lang="es-MX" sz="1600" dirty="0" smtClean="0">
                <a:latin typeface="Ink Free" panose="03080402000500000000" pitchFamily="66" charset="0"/>
              </a:rPr>
              <a:t>evaluación del aprendizaje esperado.</a:t>
            </a:r>
          </a:p>
          <a:p>
            <a:r>
              <a:rPr lang="es-MX" sz="1600" dirty="0" smtClean="0">
                <a:latin typeface="Ink Free" panose="03080402000500000000" pitchFamily="66" charset="0"/>
              </a:rPr>
              <a:t>la evaluación se realiza con las evidencias y en la evaluación continua </a:t>
            </a:r>
          </a:p>
          <a:p>
            <a:endParaRPr lang="es-MX" sz="1600" dirty="0" smtClean="0">
              <a:latin typeface="Ink Free" panose="03080402000500000000" pitchFamily="66" charset="0"/>
            </a:endParaRPr>
          </a:p>
        </p:txBody>
      </p:sp>
      <p:sp>
        <p:nvSpPr>
          <p:cNvPr id="11" name="CuadroTexto 10"/>
          <p:cNvSpPr txBox="1"/>
          <p:nvPr/>
        </p:nvSpPr>
        <p:spPr>
          <a:xfrm rot="21205686">
            <a:off x="5238431" y="2311624"/>
            <a:ext cx="1300356" cy="369332"/>
          </a:xfrm>
          <a:prstGeom prst="rect">
            <a:avLst/>
          </a:prstGeom>
          <a:noFill/>
        </p:spPr>
        <p:txBody>
          <a:bodyPr wrap="none" rtlCol="0">
            <a:spAutoFit/>
          </a:bodyPr>
          <a:lstStyle/>
          <a:p>
            <a:r>
              <a:rPr lang="es-MX" dirty="0" smtClean="0"/>
              <a:t>26/05/2021</a:t>
            </a:r>
            <a:endParaRPr lang="es-MX" dirty="0"/>
          </a:p>
        </p:txBody>
      </p:sp>
      <p:cxnSp>
        <p:nvCxnSpPr>
          <p:cNvPr id="13" name="Conector recto 12"/>
          <p:cNvCxnSpPr/>
          <p:nvPr/>
        </p:nvCxnSpPr>
        <p:spPr>
          <a:xfrm flipV="1">
            <a:off x="5888609" y="2324100"/>
            <a:ext cx="200207" cy="139224"/>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Conector recto 15"/>
          <p:cNvCxnSpPr/>
          <p:nvPr/>
        </p:nvCxnSpPr>
        <p:spPr>
          <a:xfrm flipV="1">
            <a:off x="5648792" y="3042685"/>
            <a:ext cx="200207" cy="139224"/>
          </a:xfrm>
          <a:prstGeom prst="line">
            <a:avLst/>
          </a:prstGeom>
        </p:spPr>
        <p:style>
          <a:lnRef idx="3">
            <a:schemeClr val="accent3"/>
          </a:lnRef>
          <a:fillRef idx="0">
            <a:schemeClr val="accent3"/>
          </a:fillRef>
          <a:effectRef idx="2">
            <a:schemeClr val="accent3"/>
          </a:effectRef>
          <a:fontRef idx="minor">
            <a:schemeClr val="tx1"/>
          </a:fontRef>
        </p:style>
      </p:cxnSp>
      <p:cxnSp>
        <p:nvCxnSpPr>
          <p:cNvPr id="14" name="Conector recto 13"/>
          <p:cNvCxnSpPr/>
          <p:nvPr/>
        </p:nvCxnSpPr>
        <p:spPr>
          <a:xfrm flipV="1">
            <a:off x="4664539" y="4326548"/>
            <a:ext cx="200207" cy="139224"/>
          </a:xfrm>
          <a:prstGeom prst="line">
            <a:avLst/>
          </a:prstGeom>
        </p:spPr>
        <p:style>
          <a:lnRef idx="3">
            <a:schemeClr val="accent3"/>
          </a:lnRef>
          <a:fillRef idx="0">
            <a:schemeClr val="accent3"/>
          </a:fillRef>
          <a:effectRef idx="2">
            <a:schemeClr val="accent3"/>
          </a:effectRef>
          <a:fontRef idx="minor">
            <a:schemeClr val="tx1"/>
          </a:fontRef>
        </p:style>
      </p:cxnSp>
      <p:cxnSp>
        <p:nvCxnSpPr>
          <p:cNvPr id="15" name="Conector recto 14"/>
          <p:cNvCxnSpPr/>
          <p:nvPr/>
        </p:nvCxnSpPr>
        <p:spPr>
          <a:xfrm flipV="1">
            <a:off x="4764643" y="4042358"/>
            <a:ext cx="200207" cy="139224"/>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1897369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8311</TotalTime>
  <Words>148</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Ink Free</vt:lpstr>
      <vt:lpstr>Wingdings</vt:lpstr>
      <vt:lpstr>Tema de Office</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20</cp:revision>
  <dcterms:created xsi:type="dcterms:W3CDTF">2021-01-13T03:08:37Z</dcterms:created>
  <dcterms:modified xsi:type="dcterms:W3CDTF">2021-05-27T04:48:17Z</dcterms:modified>
</cp:coreProperties>
</file>