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26/05/2021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26/05/2021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26/05/2021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26/05/2021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39794" y="1041756"/>
            <a:ext cx="5304697" cy="4801314"/>
          </a:xfrm>
          <a:prstGeom prst="rect">
            <a:avLst/>
          </a:prstGeom>
          <a:noFill/>
        </p:spPr>
        <p:txBody>
          <a:bodyPr wrap="square" rtlCol="0">
            <a:spAutoFit/>
          </a:bodyPr>
          <a:lstStyle/>
          <a:p>
            <a:pPr algn="just"/>
            <a:r>
              <a:rPr lang="es-MX" b="1" dirty="0" smtClean="0">
                <a:latin typeface="Century Gothic" panose="020B0502020202020204" pitchFamily="34" charset="0"/>
              </a:rPr>
              <a:t>Diario</a:t>
            </a:r>
          </a:p>
          <a:p>
            <a:pPr algn="just"/>
            <a:r>
              <a:rPr lang="es-MX" b="1" dirty="0" smtClean="0">
                <a:latin typeface="Century Gothic" panose="020B0502020202020204" pitchFamily="34" charset="0"/>
              </a:rPr>
              <a:t>Día: </a:t>
            </a:r>
            <a:r>
              <a:rPr lang="es-MX" dirty="0">
                <a:latin typeface="Century Gothic" panose="020B0502020202020204" pitchFamily="34" charset="0"/>
              </a:rPr>
              <a:t>M</a:t>
            </a:r>
            <a:r>
              <a:rPr lang="es-MX" dirty="0" smtClean="0">
                <a:latin typeface="Century Gothic" panose="020B0502020202020204" pitchFamily="34" charset="0"/>
              </a:rPr>
              <a:t>iércoles 26</a:t>
            </a:r>
            <a:r>
              <a:rPr lang="es-MX" dirty="0" smtClean="0">
                <a:latin typeface="Century Gothic" panose="020B0502020202020204" pitchFamily="34" charset="0"/>
              </a:rPr>
              <a:t> </a:t>
            </a:r>
            <a:r>
              <a:rPr lang="es-MX" dirty="0" smtClean="0">
                <a:latin typeface="Century Gothic" panose="020B0502020202020204" pitchFamily="34" charset="0"/>
              </a:rPr>
              <a:t>de mayo del 2021 </a:t>
            </a:r>
          </a:p>
          <a:p>
            <a:pPr algn="just"/>
            <a:r>
              <a:rPr lang="es-MX" b="1" dirty="0" smtClean="0">
                <a:latin typeface="Century Gothic" panose="020B0502020202020204" pitchFamily="34" charset="0"/>
              </a:rPr>
              <a:t>Estrategia</a:t>
            </a:r>
            <a:r>
              <a:rPr lang="es-MX" b="1" dirty="0" smtClean="0">
                <a:latin typeface="Century Gothic" panose="020B0502020202020204" pitchFamily="34" charset="0"/>
              </a:rPr>
              <a:t>: </a:t>
            </a:r>
            <a:r>
              <a:rPr lang="es-MX" dirty="0" smtClean="0">
                <a:latin typeface="Century Gothic" panose="020B0502020202020204" pitchFamily="34" charset="0"/>
              </a:rPr>
              <a:t>La actividad del día de hoy fue para evaluar lo que los alumnos aprendieron de cada sentido, una hoja contenía imágenes de diferentes alimentos u objetos, los alumnos los tenían que recortarlos y clasificarlos en la hoja de trabajo según el sentido que utilizan en cada uno. En el consejo técnico de la semana pasada acordamos realizar una actividad por semana para desarrollar la resiliencia</a:t>
            </a:r>
            <a:r>
              <a:rPr lang="es-MX" dirty="0" smtClean="0">
                <a:latin typeface="Century Gothic" panose="020B0502020202020204" pitchFamily="34" charset="0"/>
              </a:rPr>
              <a:t>, la actividad se aplico el día de hoy y consistió en que los alumnos armaran un cubo de las emociones, lo lanzaran y según la emoción que saliera nombrara una situación que le genera dicho sentimiento. </a:t>
            </a:r>
            <a:endParaRPr lang="es-MX" dirty="0" smtClean="0">
              <a:latin typeface="Century Gothic" panose="020B0502020202020204" pitchFamily="34" charset="0"/>
            </a:endParaRPr>
          </a:p>
        </p:txBody>
      </p:sp>
      <p:pic>
        <p:nvPicPr>
          <p:cNvPr id="3"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693" b="25955"/>
          <a:stretch/>
        </p:blipFill>
        <p:spPr bwMode="auto">
          <a:xfrm>
            <a:off x="6669100" y="874375"/>
            <a:ext cx="4256980" cy="510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1778</TotalTime>
  <Words>118</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116</cp:revision>
  <dcterms:created xsi:type="dcterms:W3CDTF">2021-01-12T03:37:15Z</dcterms:created>
  <dcterms:modified xsi:type="dcterms:W3CDTF">2021-05-27T04:01:41Z</dcterms:modified>
</cp:coreProperties>
</file>