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4" autoAdjust="0"/>
    <p:restoredTop sz="94660"/>
  </p:normalViewPr>
  <p:slideViewPr>
    <p:cSldViewPr>
      <p:cViewPr>
        <p:scale>
          <a:sx n="86" d="100"/>
          <a:sy n="86" d="100"/>
        </p:scale>
        <p:origin x="-1650" y="19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9"/>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318260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13596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6"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231883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191413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9697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219241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310662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169131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91441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1"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2330347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1"/>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67EF38-FDBB-47B8-B052-95D82C4A1DBC}" type="datetimeFigureOut">
              <a:rPr lang="es-MX" smtClean="0"/>
              <a:t>26/05/2021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D0E930-3D52-49A0-866B-B634635E96CF}" type="slidenum">
              <a:rPr lang="es-MX" smtClean="0"/>
              <a:t>‹Nº›</a:t>
            </a:fld>
            <a:endParaRPr lang="es-MX"/>
          </a:p>
        </p:txBody>
      </p:sp>
    </p:spTree>
    <p:extLst>
      <p:ext uri="{BB962C8B-B14F-4D97-AF65-F5344CB8AC3E}">
        <p14:creationId xmlns:p14="http://schemas.microsoft.com/office/powerpoint/2010/main" val="108730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F67EF38-FDBB-47B8-B052-95D82C4A1DBC}" type="datetimeFigureOut">
              <a:rPr lang="es-MX" smtClean="0"/>
              <a:t>26/05/2021</a:t>
            </a:fld>
            <a:endParaRPr lang="es-MX"/>
          </a:p>
        </p:txBody>
      </p:sp>
      <p:sp>
        <p:nvSpPr>
          <p:cNvPr id="5" name="4 Marcador de pie de página"/>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2D0E930-3D52-49A0-866B-B634635E96CF}" type="slidenum">
              <a:rPr lang="es-MX" smtClean="0"/>
              <a:t>‹Nº›</a:t>
            </a:fld>
            <a:endParaRPr lang="es-MX"/>
          </a:p>
        </p:txBody>
      </p:sp>
    </p:spTree>
    <p:extLst>
      <p:ext uri="{BB962C8B-B14F-4D97-AF65-F5344CB8AC3E}">
        <p14:creationId xmlns:p14="http://schemas.microsoft.com/office/powerpoint/2010/main" val="242599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50" y="0"/>
            <a:ext cx="6855251"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3078"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746" r="99153"/>
                    </a14:imgEffect>
                  </a14:imgLayer>
                </a14:imgProps>
              </a:ext>
              <a:ext uri="{28A0092B-C50C-407E-A947-70E740481C1C}">
                <a14:useLocalDpi xmlns:a14="http://schemas.microsoft.com/office/drawing/2010/main" val="0"/>
              </a:ext>
            </a:extLst>
          </a:blip>
          <a:srcRect/>
          <a:stretch>
            <a:fillRect/>
          </a:stretch>
        </p:blipFill>
        <p:spPr bwMode="auto">
          <a:xfrm rot="5400000">
            <a:off x="1700898" y="4020878"/>
            <a:ext cx="3464453" cy="68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827584"/>
            <a:ext cx="685800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p:cNvSpPr/>
          <p:nvPr/>
        </p:nvSpPr>
        <p:spPr>
          <a:xfrm>
            <a:off x="2749" y="1475656"/>
            <a:ext cx="6858000" cy="144016"/>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Rectángulo"/>
          <p:cNvSpPr/>
          <p:nvPr/>
        </p:nvSpPr>
        <p:spPr>
          <a:xfrm>
            <a:off x="0" y="1247437"/>
            <a:ext cx="6858000"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CuadroTexto"/>
          <p:cNvSpPr txBox="1"/>
          <p:nvPr/>
        </p:nvSpPr>
        <p:spPr>
          <a:xfrm>
            <a:off x="2075116" y="-228729"/>
            <a:ext cx="3730412" cy="2400657"/>
          </a:xfrm>
          <a:prstGeom prst="rect">
            <a:avLst/>
          </a:prstGeom>
          <a:noFill/>
        </p:spPr>
        <p:txBody>
          <a:bodyPr wrap="square" rtlCol="0">
            <a:spAutoFit/>
          </a:bodyPr>
          <a:lstStyle/>
          <a:p>
            <a:r>
              <a:rPr lang="es-MX" sz="15000" dirty="0">
                <a:ln w="76200">
                  <a:solidFill>
                    <a:prstClr val="white"/>
                  </a:solidFill>
                </a:ln>
                <a:solidFill>
                  <a:prstClr val="white"/>
                </a:solidFill>
                <a:latin typeface="Cream candy" pitchFamily="50" charset="0"/>
              </a:rPr>
              <a:t>Diario</a:t>
            </a:r>
          </a:p>
        </p:txBody>
      </p:sp>
      <p:sp>
        <p:nvSpPr>
          <p:cNvPr id="10" name="9 CuadroTexto"/>
          <p:cNvSpPr txBox="1"/>
          <p:nvPr/>
        </p:nvSpPr>
        <p:spPr>
          <a:xfrm>
            <a:off x="2053155" y="-228729"/>
            <a:ext cx="3730412" cy="2400657"/>
          </a:xfrm>
          <a:prstGeom prst="rect">
            <a:avLst/>
          </a:prstGeom>
          <a:noFill/>
        </p:spPr>
        <p:txBody>
          <a:bodyPr wrap="square" rtlCol="0">
            <a:spAutoFit/>
          </a:bodyPr>
          <a:lstStyle/>
          <a:p>
            <a:r>
              <a:rPr lang="es-MX" sz="15000" dirty="0">
                <a:solidFill>
                  <a:prstClr val="black"/>
                </a:solidFill>
                <a:latin typeface="Cream candy" pitchFamily="50" charset="0"/>
              </a:rPr>
              <a:t>Diario</a:t>
            </a:r>
          </a:p>
        </p:txBody>
      </p:sp>
      <p:pic>
        <p:nvPicPr>
          <p:cNvPr id="3076" name="Picture 4" descr="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0" r="100000">
                        <a14:foregroundMark x1="5851" y1="69326" x2="19149" y2="71631"/>
                        <a14:foregroundMark x1="79610" y1="24113" x2="93972" y2="29078"/>
                      </a14:backgroundRemoval>
                    </a14:imgEffect>
                  </a14:imgLayer>
                </a14:imgProps>
              </a:ext>
              <a:ext uri="{28A0092B-C50C-407E-A947-70E740481C1C}">
                <a14:useLocalDpi xmlns:a14="http://schemas.microsoft.com/office/drawing/2010/main" val="0"/>
              </a:ext>
            </a:extLst>
          </a:blip>
          <a:srcRect/>
          <a:stretch>
            <a:fillRect/>
          </a:stretch>
        </p:blipFill>
        <p:spPr bwMode="auto">
          <a:xfrm>
            <a:off x="1541771" y="1901673"/>
            <a:ext cx="3782703" cy="378270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271931" y="3282090"/>
            <a:ext cx="2322384" cy="830997"/>
          </a:xfrm>
          <a:prstGeom prst="rect">
            <a:avLst/>
          </a:prstGeom>
        </p:spPr>
        <p:txBody>
          <a:bodyPr wrap="square">
            <a:spAutoFit/>
          </a:bodyPr>
          <a:lstStyle/>
          <a:p>
            <a:pPr algn="ctr"/>
            <a:r>
              <a:rPr lang="es-MX" sz="2400" b="1" dirty="0" smtClean="0">
                <a:solidFill>
                  <a:prstClr val="white">
                    <a:lumMod val="50000"/>
                  </a:prstClr>
                </a:solidFill>
                <a:latin typeface="Century Gothic" pitchFamily="34" charset="0"/>
              </a:rPr>
              <a:t>26 </a:t>
            </a:r>
            <a:r>
              <a:rPr lang="es-MX" sz="2400" b="1" dirty="0">
                <a:solidFill>
                  <a:prstClr val="white">
                    <a:lumMod val="50000"/>
                  </a:prstClr>
                </a:solidFill>
                <a:latin typeface="Century Gothic" pitchFamily="34" charset="0"/>
              </a:rPr>
              <a:t>de mayo de 2021</a:t>
            </a:r>
          </a:p>
        </p:txBody>
      </p:sp>
      <p:pic>
        <p:nvPicPr>
          <p:cNvPr id="3081" name="Picture 9"/>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5767" y="6372200"/>
            <a:ext cx="2695600" cy="26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Menta Más Chocolate - RECURSOS y ACTIVIDADES PARA EDUCACIÓN INFANTIL:  Elementos de color ROSA | Colores, Color rosa, Crayola"/>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62" b="100000" l="0" r="98750"/>
                    </a14:imgEffect>
                  </a14:imgLayer>
                </a14:imgProps>
              </a:ext>
              <a:ext uri="{28A0092B-C50C-407E-A947-70E740481C1C}">
                <a14:useLocalDpi xmlns:a14="http://schemas.microsoft.com/office/drawing/2010/main" val="0"/>
              </a:ext>
            </a:extLst>
          </a:blip>
          <a:srcRect/>
          <a:stretch>
            <a:fillRect/>
          </a:stretch>
        </p:blipFill>
        <p:spPr bwMode="auto">
          <a:xfrm>
            <a:off x="108360" y="6872275"/>
            <a:ext cx="38100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4410" y="6122641"/>
            <a:ext cx="22479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descr="Fichas, firmas, difusiones, apps para edits y más. #fanfiction #Fanfiction #amreading #books #wattpad"/>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r="14894" b="36170"/>
          <a:stretch/>
        </p:blipFill>
        <p:spPr bwMode="auto">
          <a:xfrm>
            <a:off x="2368" y="0"/>
            <a:ext cx="3611893" cy="27089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chas, firmas, difusiones, apps para edits y más. #fanfiction #Fanfiction #amreading #books #wattpad"/>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l="45944" t="50000"/>
          <a:stretch/>
        </p:blipFill>
        <p:spPr bwMode="auto">
          <a:xfrm rot="16200000">
            <a:off x="4075370" y="100688"/>
            <a:ext cx="290396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9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6858000"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5" name="Imagen 1"/>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43875" y="251520"/>
            <a:ext cx="6570249" cy="8640960"/>
          </a:xfrm>
          <a:prstGeom prst="rect">
            <a:avLst/>
          </a:prstGeom>
          <a:ln>
            <a:noFill/>
          </a:ln>
          <a:extLst>
            <a:ext uri="{53640926-AAD7-44D8-BBD7-CCE9431645EC}">
              <a14:shadowObscured xmlns:a14="http://schemas.microsoft.com/office/drawing/2010/main"/>
            </a:ext>
          </a:extLst>
        </p:spPr>
      </p:pic>
      <p:sp>
        <p:nvSpPr>
          <p:cNvPr id="4" name="3 CuadroTexto"/>
          <p:cNvSpPr txBox="1"/>
          <p:nvPr/>
        </p:nvSpPr>
        <p:spPr>
          <a:xfrm rot="21246149">
            <a:off x="5006927" y="652880"/>
            <a:ext cx="1221455" cy="307777"/>
          </a:xfrm>
          <a:prstGeom prst="rect">
            <a:avLst/>
          </a:prstGeom>
          <a:noFill/>
        </p:spPr>
        <p:txBody>
          <a:bodyPr wrap="square" rtlCol="0">
            <a:spAutoFit/>
          </a:bodyPr>
          <a:lstStyle/>
          <a:p>
            <a:r>
              <a:rPr lang="es-MX" sz="1400" b="1" dirty="0" smtClean="0">
                <a:ln>
                  <a:solidFill>
                    <a:srgbClr val="4BACC6">
                      <a:lumMod val="50000"/>
                    </a:srgbClr>
                  </a:solidFill>
                </a:ln>
                <a:solidFill>
                  <a:prstClr val="black"/>
                </a:solidFill>
                <a:latin typeface="Century Gothic" pitchFamily="34" charset="0"/>
              </a:rPr>
              <a:t>26/05/2021</a:t>
            </a:r>
            <a:endParaRPr lang="es-MX" sz="1400" b="1" dirty="0">
              <a:ln>
                <a:solidFill>
                  <a:srgbClr val="4BACC6">
                    <a:lumMod val="50000"/>
                  </a:srgbClr>
                </a:solidFill>
              </a:ln>
              <a:solidFill>
                <a:prstClr val="black"/>
              </a:solidFill>
              <a:latin typeface="Century Gothic" pitchFamily="34" charset="0"/>
            </a:endParaRPr>
          </a:p>
        </p:txBody>
      </p:sp>
      <p:sp>
        <p:nvSpPr>
          <p:cNvPr id="6" name="5 Estrella de 5 puntas"/>
          <p:cNvSpPr/>
          <p:nvPr/>
        </p:nvSpPr>
        <p:spPr>
          <a:xfrm>
            <a:off x="4298900" y="2956315"/>
            <a:ext cx="288032" cy="288032"/>
          </a:xfrm>
          <a:prstGeom prst="star5">
            <a:avLst/>
          </a:prstGeom>
          <a:solidFill>
            <a:srgbClr val="FFFF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8 Estrella de 5 puntas"/>
          <p:cNvSpPr/>
          <p:nvPr/>
        </p:nvSpPr>
        <p:spPr>
          <a:xfrm>
            <a:off x="4298900" y="3252731"/>
            <a:ext cx="288032" cy="288032"/>
          </a:xfrm>
          <a:prstGeom prst="star5">
            <a:avLst/>
          </a:prstGeom>
          <a:solidFill>
            <a:srgbClr val="FFFF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Rectángulo redondeado"/>
          <p:cNvSpPr/>
          <p:nvPr/>
        </p:nvSpPr>
        <p:spPr>
          <a:xfrm>
            <a:off x="332656" y="462772"/>
            <a:ext cx="2520280" cy="6341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2" name="Picture 6" descr="Fichas, firmas, difusiones, apps para edits y más. #fanfiction #Fanfiction #amreading #books #wattpad"/>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9574" y1="6028" x2="11170" y2="27482"/>
                        <a14:foregroundMark x1="14716" y1="7447" x2="63652" y2="355"/>
                        <a14:foregroundMark x1="62057" y1="1596" x2="8156" y2="30674"/>
                        <a14:foregroundMark x1="3546" y1="4787" x2="7447" y2="44326"/>
                        <a14:foregroundMark x1="7801" y1="1596" x2="18794" y2="24291"/>
                        <a14:foregroundMark x1="1064" y1="1241" x2="1773" y2="44326"/>
                        <a14:foregroundMark x1="11702" y1="2128" x2="32979" y2="3369"/>
                        <a14:foregroundMark x1="39894" y1="7092" x2="10461" y2="25177"/>
                        <a14:foregroundMark x1="25355" y1="24645" x2="16135" y2="36879"/>
                        <a14:foregroundMark x1="32447" y1="20213" x2="32447" y2="20213"/>
                        <a14:foregroundMark x1="32624" y1="20213" x2="53723" y2="11525"/>
                        <a14:foregroundMark x1="64007" y1="1418" x2="62766" y2="6560"/>
                        <a14:foregroundMark x1="41844" y1="12411" x2="34929" y2="17730"/>
                        <a14:foregroundMark x1="18440" y1="31028" x2="7092" y2="46454"/>
                        <a14:foregroundMark x1="8511" y1="46986" x2="16667" y2="40780"/>
                        <a14:foregroundMark x1="93794" y1="69858" x2="88475" y2="96809"/>
                        <a14:foregroundMark x1="89716" y1="71986" x2="86170" y2="93085"/>
                        <a14:foregroundMark x1="96631" y1="64184" x2="92553" y2="84043"/>
                        <a14:foregroundMark x1="90957" y1="66489" x2="73227" y2="97695"/>
                        <a14:foregroundMark x1="71277" y1="86525" x2="66489" y2="99645"/>
                        <a14:foregroundMark x1="68794" y1="88475" x2="56560" y2="99823"/>
                        <a14:foregroundMark x1="61702" y1="89007" x2="54610" y2="97163"/>
                        <a14:foregroundMark x1="57624" y1="92908" x2="56383" y2="93794"/>
                        <a14:foregroundMark x1="62766" y1="87766" x2="68262" y2="85284"/>
                        <a14:foregroundMark x1="69858" y1="85284" x2="74645" y2="83511"/>
                        <a14:foregroundMark x1="87234" y1="82624" x2="82447" y2="99468"/>
                        <a14:foregroundMark x1="93794" y1="78723" x2="95745" y2="98404"/>
                        <a14:foregroundMark x1="97340" y1="72163" x2="97695" y2="93972"/>
                        <a14:backgroundMark x1="15780" y1="74291" x2="97163" y2="9574"/>
                        <a14:backgroundMark x1="86879" y1="22340" x2="42553" y2="73227"/>
                      </a14:backgroundRemoval>
                    </a14:imgEffect>
                  </a14:imgLayer>
                </a14:imgProps>
              </a:ext>
              <a:ext uri="{28A0092B-C50C-407E-A947-70E740481C1C}">
                <a14:useLocalDpi xmlns:a14="http://schemas.microsoft.com/office/drawing/2010/main" val="0"/>
              </a:ext>
            </a:extLst>
          </a:blip>
          <a:srcRect r="14894" b="36170"/>
          <a:stretch/>
        </p:blipFill>
        <p:spPr bwMode="auto">
          <a:xfrm>
            <a:off x="2367" y="0"/>
            <a:ext cx="2202497" cy="165187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85292" y="6372200"/>
            <a:ext cx="5696036" cy="1938992"/>
          </a:xfrm>
          <a:prstGeom prst="rect">
            <a:avLst/>
          </a:prstGeom>
          <a:noFill/>
        </p:spPr>
        <p:txBody>
          <a:bodyPr wrap="square" rtlCol="0">
            <a:spAutoFit/>
          </a:bodyPr>
          <a:lstStyle/>
          <a:p>
            <a:pPr algn="ctr"/>
            <a:r>
              <a:rPr lang="es-MX" sz="1200" dirty="0" smtClean="0">
                <a:solidFill>
                  <a:prstClr val="black"/>
                </a:solidFill>
                <a:latin typeface="Century Gothic" pitchFamily="34" charset="0"/>
              </a:rPr>
              <a:t>El día de hoy trabajamos </a:t>
            </a:r>
            <a:r>
              <a:rPr lang="es-MX" sz="1200" dirty="0">
                <a:solidFill>
                  <a:prstClr val="black"/>
                </a:solidFill>
                <a:latin typeface="Century Gothic" pitchFamily="34" charset="0"/>
              </a:rPr>
              <a:t>un aprendizaje </a:t>
            </a:r>
            <a:r>
              <a:rPr lang="es-MX" sz="1200" dirty="0" smtClean="0">
                <a:solidFill>
                  <a:prstClr val="black"/>
                </a:solidFill>
                <a:latin typeface="Century Gothic" pitchFamily="34" charset="0"/>
              </a:rPr>
              <a:t>de Lenguaje </a:t>
            </a:r>
            <a:r>
              <a:rPr lang="es-MX" sz="1200" dirty="0">
                <a:solidFill>
                  <a:prstClr val="black"/>
                </a:solidFill>
                <a:latin typeface="Century Gothic" pitchFamily="34" charset="0"/>
              </a:rPr>
              <a:t>y comunicación</a:t>
            </a:r>
            <a:r>
              <a:rPr lang="es-MX" sz="1200" dirty="0" smtClean="0">
                <a:solidFill>
                  <a:prstClr val="black"/>
                </a:solidFill>
                <a:latin typeface="Century Gothic" pitchFamily="34" charset="0"/>
              </a:rPr>
              <a:t>: Interpreta </a:t>
            </a:r>
            <a:r>
              <a:rPr lang="es-MX" sz="1200" dirty="0">
                <a:solidFill>
                  <a:prstClr val="black"/>
                </a:solidFill>
                <a:latin typeface="Century Gothic" pitchFamily="34" charset="0"/>
              </a:rPr>
              <a:t>instructivos, cartas, recados y señalamientos. </a:t>
            </a:r>
            <a:r>
              <a:rPr lang="es-MX" sz="1200" dirty="0">
                <a:solidFill>
                  <a:prstClr val="black"/>
                </a:solidFill>
                <a:latin typeface="Century Gothic" pitchFamily="34" charset="0"/>
              </a:rPr>
              <a:t> </a:t>
            </a:r>
            <a:r>
              <a:rPr lang="es-MX" sz="1200" dirty="0" smtClean="0">
                <a:solidFill>
                  <a:prstClr val="black"/>
                </a:solidFill>
                <a:latin typeface="Century Gothic" pitchFamily="34" charset="0"/>
              </a:rPr>
              <a:t>Para la actividad se propuso una hoja de trabajo donde se iba a interpretar que significaban los señalamientos tanto por su color como por el símbolo que cada uno tenía dibujado. Mi desempeño fue bueno porque logré mantener la atención aun de los alumnos que son kinestésicos,  durante toda la sesión estuve realizando cuestionamientos que permitieron que al final de la clase alumnas y alumnos recordaran la información que se les compartió. La evaluación se realizo con una rubrica, observación, fichas de evaluación continua y cuestionamientos. </a:t>
            </a:r>
          </a:p>
        </p:txBody>
      </p:sp>
      <p:sp>
        <p:nvSpPr>
          <p:cNvPr id="10" name="9 Estrella de 5 puntas"/>
          <p:cNvSpPr/>
          <p:nvPr/>
        </p:nvSpPr>
        <p:spPr>
          <a:xfrm>
            <a:off x="5473638" y="1363841"/>
            <a:ext cx="288032" cy="288032"/>
          </a:xfrm>
          <a:prstGeom prst="star5">
            <a:avLst/>
          </a:prstGeom>
          <a:solidFill>
            <a:srgbClr val="FFFF00"/>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397631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6858000" cy="9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2" name="Picture 2" descr="Puede ser una ilustración de una persona y texto que dice &quot;Alumno: man1g noep Instrucciones: Pinta los señalamientos del color que le corresponde. 26/05/2021 Aprendizaje esperado: Interpreta instructivos, cartas, recados señalamientos. æ PC D&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67" t="2984" r="4264" b="5698"/>
          <a:stretch/>
        </p:blipFill>
        <p:spPr bwMode="auto">
          <a:xfrm>
            <a:off x="1916832" y="6740731"/>
            <a:ext cx="3038095" cy="2403269"/>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56"/>
          <a:stretch/>
        </p:blipFill>
        <p:spPr bwMode="auto">
          <a:xfrm>
            <a:off x="-78822" y="0"/>
            <a:ext cx="6936563" cy="33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56"/>
          <a:stretch/>
        </p:blipFill>
        <p:spPr bwMode="auto">
          <a:xfrm>
            <a:off x="-78822" y="3347864"/>
            <a:ext cx="6936563" cy="339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016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121</Words>
  <Application>Microsoft Office PowerPoint</Application>
  <PresentationFormat>Presentación en pantalla (4:3)</PresentationFormat>
  <Paragraphs>5</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29</cp:revision>
  <dcterms:created xsi:type="dcterms:W3CDTF">2021-05-05T00:59:04Z</dcterms:created>
  <dcterms:modified xsi:type="dcterms:W3CDTF">2021-05-26T23:25:05Z</dcterms:modified>
</cp:coreProperties>
</file>