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13" Type="http://schemas.openxmlformats.org/officeDocument/2006/relationships/image" Target="../media/image10.png" /><Relationship Id="rId3" Type="http://schemas.openxmlformats.org/officeDocument/2006/relationships/image" Target="../media/image2.png" /><Relationship Id="rId7" Type="http://schemas.microsoft.com/office/2007/relationships/hdphoto" Target="../media/hdphoto1.wdp" /><Relationship Id="rId12" Type="http://schemas.openxmlformats.org/officeDocument/2006/relationships/image" Target="../media/image9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microsoft.com/office/2007/relationships/hdphoto" Target="../media/hdphoto2.wdp" /><Relationship Id="rId5" Type="http://schemas.openxmlformats.org/officeDocument/2006/relationships/image" Target="../media/image4.png" /><Relationship Id="rId10" Type="http://schemas.openxmlformats.org/officeDocument/2006/relationships/image" Target="../media/image8.png" /><Relationship Id="rId4" Type="http://schemas.openxmlformats.org/officeDocument/2006/relationships/image" Target="../media/image3.png" /><Relationship Id="rId9" Type="http://schemas.openxmlformats.org/officeDocument/2006/relationships/image" Target="../media/image7.png" /><Relationship Id="rId14" Type="http://schemas.microsoft.com/office/2007/relationships/hdphoto" Target="../media/hdphoto3.wdp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jpeg" /><Relationship Id="rId5" Type="http://schemas.openxmlformats.org/officeDocument/2006/relationships/image" Target="../media/image14.jpeg" /><Relationship Id="rId4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429000" y="1431423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latin typeface="Century Gothic" panose="020B0502020202020204" pitchFamily="34" charset="0"/>
              </a:rPr>
              <a:t>Miércoles </a:t>
            </a:r>
            <a:r>
              <a:rPr lang="es-US" sz="1600" b="1">
                <a:latin typeface="Century Gothic" panose="020B0502020202020204" pitchFamily="34" charset="0"/>
              </a:rPr>
              <a:t>26 </a:t>
            </a:r>
            <a:r>
              <a:rPr lang="es-ES" sz="1600" b="1">
                <a:latin typeface="Century Gothic" panose="020B0502020202020204" pitchFamily="34" charset="0"/>
              </a:rPr>
              <a:t>de </a:t>
            </a:r>
            <a:r>
              <a:rPr lang="es-ES" sz="1600" b="1" dirty="0">
                <a:latin typeface="Century Gothic" panose="020B0502020202020204" pitchFamily="34" charset="0"/>
              </a:rPr>
              <a:t>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93402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9 alumnos que asistieron a clase virtual.</a:t>
            </a:r>
          </a:p>
          <a:p>
            <a:pPr algn="ctr"/>
            <a:r>
              <a:rPr lang="es-US" sz="1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s-ES" sz="1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alumnos entregaron evidencias</a:t>
            </a:r>
          </a:p>
          <a:p>
            <a:pPr algn="ctr"/>
            <a:r>
              <a:rPr lang="es-US" sz="1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9</a:t>
            </a:r>
            <a:r>
              <a:rPr lang="es-ES" sz="1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Asistieron 9 alumnos a la sala virtual </a:t>
            </a:r>
            <a:r>
              <a:rPr lang="es-ES" sz="1400">
                <a:latin typeface="Century Gothic" panose="020B0502020202020204" pitchFamily="34" charset="0"/>
              </a:rPr>
              <a:t>y </a:t>
            </a:r>
            <a:r>
              <a:rPr lang="es-US" sz="1400">
                <a:latin typeface="Century Gothic" panose="020B0502020202020204" pitchFamily="34" charset="0"/>
              </a:rPr>
              <a:t>22 </a:t>
            </a:r>
            <a:r>
              <a:rPr lang="es-ES" sz="1400">
                <a:latin typeface="Century Gothic" panose="020B0502020202020204" pitchFamily="34" charset="0"/>
              </a:rPr>
              <a:t>de </a:t>
            </a:r>
            <a:r>
              <a:rPr lang="es-ES" sz="1400" dirty="0">
                <a:latin typeface="Century Gothic" panose="020B0502020202020204" pitchFamily="34" charset="0"/>
              </a:rPr>
              <a:t>ellos mandaron la evidencia del día. No se </a:t>
            </a:r>
            <a:r>
              <a:rPr lang="es-ES" sz="1400">
                <a:latin typeface="Century Gothic" panose="020B0502020202020204" pitchFamily="34" charset="0"/>
              </a:rPr>
              <a:t>reportaron </a:t>
            </a:r>
            <a:r>
              <a:rPr lang="es-US" sz="1400">
                <a:latin typeface="Century Gothic" panose="020B0502020202020204" pitchFamily="34" charset="0"/>
              </a:rPr>
              <a:t>9 </a:t>
            </a:r>
            <a:r>
              <a:rPr lang="es-ES" sz="1400">
                <a:latin typeface="Century Gothic" panose="020B0502020202020204" pitchFamily="34" charset="0"/>
              </a:rPr>
              <a:t>alumnos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424731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</a:t>
            </a:r>
            <a:r>
              <a:rPr lang="es-ES">
                <a:latin typeface="Century Gothic" panose="020B0502020202020204" pitchFamily="34" charset="0"/>
              </a:rPr>
              <a:t>miércoles </a:t>
            </a:r>
            <a:r>
              <a:rPr lang="es-US">
                <a:latin typeface="Century Gothic" panose="020B0502020202020204" pitchFamily="34" charset="0"/>
              </a:rPr>
              <a:t>26 de mayo del 2021 inicié la clase por sala en la plataforma de facebook a las 9:00 a.m. </a:t>
            </a:r>
          </a:p>
          <a:p>
            <a:r>
              <a:rPr lang="es-US">
                <a:latin typeface="Century Gothic" panose="020B0502020202020204" pitchFamily="34" charset="0"/>
              </a:rPr>
              <a:t>Para reforzar el campo de lenguaje y comunicación los alumnos platicaron una historia que han escuchado de sus familiares en algunas ocasiones o que ellos mismos recuerdan. Todos los alumnos mostraron buena participación ya que respondían en el momento que se les indicaba.</a:t>
            </a:r>
          </a:p>
          <a:p>
            <a:r>
              <a:rPr lang="es-US">
                <a:latin typeface="Century Gothic" panose="020B0502020202020204" pitchFamily="34" charset="0"/>
              </a:rPr>
              <a:t>Mientras interactúan entre ellos, realizamos el taller de la familia el cual constató en hacer un árbol genealógico tomando en cuenta a las personas que conforman su familia, utilizaron los materiales que tenían en sus hogares.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2" name="Imagen 3">
            <a:extLst>
              <a:ext uri="{FF2B5EF4-FFF2-40B4-BE49-F238E27FC236}">
                <a16:creationId xmlns:a16="http://schemas.microsoft.com/office/drawing/2014/main" id="{208D7BAF-4CD3-1A48-8CA8-20A30677D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9" y="393290"/>
            <a:ext cx="3048000" cy="3048000"/>
          </a:xfrm>
          <a:prstGeom prst="rect">
            <a:avLst/>
          </a:prstGeom>
        </p:spPr>
      </p:pic>
      <p:pic>
        <p:nvPicPr>
          <p:cNvPr id="5" name="Imagen 6">
            <a:extLst>
              <a:ext uri="{FF2B5EF4-FFF2-40B4-BE49-F238E27FC236}">
                <a16:creationId xmlns:a16="http://schemas.microsoft.com/office/drawing/2014/main" id="{FCD82972-E114-4140-A8EA-CE0FA560F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78" y="5185514"/>
            <a:ext cx="3113921" cy="1976864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id="{E3F7B635-C1B5-9D45-89A9-A65992235E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425" y="862417"/>
            <a:ext cx="3616707" cy="2109746"/>
          </a:xfrm>
          <a:prstGeom prst="rect">
            <a:avLst/>
          </a:prstGeom>
        </p:spPr>
      </p:pic>
      <p:pic>
        <p:nvPicPr>
          <p:cNvPr id="8" name="Imagen 9">
            <a:extLst>
              <a:ext uri="{FF2B5EF4-FFF2-40B4-BE49-F238E27FC236}">
                <a16:creationId xmlns:a16="http://schemas.microsoft.com/office/drawing/2014/main" id="{9057DAD9-81D3-1F4C-B62D-B82D714BDA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778" y="4268094"/>
            <a:ext cx="203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207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67</cp:revision>
  <dcterms:created xsi:type="dcterms:W3CDTF">2020-10-05T22:46:43Z</dcterms:created>
  <dcterms:modified xsi:type="dcterms:W3CDTF">2021-05-27T04:45:30Z</dcterms:modified>
</cp:coreProperties>
</file>