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6858000" cy="9144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5/6/2021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20d766349a0f60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 name="Google Shape;28;g20d766349a0f60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g20d766349a0f60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2028dfb96c76a4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g22028dfb96c76a4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g22028dfb96c76a4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5/6/2021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marL="0" marR="0" lvl="0" indent="0" algn="l" rtl="0">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
        <p:nvSpPr>
          <p:cNvPr id="45" name="Google Shape;45;p1"/>
          <p:cNvSpPr/>
          <p:nvPr/>
        </p:nvSpPr>
        <p:spPr>
          <a:xfrm rot="10800000">
            <a:off x="5380900" y="1008241"/>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de </a:t>
            </a:r>
            <a:r>
              <a:rPr lang="es-ES" sz="2000" dirty="0">
                <a:solidFill>
                  <a:schemeClr val="dk1"/>
                </a:solidFill>
                <a:latin typeface="Overlock"/>
                <a:ea typeface="Overlock"/>
                <a:cs typeface="Overlock"/>
                <a:sym typeface="Overlock"/>
              </a:rPr>
              <a:t>Exploración y Comprensión del Mundo Natural y Social</a:t>
            </a:r>
            <a:r>
              <a:rPr lang="es-ES" sz="2000" b="0" i="0" u="none" strike="noStrike" cap="none" dirty="0">
                <a:solidFill>
                  <a:schemeClr val="dk1"/>
                </a:solidFill>
                <a:latin typeface="Overlock"/>
                <a:ea typeface="Overlock"/>
                <a:cs typeface="Overlock"/>
                <a:sym typeface="Overlock"/>
              </a:rPr>
              <a:t> y pensamiento matemático. Haciendo énfasis en la</a:t>
            </a:r>
            <a:r>
              <a:rPr lang="es-ES" sz="2000" dirty="0">
                <a:solidFill>
                  <a:schemeClr val="dk1"/>
                </a:solidFill>
                <a:latin typeface="Overlock"/>
                <a:ea typeface="Overlock"/>
                <a:cs typeface="Overlock"/>
                <a:sym typeface="Overlock"/>
              </a:rPr>
              <a:t>s 3R y bloques de construcción.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diferentes respiraciones que anteriormente ya se habían enseñado.</a:t>
            </a:r>
            <a:endParaRPr sz="2000" dirty="0">
              <a:solidFill>
                <a:schemeClr val="dk1"/>
              </a:solidFill>
              <a:latin typeface="Overlock"/>
              <a:ea typeface="Overlock"/>
              <a:cs typeface="Overlock"/>
              <a:sym typeface="Overlock"/>
            </a:endParaRPr>
          </a:p>
        </p:txBody>
      </p:sp>
      <p:sp>
        <p:nvSpPr>
          <p:cNvPr id="8" name="Google Shape;44;p1"/>
          <p:cNvSpPr txBox="1"/>
          <p:nvPr/>
        </p:nvSpPr>
        <p:spPr>
          <a:xfrm>
            <a:off x="576072"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3" name="Google Shape;44;p1"/>
          <p:cNvSpPr txBox="1"/>
          <p:nvPr/>
        </p:nvSpPr>
        <p:spPr>
          <a:xfrm>
            <a:off x="576072" y="463141"/>
            <a:ext cx="3643200" cy="64629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Inventa historias </a:t>
            </a:r>
          </a:p>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Clase de zoom.</a:t>
            </a:r>
            <a:endParaRPr sz="1800" dirty="0">
              <a:solidFill>
                <a:schemeClr val="dk1"/>
              </a:solidFill>
              <a:latin typeface="Overlock"/>
              <a:ea typeface="Overlock"/>
              <a:cs typeface="Overlock"/>
              <a:sym typeface="Overlock"/>
            </a:endParaRPr>
          </a:p>
        </p:txBody>
      </p:sp>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la</a:t>
            </a:r>
            <a:r>
              <a:rPr lang="es-ES" sz="2000" dirty="0">
                <a:solidFill>
                  <a:schemeClr val="dk1"/>
                </a:solidFill>
                <a:latin typeface="Overlock"/>
                <a:ea typeface="Overlock"/>
                <a:cs typeface="Overlock"/>
                <a:sym typeface="Overlock"/>
              </a:rPr>
              <a:t> </a:t>
            </a:r>
            <a:r>
              <a:rPr lang="es-ES" sz="2000" dirty="0" smtClean="0">
                <a:solidFill>
                  <a:schemeClr val="dk1"/>
                </a:solidFill>
                <a:latin typeface="Overlock"/>
                <a:ea typeface="Overlock"/>
                <a:cs typeface="Overlock"/>
                <a:sym typeface="Overlock"/>
              </a:rPr>
              <a:t>construcción de historias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a:t>
            </a:r>
            <a:r>
              <a:rPr lang="es-ES" sz="2000" dirty="0" smtClean="0">
                <a:solidFill>
                  <a:schemeClr val="dk1"/>
                </a:solidFill>
                <a:latin typeface="Overlock"/>
                <a:ea typeface="Overlock"/>
                <a:cs typeface="Overlock"/>
                <a:sym typeface="Overlock"/>
              </a:rPr>
              <a:t>diferentes tipos de mediciones.</a:t>
            </a:r>
            <a:endParaRPr sz="2000" dirty="0">
              <a:solidFill>
                <a:schemeClr val="dk1"/>
              </a:solidFill>
              <a:latin typeface="Overlock"/>
              <a:ea typeface="Overlock"/>
              <a:cs typeface="Overlock"/>
              <a:sym typeface="Overlock"/>
            </a:endParaRPr>
          </a:p>
        </p:txBody>
      </p:sp>
    </p:spTree>
    <p:extLst>
      <p:ext uri="{BB962C8B-B14F-4D97-AF65-F5344CB8AC3E}">
        <p14:creationId xmlns:p14="http://schemas.microsoft.com/office/powerpoint/2010/main" val="334738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y Pensamiento </a:t>
            </a:r>
            <a:r>
              <a:rPr lang="es-ES" sz="2000" dirty="0" err="1" smtClean="0">
                <a:solidFill>
                  <a:schemeClr val="dk1"/>
                </a:solidFill>
                <a:latin typeface="Overlock"/>
                <a:ea typeface="Overlock"/>
                <a:cs typeface="Overlock"/>
                <a:sym typeface="Overlock"/>
              </a:rPr>
              <a:t>Matematico</a:t>
            </a:r>
            <a:r>
              <a:rPr lang="es-ES" sz="2000" dirty="0" smtClean="0">
                <a:solidFill>
                  <a:schemeClr val="dk1"/>
                </a:solidFill>
                <a:latin typeface="Overlock"/>
                <a:ea typeface="Overlock"/>
                <a:cs typeface="Overlock"/>
                <a:sym typeface="Overlock"/>
              </a:rPr>
              <a:t>.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ubicación espacial y señalamientos. </a:t>
            </a:r>
            <a:r>
              <a:rPr lang="es-ES" sz="2000" dirty="0" smtClean="0">
                <a:solidFill>
                  <a:schemeClr val="dk1"/>
                </a:solidFill>
                <a:latin typeface="Overlock"/>
                <a:ea typeface="Overlock"/>
                <a:cs typeface="Overlock"/>
                <a:sym typeface="Overlock"/>
              </a:rPr>
              <a:t>Y festival por zoom.</a:t>
            </a:r>
            <a:endParaRPr sz="2000" dirty="0">
              <a:solidFill>
                <a:schemeClr val="dk1"/>
              </a:solidFill>
              <a:latin typeface="Overlock"/>
              <a:ea typeface="Overlock"/>
              <a:cs typeface="Overlock"/>
              <a:sym typeface="Overlock"/>
            </a:endParaRPr>
          </a:p>
        </p:txBody>
      </p:sp>
      <p:sp>
        <p:nvSpPr>
          <p:cNvPr id="8" name="Google Shape;45;p1"/>
          <p:cNvSpPr/>
          <p:nvPr/>
        </p:nvSpPr>
        <p:spPr>
          <a:xfrm rot="10800000">
            <a:off x="5514250" y="1447095"/>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t>Todos los caminos llegan a…</a:t>
            </a:r>
          </a:p>
          <a:p>
            <a:r>
              <a:rPr lang="es-ES" dirty="0" smtClean="0"/>
              <a:t>Recetas ricas y divertidas</a:t>
            </a:r>
            <a:endParaRPr lang="en-US" dirty="0"/>
          </a:p>
        </p:txBody>
      </p:sp>
      <p:sp>
        <p:nvSpPr>
          <p:cNvPr id="10" name="CuadroTexto 9"/>
          <p:cNvSpPr txBox="1"/>
          <p:nvPr/>
        </p:nvSpPr>
        <p:spPr>
          <a:xfrm>
            <a:off x="3829050" y="780365"/>
            <a:ext cx="2324922" cy="369332"/>
          </a:xfrm>
          <a:prstGeom prst="rect">
            <a:avLst/>
          </a:prstGeom>
          <a:noFill/>
        </p:spPr>
        <p:txBody>
          <a:bodyPr wrap="square" rtlCol="0">
            <a:spAutoFit/>
          </a:bodyPr>
          <a:lstStyle/>
          <a:p>
            <a:r>
              <a:rPr lang="es-ES" dirty="0" smtClean="0"/>
              <a:t>18 de marzo del 2021</a:t>
            </a:r>
            <a:endParaRPr lang="en-US" dirty="0"/>
          </a:p>
        </p:txBody>
      </p:sp>
    </p:spTree>
    <p:extLst>
      <p:ext uri="{BB962C8B-B14F-4D97-AF65-F5344CB8AC3E}">
        <p14:creationId xmlns:p14="http://schemas.microsoft.com/office/powerpoint/2010/main" val="805926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Educación Socioemocional.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los acuerdos. También se trabajo la clase de zoom con el campo de Lenguaje y Comunicación. Teniendo una participación de 6 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2961550" y="2247898"/>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Acuerdos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22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181561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Pensamiento Matemático y Exploración y Comprensión del Mundo Natural y Social. Tomando en cuenta cantidades y cambios que ha pasado la naturaleza al pasar de los años.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63335" y="1454062"/>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La primavera llego </a:t>
            </a:r>
          </a:p>
          <a:p>
            <a:r>
              <a:rPr lang="es-ES" dirty="0" smtClean="0">
                <a:latin typeface="Berlin Sans FB" panose="020E0602020502020306" pitchFamily="34" charset="0"/>
              </a:rPr>
              <a:t>Comunico y registro cantidades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23 de marzo del 2021</a:t>
            </a:r>
            <a:endParaRPr lang="en-US" dirty="0">
              <a:latin typeface="Berlin Sans FB" panose="020E0602020502020306" pitchFamily="34" charset="0"/>
            </a:endParaRPr>
          </a:p>
        </p:txBody>
      </p:sp>
      <p:sp>
        <p:nvSpPr>
          <p:cNvPr id="11" name="Google Shape;45;p1"/>
          <p:cNvSpPr/>
          <p:nvPr/>
        </p:nvSpPr>
        <p:spPr>
          <a:xfrm rot="10800000">
            <a:off x="5961622" y="168266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16343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características. También se trabajo la clase de zoom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3687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¿Cómo es?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24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84055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cantidades y las rimas. También se trabajo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6622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9" name="CuadroTexto 8"/>
          <p:cNvSpPr txBox="1"/>
          <p:nvPr/>
        </p:nvSpPr>
        <p:spPr>
          <a:xfrm>
            <a:off x="292595" y="457200"/>
            <a:ext cx="3136422" cy="923330"/>
          </a:xfrm>
          <a:prstGeom prst="rect">
            <a:avLst/>
          </a:prstGeom>
          <a:noFill/>
        </p:spPr>
        <p:txBody>
          <a:bodyPr wrap="square" rtlCol="0">
            <a:spAutoFit/>
          </a:bodyPr>
          <a:lstStyle/>
          <a:p>
            <a:r>
              <a:rPr lang="es-ES" dirty="0" smtClean="0">
                <a:latin typeface="Berlin Sans FB" panose="020E0602020502020306" pitchFamily="34" charset="0"/>
              </a:rPr>
              <a:t>¿para que me alcanza?</a:t>
            </a:r>
          </a:p>
          <a:p>
            <a:r>
              <a:rPr lang="es-ES" dirty="0" smtClean="0">
                <a:latin typeface="Berlin Sans FB" panose="020E0602020502020306" pitchFamily="34" charset="0"/>
              </a:rPr>
              <a:t>Canciones, trabalenguas y retahílas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25 de marzo del 2021</a:t>
            </a:r>
            <a:endParaRPr lang="en-US" dirty="0">
              <a:latin typeface="Berlin Sans FB" panose="020E0602020502020306" pitchFamily="34" charset="0"/>
            </a:endParaRPr>
          </a:p>
        </p:txBody>
      </p:sp>
      <p:sp>
        <p:nvSpPr>
          <p:cNvPr id="11" name="Google Shape;45;p1"/>
          <p:cNvSpPr/>
          <p:nvPr/>
        </p:nvSpPr>
        <p:spPr>
          <a:xfrm rot="10800000">
            <a:off x="5457100" y="151250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234666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63117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Exploración y Comprensión del mundo natural y social.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costumbres y tradiciones..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Costumbres y traiciones </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26 de marzo del 2021</a:t>
            </a:r>
            <a:endParaRPr lang="en-US" dirty="0">
              <a:latin typeface="Berlin Sans FB" panose="020E0602020502020306" pitchFamily="34" charset="0"/>
            </a:endParaRPr>
          </a:p>
        </p:txBody>
      </p:sp>
      <p:sp>
        <p:nvSpPr>
          <p:cNvPr id="11" name="Google Shape;45;p1"/>
          <p:cNvSpPr/>
          <p:nvPr/>
        </p:nvSpPr>
        <p:spPr>
          <a:xfrm rot="10800000">
            <a:off x="5986922" y="158741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734673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área socioemocional de Educación socioemocional trabajando con las emociones. En la clase de zoom se trabajo con el campo de Lenguaje y Comunicación trabajando con las adivinanzas, un juego de lenguaje. Hubo 9 alumnos conectados.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Y tú, ¿Cómo te sientes?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19 de abril del 2021</a:t>
            </a:r>
            <a:endParaRPr lang="en-US" dirty="0">
              <a:latin typeface="Berlin Sans FB" panose="020E0602020502020306" pitchFamily="34" charset="0"/>
            </a:endParaRPr>
          </a:p>
        </p:txBody>
      </p:sp>
      <p:sp>
        <p:nvSpPr>
          <p:cNvPr id="11" name="Google Shape;45;p1"/>
          <p:cNvSpPr/>
          <p:nvPr/>
        </p:nvSpPr>
        <p:spPr>
          <a:xfrm rot="10800000">
            <a:off x="3030922" y="2216065"/>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427874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área socioemocional de Educación socioemocional trabajando con las emociones. En la clase de zoom se trabajo con el campo de pensamiento matemático trabajando con la adición y sustracción. Hubo 6 alumnos conectados.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595699"/>
            <a:ext cx="3136422" cy="369332"/>
          </a:xfrm>
          <a:prstGeom prst="rect">
            <a:avLst/>
          </a:prstGeom>
          <a:noFill/>
        </p:spPr>
        <p:txBody>
          <a:bodyPr wrap="square" rtlCol="0">
            <a:spAutoFit/>
          </a:bodyPr>
          <a:lstStyle/>
          <a:p>
            <a:r>
              <a:rPr lang="es-ES" dirty="0" smtClean="0">
                <a:latin typeface="Berlin Sans FB" panose="020E0602020502020306" pitchFamily="34" charset="0"/>
              </a:rPr>
              <a:t>Y tú, ¿Cómo te sientes?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03 de mayo del 2021</a:t>
            </a:r>
            <a:endParaRPr lang="en-US" dirty="0">
              <a:latin typeface="Berlin Sans FB" panose="020E0602020502020306" pitchFamily="34" charset="0"/>
            </a:endParaRPr>
          </a:p>
        </p:txBody>
      </p:sp>
      <p:sp>
        <p:nvSpPr>
          <p:cNvPr id="11" name="Google Shape;45;p1"/>
          <p:cNvSpPr/>
          <p:nvPr/>
        </p:nvSpPr>
        <p:spPr>
          <a:xfrm rot="10800000">
            <a:off x="3030922" y="2216065"/>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900657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900928" cy="255450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campo de pensamiento matemático y el de exploración y comprensión del mundo natural y social. En la clase de zoom se trabajo con el campo de Exploración y comprensión del mundo natural y social trabajando con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los tipos de animales del safari y usando un juego didáctico virtual el </a:t>
            </a:r>
            <a:r>
              <a:rPr lang="es-ES" sz="2000" dirty="0" err="1" smtClean="0">
                <a:solidFill>
                  <a:schemeClr val="dk1"/>
                </a:solidFill>
                <a:latin typeface="Berlin Sans FB" panose="020E0602020502020306" pitchFamily="34" charset="0"/>
                <a:ea typeface="MS Gothic" panose="020B0609070205080204" pitchFamily="49" charset="-128"/>
                <a:cs typeface="Overlock"/>
                <a:sym typeface="Overlock"/>
              </a:rPr>
              <a:t>memorama</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378326" y="595699"/>
            <a:ext cx="3679323" cy="523220"/>
          </a:xfrm>
          <a:prstGeom prst="rect">
            <a:avLst/>
          </a:prstGeom>
          <a:noFill/>
        </p:spPr>
        <p:txBody>
          <a:bodyPr wrap="square" rtlCol="0">
            <a:spAutoFit/>
          </a:bodyPr>
          <a:lstStyle/>
          <a:p>
            <a:r>
              <a:rPr lang="es-ES" sz="1400" dirty="0" smtClean="0">
                <a:latin typeface="Berlin Sans FB" panose="020E0602020502020306" pitchFamily="34" charset="0"/>
              </a:rPr>
              <a:t>Lo que puedo hacer por el medioambiente. </a:t>
            </a:r>
          </a:p>
          <a:p>
            <a:r>
              <a:rPr lang="es-ES" sz="1400" dirty="0" smtClean="0">
                <a:latin typeface="Berlin Sans FB" panose="020E0602020502020306" pitchFamily="34" charset="0"/>
              </a:rPr>
              <a:t>Adivina figuras </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04 de mayo del 2021</a:t>
            </a:r>
            <a:endParaRPr lang="en-US" dirty="0">
              <a:latin typeface="Berlin Sans FB" panose="020E0602020502020306" pitchFamily="34" charset="0"/>
            </a:endParaRPr>
          </a:p>
        </p:txBody>
      </p:sp>
      <p:sp>
        <p:nvSpPr>
          <p:cNvPr id="11" name="Google Shape;45;p1"/>
          <p:cNvSpPr/>
          <p:nvPr/>
        </p:nvSpPr>
        <p:spPr>
          <a:xfrm rot="10800000">
            <a:off x="5946394" y="1674263"/>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12" name="Google Shape;46;p1"/>
          <p:cNvSpPr/>
          <p:nvPr/>
        </p:nvSpPr>
        <p:spPr>
          <a:xfrm>
            <a:off x="5476494" y="147388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38234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900928"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campo de pensamiento matemático y el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Hablando sobre los juegos matemáticos y los diferentes juegos de lenguaje, como lo son los trabalenguas, las adivinanzas, etc. </a:t>
            </a:r>
            <a:endPar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378326" y="595699"/>
            <a:ext cx="3679323" cy="523220"/>
          </a:xfrm>
          <a:prstGeom prst="rect">
            <a:avLst/>
          </a:prstGeom>
          <a:noFill/>
        </p:spPr>
        <p:txBody>
          <a:bodyPr wrap="square" rtlCol="0">
            <a:spAutoFit/>
          </a:bodyPr>
          <a:lstStyle/>
          <a:p>
            <a:r>
              <a:rPr lang="es-ES" sz="1400" dirty="0" smtClean="0">
                <a:latin typeface="Berlin Sans FB" panose="020E0602020502020306" pitchFamily="34" charset="0"/>
              </a:rPr>
              <a:t>La granja </a:t>
            </a:r>
          </a:p>
          <a:p>
            <a:r>
              <a:rPr lang="es-ES" sz="1400" dirty="0" smtClean="0">
                <a:latin typeface="Berlin Sans FB" panose="020E0602020502020306" pitchFamily="34" charset="0"/>
              </a:rPr>
              <a:t>Chistes y algo más</a:t>
            </a:r>
            <a:endParaRPr lang="es-ES" sz="1400" dirty="0" smtClean="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06 </a:t>
            </a:r>
            <a:r>
              <a:rPr lang="es-ES" dirty="0" smtClean="0">
                <a:latin typeface="Berlin Sans FB" panose="020E0602020502020306" pitchFamily="34" charset="0"/>
              </a:rPr>
              <a:t>de mayo del 2021</a:t>
            </a:r>
            <a:endParaRPr lang="en-US" dirty="0">
              <a:latin typeface="Berlin Sans FB" panose="020E0602020502020306" pitchFamily="34" charset="0"/>
            </a:endParaRPr>
          </a:p>
        </p:txBody>
      </p:sp>
      <p:sp>
        <p:nvSpPr>
          <p:cNvPr id="11" name="Google Shape;45;p1"/>
          <p:cNvSpPr/>
          <p:nvPr/>
        </p:nvSpPr>
        <p:spPr>
          <a:xfrm rot="10800000">
            <a:off x="5428244" y="116393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 name="Google Shape;46;p1"/>
          <p:cNvSpPr/>
          <p:nvPr/>
        </p:nvSpPr>
        <p:spPr>
          <a:xfrm>
            <a:off x="5476494" y="147388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295856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1"/>
          <p:cNvSpPr txBox="1">
            <a:spLocks noGrp="1"/>
          </p:cNvSpPr>
          <p:nvPr>
            <p:ph type="title"/>
          </p:nvPr>
        </p:nvSpPr>
        <p:spPr>
          <a:xfrm>
            <a:off x="471488" y="486836"/>
            <a:ext cx="5915100" cy="1767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8" name="Google Shape;18;p1"/>
          <p:cNvSpPr txBox="1">
            <a:spLocks noGrp="1"/>
          </p:cNvSpPr>
          <p:nvPr>
            <p:ph type="body" idx="1"/>
          </p:nvPr>
        </p:nvSpPr>
        <p:spPr>
          <a:xfrm>
            <a:off x="471488" y="2434167"/>
            <a:ext cx="5915100" cy="58017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a:p>
        </p:txBody>
      </p:sp>
      <p:pic>
        <p:nvPicPr>
          <p:cNvPr id="19" name="Google Shape;19;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marL="0" marR="0" lvl="0" indent="0" algn="l" rtl="0">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1434</Words>
  <Application>Microsoft Office PowerPoint</Application>
  <PresentationFormat>Presentación en pantalla (4:3)</PresentationFormat>
  <Paragraphs>108</Paragraphs>
  <Slides>22</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22</vt:i4>
      </vt:variant>
    </vt:vector>
  </HeadingPairs>
  <TitlesOfParts>
    <vt:vector size="31" baseType="lpstr">
      <vt:lpstr>MS Gothic</vt:lpstr>
      <vt:lpstr>Arial</vt:lpstr>
      <vt:lpstr>Berlin Sans FB</vt:lpstr>
      <vt:lpstr>Calibri</vt:lpstr>
      <vt:lpstr>Calibri Light</vt:lpstr>
      <vt:lpstr>Century Gothic</vt:lpstr>
      <vt:lpstr>Overlock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Karyme Muñiz</dc:creator>
  <cp:lastModifiedBy>Admin</cp:lastModifiedBy>
  <cp:revision>11</cp:revision>
  <dcterms:modified xsi:type="dcterms:W3CDTF">2021-05-07T04:43:10Z</dcterms:modified>
</cp:coreProperties>
</file>