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2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10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44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544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005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800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3079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457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72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44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34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8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49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75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54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54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30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9C21-6508-4316-A39B-1947CCE8FF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223A360-BF0F-456C-B162-5E69DC384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82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74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</a:t>
            </a:r>
            <a:r>
              <a:rPr lang="es-MX" sz="1778">
                <a:latin typeface="Ink Free" panose="03080402000500000000" pitchFamily="66" charset="0"/>
              </a:rPr>
              <a:t>el martes  </a:t>
            </a:r>
            <a:r>
              <a:rPr lang="es-MX" sz="1778" dirty="0">
                <a:latin typeface="Ink Free" panose="03080402000500000000" pitchFamily="66" charset="0"/>
              </a:rPr>
              <a:t>10 am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>
                <a:latin typeface="Ink Free" panose="03080402000500000000" pitchFamily="66" charset="0"/>
              </a:rPr>
              <a:t>14 de mayo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141037" y="2433292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 rot="15756997" flipH="1">
            <a:off x="2488763" y="3653702"/>
            <a:ext cx="447178" cy="359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353105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9351" y="982443"/>
            <a:ext cx="5671438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400" dirty="0">
                <a:latin typeface="Ink Free" panose="03080402000500000000" pitchFamily="66" charset="0"/>
              </a:rPr>
              <a:t>El día de hoy </a:t>
            </a:r>
            <a:r>
              <a:rPr lang="es-ES" sz="2400">
                <a:latin typeface="Ink Free" panose="03080402000500000000" pitchFamily="66" charset="0"/>
              </a:rPr>
              <a:t>se realizo</a:t>
            </a:r>
            <a:r>
              <a:rPr lang="es-MX" sz="2400">
                <a:latin typeface="Ink Free" panose="03080402000500000000" pitchFamily="66" charset="0"/>
              </a:rPr>
              <a:t> Un video en el cual se mencionó como es el cuento caperucita roja así como dejando el link para que lo observa, en base a la hoja de trabajo y la imagen se desarrolla una historia sin importar el orden del cuento original. Diseñando cada uno de los alumnos su propio cuento.</a:t>
            </a:r>
          </a:p>
          <a:p>
            <a:r>
              <a:rPr lang="es-MX" sz="2400">
                <a:latin typeface="Ink Free" panose="03080402000500000000" pitchFamily="66" charset="0"/>
              </a:rPr>
              <a:t>Cómo segunda actividad se observó cómo se iba contando el cuento y realizando los movimientos de los animales que se mencionaban. </a:t>
            </a:r>
          </a:p>
          <a:p>
            <a:r>
              <a:rPr lang="es-MX" sz="2400">
                <a:latin typeface="Ink Free" panose="03080402000500000000" pitchFamily="66" charset="0"/>
              </a:rPr>
              <a:t>Así como posteriormente se mandó una imagen con las actividades y tareas que se mencionaron en el video, así como el link del video que se encuentra en la plataforma de Facebook.</a:t>
            </a:r>
            <a:endParaRPr lang="es-MX" sz="2400" dirty="0">
              <a:latin typeface="Ink Free" panose="03080402000500000000" pitchFamily="66" charset="0"/>
            </a:endParaRPr>
          </a:p>
          <a:p>
            <a:r>
              <a:rPr lang="es-MX" sz="2400" b="1" dirty="0">
                <a:latin typeface="Ink Free" panose="03080402000500000000" pitchFamily="66" charset="0"/>
              </a:rPr>
              <a:t>¿Que mejoras puedo realizar?</a:t>
            </a:r>
          </a:p>
          <a:p>
            <a:r>
              <a:rPr lang="es-MX" sz="2400">
                <a:latin typeface="Ink Free" panose="03080402000500000000" pitchFamily="66" charset="0"/>
              </a:rPr>
              <a:t>Grabar con anterioridad las clases</a:t>
            </a:r>
            <a:endParaRPr lang="es-ES" sz="2400" dirty="0">
              <a:latin typeface="Ink Free" panose="03080402000500000000" pitchFamily="66" charset="0"/>
            </a:endParaRPr>
          </a:p>
          <a:p>
            <a:endParaRPr lang="es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8667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269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5</cp:revision>
  <dcterms:created xsi:type="dcterms:W3CDTF">2021-05-20T22:11:30Z</dcterms:created>
  <dcterms:modified xsi:type="dcterms:W3CDTF">2021-05-27T03:11:08Z</dcterms:modified>
</cp:coreProperties>
</file>