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796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154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48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155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526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94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01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917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475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577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258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B18DB-C727-41C7-91BE-0E2622701F8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970F6-A583-4610-ADC5-401BA8653C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271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Rima con mi nombre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con una explicación acerca de las rimas, donde los alumnos buscaran rimas con su nombre y armaran un pequeño texto a forma </a:t>
            </a:r>
            <a:r>
              <a:rPr lang="es-ES" sz="2400">
                <a:latin typeface="Berlin Sans FB" panose="020E0602020502020306" pitchFamily="34" charset="0"/>
              </a:rPr>
              <a:t>de rima </a:t>
            </a:r>
            <a:endParaRPr lang="es-ES" sz="2400" dirty="0">
              <a:latin typeface="Berlin Sans FB" panose="020E0602020502020306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>
                <a:latin typeface="Berlin Sans FB" panose="020E0602020502020306" pitchFamily="34" charset="0"/>
              </a:rPr>
              <a:t>16 </a:t>
            </a:r>
            <a:r>
              <a:rPr lang="es-MX" dirty="0">
                <a:latin typeface="Berlin Sans FB" panose="020E0602020502020306" pitchFamily="34" charset="0"/>
              </a:rPr>
              <a:t>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42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2021-05-26T17:32:56Z</dcterms:created>
  <dcterms:modified xsi:type="dcterms:W3CDTF">2021-05-26T17:53:49Z</dcterms:modified>
</cp:coreProperties>
</file>