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Jueves 27 de mayo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33033" y="6312348"/>
            <a:ext cx="6191934" cy="263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En la clase virtual de hoy, la asistencia fue de 10 alumnos. 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Durante la clase, los alumnos se mostraron atentos y participativos, a excepción de una alumna.  La totalidad de niños presentes cumplieron los los materiales solicitados. 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Realicé algunas observaciones y sobre quiénes son más ágiles, quiénes aportan ideas a la clase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La clase estuvo a cargo del maestro de educación física, no hubo alguna otra intervención aparte de dar la bienvenida, de mi parte. 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34084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55154500-8589-44EE-9BED-E8BCD9228C97}"/>
              </a:ext>
            </a:extLst>
          </p:cNvPr>
          <p:cNvSpPr/>
          <p:nvPr/>
        </p:nvSpPr>
        <p:spPr>
          <a:xfrm>
            <a:off x="2644476" y="2456470"/>
            <a:ext cx="209551" cy="17145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F02C0224-542A-407E-9997-0ECB026F6C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750" t="6923" r="30000" b="10259"/>
          <a:stretch/>
        </p:blipFill>
        <p:spPr>
          <a:xfrm>
            <a:off x="298820" y="733625"/>
            <a:ext cx="6260108" cy="475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3190</TotalTime>
  <Words>113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72</cp:revision>
  <dcterms:created xsi:type="dcterms:W3CDTF">2020-10-06T01:28:29Z</dcterms:created>
  <dcterms:modified xsi:type="dcterms:W3CDTF">2021-05-28T04:09:13Z</dcterms:modified>
</cp:coreProperties>
</file>