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39794" y="1041756"/>
            <a:ext cx="521325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Día: </a:t>
            </a:r>
            <a:r>
              <a:rPr lang="es-MX" dirty="0" smtClean="0">
                <a:latin typeface="Century Gothic" panose="020B0502020202020204" pitchFamily="34" charset="0"/>
              </a:rPr>
              <a:t>Jueves 27</a:t>
            </a:r>
            <a:r>
              <a:rPr lang="es-MX" dirty="0" smtClean="0">
                <a:latin typeface="Century Gothic" panose="020B0502020202020204" pitchFamily="34" charset="0"/>
              </a:rPr>
              <a:t> </a:t>
            </a:r>
            <a:r>
              <a:rPr lang="es-MX" dirty="0" smtClean="0">
                <a:latin typeface="Century Gothic" panose="020B0502020202020204" pitchFamily="34" charset="0"/>
              </a:rPr>
              <a:t>de mayo del 2021 </a:t>
            </a:r>
          </a:p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Estrategia: </a:t>
            </a:r>
            <a:r>
              <a:rPr lang="es-MX" dirty="0" smtClean="0">
                <a:latin typeface="Century Gothic" panose="020B0502020202020204" pitchFamily="34" charset="0"/>
              </a:rPr>
              <a:t>El día de hoy tuvimos la clase virtual de retroalimentación, solo entraron 6 alumnos, en la primera actividad les proyecte imágenes de diferentes alimentos u objetos, para que describieran de que manera usaban cada uno de sus sentidos, la segunda actividad fue un taller donde elaboramos un proyector mágico, con anterioridad les pedí los materiales</a:t>
            </a:r>
            <a:r>
              <a:rPr lang="es-MX" dirty="0" smtClean="0">
                <a:latin typeface="Century Gothic" panose="020B0502020202020204" pitchFamily="34" charset="0"/>
              </a:rPr>
              <a:t>, les explique cada uno de los pasos hasta llegar al resultado final.               Las consignas fueron claras, mantuve una actitud positiva, cuestione a los alumnos en todo momento, ellos se mostraron felices y les gusto mucho la actividad que realizamos.</a:t>
            </a:r>
            <a:endParaRPr lang="es-MX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84" r="6483"/>
          <a:stretch/>
        </p:blipFill>
        <p:spPr bwMode="auto">
          <a:xfrm rot="16200000">
            <a:off x="7664569" y="227994"/>
            <a:ext cx="2459142" cy="408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scripción no disponible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0"/>
          <a:stretch/>
        </p:blipFill>
        <p:spPr bwMode="auto">
          <a:xfrm rot="16200000">
            <a:off x="7708554" y="2571252"/>
            <a:ext cx="2371171" cy="408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116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118</cp:revision>
  <dcterms:created xsi:type="dcterms:W3CDTF">2021-01-12T03:37:15Z</dcterms:created>
  <dcterms:modified xsi:type="dcterms:W3CDTF">2021-05-27T22:11:22Z</dcterms:modified>
</cp:coreProperties>
</file>