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94" autoAdjust="0"/>
    <p:restoredTop sz="94660"/>
  </p:normalViewPr>
  <p:slideViewPr>
    <p:cSldViewPr>
      <p:cViewPr>
        <p:scale>
          <a:sx n="86" d="100"/>
          <a:sy n="86" d="100"/>
        </p:scale>
        <p:origin x="-1650" y="153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2601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965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8830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4133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9734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2415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6627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1312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4414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0347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7302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7EF38-FDBB-47B8-B052-95D82C4A1DBC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599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microsoft.com/office/2007/relationships/hdphoto" Target="../media/hdphoto6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6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750" y="0"/>
            <a:ext cx="6855251" cy="914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9746" r="9915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700898" y="4020878"/>
            <a:ext cx="3464453" cy="686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827584"/>
            <a:ext cx="6858000" cy="2880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749" y="1475656"/>
            <a:ext cx="6858000" cy="144016"/>
          </a:xfrm>
          <a:prstGeom prst="rect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1247437"/>
            <a:ext cx="6858000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075116" y="-228729"/>
            <a:ext cx="37304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0" dirty="0">
                <a:ln w="76200">
                  <a:solidFill>
                    <a:prstClr val="white"/>
                  </a:solidFill>
                </a:ln>
                <a:solidFill>
                  <a:prstClr val="white"/>
                </a:solidFill>
                <a:latin typeface="Cream candy" pitchFamily="50" charset="0"/>
              </a:rPr>
              <a:t>Diario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053155" y="-228729"/>
            <a:ext cx="37304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0" dirty="0">
                <a:solidFill>
                  <a:prstClr val="black"/>
                </a:solidFill>
                <a:latin typeface="Cream candy" pitchFamily="50" charset="0"/>
              </a:rPr>
              <a:t>Diario</a:t>
            </a:r>
          </a:p>
        </p:txBody>
      </p:sp>
      <p:pic>
        <p:nvPicPr>
          <p:cNvPr id="3076" name="Picture 4" descr=" 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52" b="89894" l="0" r="100000">
                        <a14:foregroundMark x1="5851" y1="69326" x2="19149" y2="71631"/>
                        <a14:foregroundMark x1="79610" y1="24113" x2="93972" y2="290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771" y="1901673"/>
            <a:ext cx="3782703" cy="3782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2271931" y="3282090"/>
            <a:ext cx="23223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white">
                    <a:lumMod val="50000"/>
                  </a:prstClr>
                </a:solidFill>
                <a:latin typeface="Century Gothic" pitchFamily="34" charset="0"/>
              </a:rPr>
              <a:t>27 </a:t>
            </a:r>
            <a:r>
              <a:rPr lang="es-MX" sz="2400" b="1" dirty="0">
                <a:solidFill>
                  <a:prstClr val="white">
                    <a:lumMod val="50000"/>
                  </a:prstClr>
                </a:solidFill>
                <a:latin typeface="Century Gothic" pitchFamily="34" charset="0"/>
              </a:rPr>
              <a:t>de mayo de 2021</a:t>
            </a:r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767" y="6372200"/>
            <a:ext cx="2695600" cy="26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 descr="Menta Más Chocolate - RECURSOS y ACTIVIDADES PARA EDUCACIÓN INFANTIL:  Elementos de color ROSA | Colores, Color rosa, Crayola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562" b="100000" l="0" r="987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60" y="6872275"/>
            <a:ext cx="381000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410" y="6122641"/>
            <a:ext cx="2247900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2368" y="0"/>
            <a:ext cx="3611893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 rot="16200000">
            <a:off x="4075370" y="100688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0195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5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43875" y="251520"/>
            <a:ext cx="6570249" cy="86409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3 CuadroTexto"/>
          <p:cNvSpPr txBox="1"/>
          <p:nvPr/>
        </p:nvSpPr>
        <p:spPr>
          <a:xfrm rot="21246149">
            <a:off x="5006927" y="652880"/>
            <a:ext cx="1221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>
                <a:ln>
                  <a:solidFill>
                    <a:srgbClr val="4BACC6">
                      <a:lumMod val="50000"/>
                    </a:srgbClr>
                  </a:solidFill>
                </a:ln>
                <a:solidFill>
                  <a:prstClr val="black"/>
                </a:solidFill>
                <a:latin typeface="Century Gothic" pitchFamily="34" charset="0"/>
              </a:rPr>
              <a:t>27/05/2021</a:t>
            </a:r>
            <a:endParaRPr lang="es-MX" sz="1400" b="1" dirty="0">
              <a:ln>
                <a:solidFill>
                  <a:srgbClr val="4BACC6">
                    <a:lumMod val="50000"/>
                  </a:srgbClr>
                </a:solidFill>
              </a:ln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6" name="5 Estrella de 5 puntas"/>
          <p:cNvSpPr/>
          <p:nvPr/>
        </p:nvSpPr>
        <p:spPr>
          <a:xfrm>
            <a:off x="4298900" y="2956315"/>
            <a:ext cx="288032" cy="288032"/>
          </a:xfrm>
          <a:prstGeom prst="star5">
            <a:avLst/>
          </a:prstGeom>
          <a:solidFill>
            <a:srgbClr val="FFFF00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9" name="8 Estrella de 5 puntas"/>
          <p:cNvSpPr/>
          <p:nvPr/>
        </p:nvSpPr>
        <p:spPr>
          <a:xfrm>
            <a:off x="4298900" y="3252731"/>
            <a:ext cx="288032" cy="288032"/>
          </a:xfrm>
          <a:prstGeom prst="star5">
            <a:avLst/>
          </a:prstGeom>
          <a:solidFill>
            <a:srgbClr val="FFFF00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332656" y="462772"/>
            <a:ext cx="2520280" cy="63416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12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2367" y="0"/>
            <a:ext cx="2202497" cy="1651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685292" y="6372200"/>
            <a:ext cx="56960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prstClr val="black"/>
                </a:solidFill>
                <a:latin typeface="Century Gothic" pitchFamily="34" charset="0"/>
              </a:rPr>
              <a:t>El día de </a:t>
            </a:r>
            <a:r>
              <a:rPr lang="es-MX" sz="1200" dirty="0" smtClean="0">
                <a:solidFill>
                  <a:prstClr val="black"/>
                </a:solidFill>
                <a:latin typeface="Century Gothic" pitchFamily="34" charset="0"/>
              </a:rPr>
              <a:t>hoy se reforzó el aprendizaje de Lenguaje y comunicación: Interpreta instructivos, cartas, recados y señalamientos.  No hubo conexión pero se pidió que vieran un video sobre señalamientos para reforzar lo aprendido durante la semana y trabajarlo el día viernes.</a:t>
            </a:r>
            <a:endParaRPr lang="es-MX" sz="1200" dirty="0" smtClean="0"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10" name="9 Estrella de 5 puntas"/>
          <p:cNvSpPr/>
          <p:nvPr/>
        </p:nvSpPr>
        <p:spPr>
          <a:xfrm>
            <a:off x="5473638" y="1363841"/>
            <a:ext cx="288032" cy="288032"/>
          </a:xfrm>
          <a:prstGeom prst="star5">
            <a:avLst/>
          </a:prstGeom>
          <a:solidFill>
            <a:srgbClr val="FFFF00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3193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55</Words>
  <Application>Microsoft Office PowerPoint</Application>
  <PresentationFormat>Presentación en pantalla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guadalupe quilantan rangel</dc:creator>
  <cp:lastModifiedBy>daniela guadalupe quilantan rangel</cp:lastModifiedBy>
  <cp:revision>30</cp:revision>
  <dcterms:created xsi:type="dcterms:W3CDTF">2021-05-05T00:59:04Z</dcterms:created>
  <dcterms:modified xsi:type="dcterms:W3CDTF">2021-05-28T01:57:30Z</dcterms:modified>
</cp:coreProperties>
</file>