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4" autoAdjust="0"/>
    <p:restoredTop sz="94660"/>
  </p:normalViewPr>
  <p:slideViewPr>
    <p:cSldViewPr>
      <p:cViewPr>
        <p:scale>
          <a:sx n="86" d="100"/>
          <a:sy n="86" d="100"/>
        </p:scale>
        <p:origin x="-1650" y="15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27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mayo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27/05/2021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5292" y="6372200"/>
            <a:ext cx="5696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El día de </a:t>
            </a:r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hoy se reforzó el aprendizaje de Lenguaje y comunicación: Interpreta instructivos, cartas, recados y señalamientos.  No hubo conexión pero se pidió que vieran un video sobre señalamientos para reforzar lo aprendido durante la semana y trabajarlo el día viernes.</a:t>
            </a:r>
            <a:endParaRPr lang="es-MX" sz="12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473638" y="136384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1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30</cp:revision>
  <dcterms:created xsi:type="dcterms:W3CDTF">2021-05-05T00:59:04Z</dcterms:created>
  <dcterms:modified xsi:type="dcterms:W3CDTF">2021-05-28T01:57:30Z</dcterms:modified>
</cp:coreProperties>
</file>