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15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272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93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80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51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32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85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88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89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44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5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4E7FF-BC5B-4730-BE5A-EE13CD75B5F6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1A966-B027-4411-AD0E-73B900F225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25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Mi nombre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realizara una actividad onde el alumno siga su nombre mediante puntos de pintura con su dedo posteriormente </a:t>
            </a:r>
            <a:r>
              <a:rPr lang="es-ES" sz="2400">
                <a:latin typeface="Berlin Sans FB" panose="020E0602020502020306" pitchFamily="34" charset="0"/>
              </a:rPr>
              <a:t>recordarle la importancia </a:t>
            </a:r>
            <a:r>
              <a:rPr lang="es-ES" sz="2400" dirty="0">
                <a:latin typeface="Berlin Sans FB" panose="020E0602020502020306" pitchFamily="34" charset="0"/>
              </a:rPr>
              <a:t>de su nombre para la identificación de sus pertenencias.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16 </a:t>
            </a:r>
            <a:r>
              <a:rPr lang="es-MX" dirty="0">
                <a:latin typeface="Berlin Sans FB" panose="020E0602020502020306" pitchFamily="34" charset="0"/>
              </a:rPr>
              <a:t>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42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2021-05-26T17:56:52Z</dcterms:created>
  <dcterms:modified xsi:type="dcterms:W3CDTF">2021-05-26T17:59:41Z</dcterms:modified>
</cp:coreProperties>
</file>