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-17929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Viernes 28 de mayo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2892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892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33033" y="6251325"/>
            <a:ext cx="6191934" cy="2755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3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En la clase virtual de hoy, la asistencia fue de 10 alumnos. </a:t>
            </a:r>
          </a:p>
          <a:p>
            <a:pPr>
              <a:lnSpc>
                <a:spcPct val="150000"/>
              </a:lnSpc>
            </a:pPr>
            <a:r>
              <a:rPr lang="es-MX" sz="13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No se lograron aplicar las dos actividades planeadas para hoy, con las cuales cerraríamos esta semana de juegos. La conexión de internet falló y esto impidió la optimización del tiempo, la educadora titular apoyó mientras se restablecía la conexión. </a:t>
            </a:r>
          </a:p>
          <a:p>
            <a:pPr>
              <a:lnSpc>
                <a:spcPct val="150000"/>
              </a:lnSpc>
            </a:pPr>
            <a:r>
              <a:rPr lang="es-MX" sz="13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poco tiempo que se estuvo interactuando con los alumnos, se mostraron participativos ante el juego didáctico. La convivencia, el seguimiento de las reglas y las participaciones permitieron realizar observaciones para la evaluación.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34084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55154500-8589-44EE-9BED-E8BCD9228C97}"/>
              </a:ext>
            </a:extLst>
          </p:cNvPr>
          <p:cNvSpPr/>
          <p:nvPr/>
        </p:nvSpPr>
        <p:spPr>
          <a:xfrm>
            <a:off x="3030854" y="2235490"/>
            <a:ext cx="209551" cy="17145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53EBEA7-C01A-437C-A18C-42CAF4D5C4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765" t="30470" r="46513" b="5211"/>
          <a:stretch/>
        </p:blipFill>
        <p:spPr>
          <a:xfrm>
            <a:off x="1006815" y="624524"/>
            <a:ext cx="4844117" cy="490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3320</TotalTime>
  <Words>122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75</cp:revision>
  <dcterms:created xsi:type="dcterms:W3CDTF">2020-10-06T01:28:29Z</dcterms:created>
  <dcterms:modified xsi:type="dcterms:W3CDTF">2021-05-29T02:01:17Z</dcterms:modified>
</cp:coreProperties>
</file>