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54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39795" y="1232256"/>
            <a:ext cx="48562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Día: </a:t>
            </a:r>
            <a:r>
              <a:rPr lang="es-MX" sz="2000" dirty="0" smtClean="0">
                <a:latin typeface="Century Gothic" panose="020B0502020202020204" pitchFamily="34" charset="0"/>
              </a:rPr>
              <a:t>Viernes 28</a:t>
            </a:r>
            <a:r>
              <a:rPr lang="es-MX" sz="2000" dirty="0" smtClean="0">
                <a:latin typeface="Century Gothic" panose="020B0502020202020204" pitchFamily="34" charset="0"/>
              </a:rPr>
              <a:t> </a:t>
            </a:r>
            <a:r>
              <a:rPr lang="es-MX" sz="2000" dirty="0" smtClean="0">
                <a:latin typeface="Century Gothic" panose="020B0502020202020204" pitchFamily="34" charset="0"/>
              </a:rPr>
              <a:t>de mayo del 2021 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Estrategia</a:t>
            </a:r>
            <a:r>
              <a:rPr lang="es-MX" sz="2000" dirty="0" smtClean="0">
                <a:latin typeface="Century Gothic" panose="020B0502020202020204" pitchFamily="34" charset="0"/>
              </a:rPr>
              <a:t>: Las actividades del día de hoy consistieron en un cuento sobre los 5 sentidos después de verlo grabaron un video respondiendo una serie de preguntas, al finalizar hicieron uno de los personajes con papiroflexia, hasta el momento de los 30 alumnos solamente 5 han enviado sus evidencias de trabajo.</a:t>
            </a:r>
          </a:p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Alrededor de 8 alumnos repusieron las evidencias de trabajo que les faltaron en la semana. </a:t>
            </a:r>
            <a:endParaRPr lang="es-MX" sz="2000" dirty="0" smtClean="0">
              <a:latin typeface="Century Gothic" panose="020B0502020202020204" pitchFamily="34" charset="0"/>
            </a:endParaRPr>
          </a:p>
        </p:txBody>
      </p:sp>
      <p:pic>
        <p:nvPicPr>
          <p:cNvPr id="3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78" b="24169"/>
          <a:stretch/>
        </p:blipFill>
        <p:spPr bwMode="auto">
          <a:xfrm>
            <a:off x="6376869" y="1041756"/>
            <a:ext cx="4256789" cy="478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1828</TotalTime>
  <Words>79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122</cp:revision>
  <dcterms:created xsi:type="dcterms:W3CDTF">2021-01-12T03:37:15Z</dcterms:created>
  <dcterms:modified xsi:type="dcterms:W3CDTF">2021-05-28T23:25:32Z</dcterms:modified>
</cp:coreProperties>
</file>