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62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550" y="36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945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160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68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187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43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070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977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216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482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3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15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EBB19-F8F1-49E2-A35E-B5C8F4A36069}" type="datetimeFigureOut">
              <a:rPr lang="es-MX" smtClean="0"/>
              <a:t>28/05/2021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9F92-3F3F-49CA-83D3-B7CBA0B46C1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08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22" y="6989635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318122" y="5839366"/>
            <a:ext cx="6352810" cy="3943099"/>
          </a:xfrm>
          <a:prstGeom prst="roundRect">
            <a:avLst>
              <a:gd name="adj" fmla="val 421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28/05/2021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905238" y="2368940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25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900324" y="4008575"/>
            <a:ext cx="3722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8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0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701E180-92F4-48DE-A2CB-84F997754415}"/>
              </a:ext>
            </a:extLst>
          </p:cNvPr>
          <p:cNvSpPr/>
          <p:nvPr/>
        </p:nvSpPr>
        <p:spPr>
          <a:xfrm>
            <a:off x="1637679" y="6554426"/>
            <a:ext cx="266405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40DF905-D828-45B9-A9EE-DF29680E140B}"/>
              </a:ext>
            </a:extLst>
          </p:cNvPr>
          <p:cNvSpPr txBox="1"/>
          <p:nvPr/>
        </p:nvSpPr>
        <p:spPr>
          <a:xfrm>
            <a:off x="1282269" y="8714596"/>
            <a:ext cx="661284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Inglés </a:t>
            </a:r>
          </a:p>
          <a:p>
            <a:pPr algn="ctr"/>
            <a:r>
              <a:rPr lang="es-MX" sz="1050" dirty="0">
                <a:solidFill>
                  <a:schemeClr val="accent1"/>
                </a:solidFill>
                <a:latin typeface="Berlin Sans FB" panose="020E0602020502020306" pitchFamily="34" charset="0"/>
              </a:rPr>
              <a:t>Let´s make a fruit salad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6ACF942-E01E-40EE-A611-18A8DDC300A4}"/>
              </a:ext>
            </a:extLst>
          </p:cNvPr>
          <p:cNvSpPr/>
          <p:nvPr/>
        </p:nvSpPr>
        <p:spPr>
          <a:xfrm>
            <a:off x="4775571" y="6554426"/>
            <a:ext cx="26640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A946326-A9E1-4BF7-9152-EA4B7093F931}"/>
              </a:ext>
            </a:extLst>
          </p:cNvPr>
          <p:cNvSpPr/>
          <p:nvPr/>
        </p:nvSpPr>
        <p:spPr>
          <a:xfrm>
            <a:off x="1506804" y="5822636"/>
            <a:ext cx="59581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</a:t>
            </a:r>
          </a:p>
          <a:p>
            <a:pPr algn="ctr"/>
            <a:r>
              <a:rPr lang="es-MX" sz="1050" dirty="0">
                <a:solidFill>
                  <a:srgbClr val="00B050"/>
                </a:solidFill>
                <a:latin typeface="Berlin Sans FB" panose="020E0602020502020306" pitchFamily="34" charset="0"/>
              </a:rPr>
              <a:t>Nosotros.. ¿Qué comemos?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2ABA0F4-B91C-468E-A7EF-436660197BF0}"/>
              </a:ext>
            </a:extLst>
          </p:cNvPr>
          <p:cNvSpPr txBox="1"/>
          <p:nvPr/>
        </p:nvSpPr>
        <p:spPr>
          <a:xfrm>
            <a:off x="1388494" y="9104536"/>
            <a:ext cx="65069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Recipes: lemonade, healthy salad, fruit salad.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Title, ingredients, preparation steps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Banana, apple, orange, strawberrie, grapes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Wash, peel, ask, slice, put, squeeze, pour, serve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900" dirty="0">
              <a:latin typeface="Berlin Sans FB" panose="020E0602020502020306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5F80DD5-62A1-473A-BCEF-7B9A7C0FCC15}"/>
              </a:ext>
            </a:extLst>
          </p:cNvPr>
          <p:cNvSpPr txBox="1"/>
          <p:nvPr/>
        </p:nvSpPr>
        <p:spPr>
          <a:xfrm>
            <a:off x="1318122" y="5938697"/>
            <a:ext cx="635281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Importancia de una alimentación adecuada.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alimentos nos ayudan a crecer sanos y fuertes?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¿crees que los dulces te ayudan a crecer sanos y fuertes?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La comida saludable nos ayuda a estará activos durante el día, fortalece nuestro huesos, vista y defensas y ayuda al buen funcionamiento del corazón.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Las frutas y verduras aportan vitamina, minerales y fibra.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Además de las frutas y verduras, ¿qué alimentos necesitan para estar sano y fuerte?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Plato del bien comer: plato con diversos grupos de alimentos, ayuda a identificar el tipo de comida y la porción que se debe de consumir todos los días en el desayuno, comida y cena.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alimentos están en el plato de bien comer?, ¿Qué alimentos son los que mas te gustan?, ¿Cuáles son tus frutas y verduras favoritas? 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Color verde: frutas y verduras (ayudan al buen funcionamiento del cuerpo humano y nos ayudan a prevenir enfermedades)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Color amarillo: cereales y tubérculos (aportan energía para realizar actividades diarias como correr, jugar, estudiar, trabajar, entre otras).</a:t>
            </a:r>
          </a:p>
          <a:p>
            <a:r>
              <a:rPr lang="es-MX" sz="900" dirty="0">
                <a:latin typeface="Berlin Sans FB" panose="020E0602020502020306" pitchFamily="34" charset="0"/>
              </a:rPr>
              <a:t>Color rojo: leguminosas (proteínas que son necesarias para el crecimiento del cuerpo y el desarrollo del cerebro)  y alimentos de origen animal.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te gusta comer? Clasificar alimentos. ¿A que grupo pertenece este alimento?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900" dirty="0">
                <a:latin typeface="Berlin Sans FB" panose="020E0602020502020306" pitchFamily="34" charset="0"/>
              </a:rPr>
              <a:t>¿Qué pasa con los alimentos que están fuera del plato del bien comer? Debemos consumirlos en menor medida, porque no tienen muchos nutrientes. </a:t>
            </a:r>
          </a:p>
          <a:p>
            <a:endParaRPr lang="es-MX" sz="1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380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6</cp:revision>
  <dcterms:created xsi:type="dcterms:W3CDTF">2021-05-29T03:02:25Z</dcterms:created>
  <dcterms:modified xsi:type="dcterms:W3CDTF">2021-05-29T03:57:28Z</dcterms:modified>
</cp:coreProperties>
</file>