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25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4470403"/>
            <a:ext cx="4950338" cy="4022722"/>
          </a:xfrm>
        </p:spPr>
        <p:txBody>
          <a:bodyPr anchor="b">
            <a:normAutofit/>
          </a:bodyPr>
          <a:lstStyle>
            <a:lvl1pPr>
              <a:defRPr sz="405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456813" y="8493121"/>
            <a:ext cx="4950338" cy="2002281"/>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23789" y="7682060"/>
            <a:ext cx="1046605" cy="1389833"/>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8052518"/>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204907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1083734"/>
            <a:ext cx="4943989" cy="5541404"/>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369774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1811979" y="6231467"/>
            <a:ext cx="4240416" cy="677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6C3A6A2-A515-4DC2-9E49-1D70BB2C8EE8}" type="slidenum">
              <a:rPr lang="es-MX" smtClean="0"/>
              <a:t>‹Nº›</a:t>
            </a:fld>
            <a:endParaRPr lang="es-MX"/>
          </a:p>
        </p:txBody>
      </p:sp>
      <p:sp>
        <p:nvSpPr>
          <p:cNvPr id="14" name="TextBox 13"/>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066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56812" y="4334936"/>
            <a:ext cx="4943989" cy="4844169"/>
          </a:xfrm>
        </p:spPr>
        <p:txBody>
          <a:bodyPr anchor="b">
            <a:normAutofit/>
          </a:bodyPr>
          <a:lstStyle>
            <a:lvl1pPr algn="l">
              <a:defRPr sz="36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161871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1" y="7721600"/>
            <a:ext cx="501621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1" y="9211733"/>
            <a:ext cx="501621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6C3A6A2-A515-4DC2-9E49-1D70BB2C8EE8}" type="slidenum">
              <a:rPr lang="es-MX" smtClean="0"/>
              <a:t>‹Nº›</a:t>
            </a:fld>
            <a:endParaRPr lang="es-MX"/>
          </a:p>
        </p:txBody>
      </p:sp>
      <p:sp>
        <p:nvSpPr>
          <p:cNvPr id="11" name="TextBox 10"/>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1494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56812" y="1115390"/>
            <a:ext cx="4943988" cy="5120036"/>
          </a:xfrm>
        </p:spPr>
        <p:txBody>
          <a:bodyPr anchor="ctr">
            <a:normAutofit/>
          </a:bodyPr>
          <a:lstStyle>
            <a:lvl1pPr algn="l">
              <a:defRPr sz="36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2" y="7721600"/>
            <a:ext cx="494398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145448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4146971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1115390"/>
            <a:ext cx="1242099" cy="9393452"/>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56812" y="1115390"/>
            <a:ext cx="3537261" cy="9393452"/>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265672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458901" y="1109529"/>
            <a:ext cx="4941899" cy="2277138"/>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456812" y="3793067"/>
            <a:ext cx="4943989" cy="6715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35511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3688110"/>
            <a:ext cx="4943989" cy="2611200"/>
          </a:xfrm>
        </p:spPr>
        <p:txBody>
          <a:bodyPr anchor="b"/>
          <a:lstStyle>
            <a:lvl1pPr algn="l">
              <a:defRPr sz="3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6366933"/>
            <a:ext cx="4943989" cy="15296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BD6C2E-2CFE-449F-81B3-51655CFAE560}"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307892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56813" y="3798589"/>
            <a:ext cx="2398148"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002981" y="3798589"/>
            <a:ext cx="2397820"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400504"/>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226475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99014" y="3958446"/>
            <a:ext cx="2155947"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1456811" y="4982913"/>
            <a:ext cx="2398149"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242116" y="3952707"/>
            <a:ext cx="2154929"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4000286" y="4977174"/>
            <a:ext cx="2396760"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1BD6C2E-2CFE-449F-81B3-51655CFAE560}"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400504"/>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424980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458900" y="1109529"/>
            <a:ext cx="4941900" cy="2277138"/>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1BD6C2E-2CFE-449F-81B3-51655CFAE560}"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355931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D6C2E-2CFE-449F-81B3-51655CFAE560}"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419047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1" y="793045"/>
            <a:ext cx="1972188" cy="1735666"/>
          </a:xfrm>
        </p:spPr>
        <p:txBody>
          <a:bodyPr anchor="b"/>
          <a:lstStyle>
            <a:lvl1pPr algn="l">
              <a:defRPr sz="15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57620" y="793048"/>
            <a:ext cx="2843180" cy="9626601"/>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56811" y="2841979"/>
            <a:ext cx="1972188" cy="757766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147714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2" y="8534400"/>
            <a:ext cx="4943989" cy="1007534"/>
          </a:xfrm>
        </p:spPr>
        <p:txBody>
          <a:bodyPr anchor="b">
            <a:normAutofit/>
          </a:bodyPr>
          <a:lstStyle>
            <a:lvl1pPr algn="l">
              <a:defRPr sz="18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456812" y="1128827"/>
            <a:ext cx="4943989" cy="685328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6812" y="9541934"/>
            <a:ext cx="4943989" cy="87771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BD6C2E-2CFE-449F-81B3-51655CFAE560}"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6C3A6A2-A515-4DC2-9E49-1D70BB2C8EE8}" type="slidenum">
              <a:rPr lang="es-MX" smtClean="0"/>
              <a:t>‹Nº›</a:t>
            </a:fld>
            <a:endParaRPr lang="es-MX"/>
          </a:p>
        </p:txBody>
      </p:sp>
    </p:spTree>
    <p:extLst>
      <p:ext uri="{BB962C8B-B14F-4D97-AF65-F5344CB8AC3E}">
        <p14:creationId xmlns:p14="http://schemas.microsoft.com/office/powerpoint/2010/main" val="118363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406400"/>
            <a:ext cx="1485900" cy="11802005"/>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507"/>
            <a:ext cx="1464204" cy="12183054"/>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12192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1109529"/>
            <a:ext cx="4941900" cy="2277138"/>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3793067"/>
            <a:ext cx="4943989" cy="69088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829300" y="10906826"/>
            <a:ext cx="574785" cy="658082"/>
          </a:xfrm>
          <a:prstGeom prst="rect">
            <a:avLst/>
          </a:prstGeom>
        </p:spPr>
        <p:txBody>
          <a:bodyPr vert="horz" lIns="91440" tIns="45720" rIns="91440" bIns="45720" rtlCol="0" anchor="ctr"/>
          <a:lstStyle>
            <a:lvl1pPr algn="r">
              <a:defRPr sz="675">
                <a:solidFill>
                  <a:schemeClr val="tx1">
                    <a:tint val="75000"/>
                  </a:schemeClr>
                </a:solidFill>
              </a:defRPr>
            </a:lvl1pPr>
          </a:lstStyle>
          <a:p>
            <a:fld id="{11BD6C2E-2CFE-449F-81B3-51655CFAE560}" type="datetimeFigureOut">
              <a:rPr lang="es-MX" smtClean="0"/>
              <a:t>28/05/2021</a:t>
            </a:fld>
            <a:endParaRPr lang="es-MX"/>
          </a:p>
        </p:txBody>
      </p:sp>
      <p:sp>
        <p:nvSpPr>
          <p:cNvPr id="5" name="Footer Placeholder 4"/>
          <p:cNvSpPr>
            <a:spLocks noGrp="1"/>
          </p:cNvSpPr>
          <p:nvPr>
            <p:ph type="ftr" sz="quarter" idx="3"/>
          </p:nvPr>
        </p:nvSpPr>
        <p:spPr>
          <a:xfrm>
            <a:off x="1456811" y="10908106"/>
            <a:ext cx="4287366" cy="649111"/>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383421" y="1400504"/>
            <a:ext cx="438734" cy="649111"/>
          </a:xfrm>
          <a:prstGeom prst="rect">
            <a:avLst/>
          </a:prstGeom>
        </p:spPr>
        <p:txBody>
          <a:bodyPr vert="horz" lIns="91440" tIns="45720" rIns="91440" bIns="45720" rtlCol="0" anchor="ctr"/>
          <a:lstStyle>
            <a:lvl1pPr algn="r">
              <a:defRPr sz="1500">
                <a:solidFill>
                  <a:srgbClr val="FEFFFF"/>
                </a:solidFill>
              </a:defRPr>
            </a:lvl1pPr>
          </a:lstStyle>
          <a:p>
            <a:fld id="{D6C3A6A2-A515-4DC2-9E49-1D70BB2C8EE8}" type="slidenum">
              <a:rPr lang="es-MX" smtClean="0"/>
              <a:t>‹Nº›</a:t>
            </a:fld>
            <a:endParaRPr lang="es-MX"/>
          </a:p>
        </p:txBody>
      </p:sp>
    </p:spTree>
    <p:extLst>
      <p:ext uri="{BB962C8B-B14F-4D97-AF65-F5344CB8AC3E}">
        <p14:creationId xmlns:p14="http://schemas.microsoft.com/office/powerpoint/2010/main" val="28116876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91509" y="8175981"/>
            <a:ext cx="4635874" cy="2774830"/>
          </a:xfrm>
        </p:spPr>
        <p:txBody>
          <a:bodyPr>
            <a:noAutofit/>
          </a:bodyPr>
          <a:lstStyle/>
          <a:p>
            <a:pPr algn="ctr"/>
            <a:r>
              <a:rPr lang="es-MX" sz="4573" dirty="0">
                <a:latin typeface="Ink Free" panose="03080402000500000000" pitchFamily="66" charset="0"/>
              </a:rPr>
              <a:t>Diario de campo de la alumna practicante</a:t>
            </a:r>
            <a:br>
              <a:rPr lang="es-MX" sz="4573" dirty="0">
                <a:latin typeface="Ink Free" panose="03080402000500000000" pitchFamily="66" charset="0"/>
              </a:rPr>
            </a:br>
            <a:r>
              <a:rPr lang="es-MX" sz="4573" dirty="0">
                <a:latin typeface="Ink Free" panose="03080402000500000000" pitchFamily="66" charset="0"/>
              </a:rPr>
              <a:t/>
            </a:r>
            <a:br>
              <a:rPr lang="es-MX" sz="4573" dirty="0">
                <a:latin typeface="Ink Free" panose="03080402000500000000" pitchFamily="66" charset="0"/>
              </a:rPr>
            </a:br>
            <a:r>
              <a:rPr lang="es-MX" sz="4573" dirty="0">
                <a:latin typeface="Ink Free" panose="03080402000500000000" pitchFamily="66" charset="0"/>
              </a:rPr>
              <a:t/>
            </a:r>
            <a:br>
              <a:rPr lang="es-MX" sz="4573" dirty="0">
                <a:latin typeface="Ink Free" panose="03080402000500000000" pitchFamily="66" charset="0"/>
              </a:rPr>
            </a:br>
            <a:r>
              <a:rPr lang="es-MX" sz="4573" dirty="0">
                <a:latin typeface="Ink Free" panose="03080402000500000000" pitchFamily="66" charset="0"/>
              </a:rPr>
              <a:t/>
            </a:r>
            <a:br>
              <a:rPr lang="es-MX" sz="4573" dirty="0">
                <a:latin typeface="Ink Free" panose="03080402000500000000" pitchFamily="66" charset="0"/>
              </a:rPr>
            </a:br>
            <a:r>
              <a:rPr lang="es-MX" sz="3049" dirty="0">
                <a:latin typeface="Ink Free" panose="03080402000500000000" pitchFamily="66" charset="0"/>
              </a:rPr>
              <a:t>Jardín de niños “Eutimio Alberto Cuellar Goribar” </a:t>
            </a:r>
            <a:br>
              <a:rPr lang="es-MX" sz="3049" dirty="0">
                <a:latin typeface="Ink Free" panose="03080402000500000000" pitchFamily="66" charset="0"/>
              </a:rPr>
            </a:br>
            <a:r>
              <a:rPr lang="es-MX" sz="3049" u="sng" dirty="0">
                <a:latin typeface="Ink Free" panose="03080402000500000000" pitchFamily="66" charset="0"/>
              </a:rPr>
              <a:t>2°A</a:t>
            </a:r>
            <a:r>
              <a:rPr lang="es-MX" sz="3049" dirty="0">
                <a:latin typeface="Ink Free" panose="03080402000500000000" pitchFamily="66" charset="0"/>
              </a:rPr>
              <a:t> </a:t>
            </a:r>
            <a:br>
              <a:rPr lang="es-MX" sz="3049" dirty="0">
                <a:latin typeface="Ink Free" panose="03080402000500000000" pitchFamily="66" charset="0"/>
              </a:rPr>
            </a:br>
            <a:r>
              <a:rPr lang="es-MX" sz="3049" dirty="0">
                <a:latin typeface="Ink Free" panose="03080402000500000000" pitchFamily="66" charset="0"/>
              </a:rPr>
              <a:t>Nombre de la alumna practicante:</a:t>
            </a:r>
            <a:br>
              <a:rPr lang="es-MX" sz="3049" dirty="0">
                <a:latin typeface="Ink Free" panose="03080402000500000000" pitchFamily="66" charset="0"/>
              </a:rPr>
            </a:br>
            <a:r>
              <a:rPr lang="es-MX" sz="3049" dirty="0">
                <a:latin typeface="Ink Free" panose="03080402000500000000" pitchFamily="66" charset="0"/>
              </a:rPr>
              <a:t>Diana Sofia Gutierrez Zapata  </a:t>
            </a:r>
            <a:endParaRPr lang="es-MX" sz="8763"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1282006" y="1292634"/>
            <a:ext cx="4144132" cy="1977435"/>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84" y="6261068"/>
            <a:ext cx="2379045" cy="4201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3019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405528" y="1230026"/>
            <a:ext cx="5959595" cy="9445595"/>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81989" y="598696"/>
            <a:ext cx="2302553" cy="382541"/>
          </a:xfrm>
          <a:prstGeom prst="rect">
            <a:avLst/>
          </a:prstGeom>
        </p:spPr>
        <p:txBody>
          <a:bodyPr wrap="none">
            <a:spAutoFit/>
          </a:bodyPr>
          <a:lstStyle/>
          <a:p>
            <a:pPr marL="192484" indent="-192484">
              <a:buFont typeface="Wingdings" panose="05000000000000000000" pitchFamily="2" charset="2"/>
              <a:buChar char="Ø"/>
            </a:pPr>
            <a:r>
              <a:rPr lang="es-MX" sz="1886" dirty="0">
                <a:solidFill>
                  <a:schemeClr val="accent1"/>
                </a:solidFill>
                <a:latin typeface="Ink Free" panose="03080402000500000000" pitchFamily="66" charset="0"/>
              </a:rPr>
              <a:t>Diario de la alumna</a:t>
            </a:r>
            <a:endParaRPr lang="es-MX" sz="1886" dirty="0">
              <a:solidFill>
                <a:schemeClr val="accent1"/>
              </a:solidFill>
            </a:endParaRPr>
          </a:p>
        </p:txBody>
      </p:sp>
      <p:sp>
        <p:nvSpPr>
          <p:cNvPr id="5" name="CuadroTexto 4"/>
          <p:cNvSpPr txBox="1"/>
          <p:nvPr/>
        </p:nvSpPr>
        <p:spPr>
          <a:xfrm>
            <a:off x="291863" y="1230028"/>
            <a:ext cx="2213627" cy="1151854"/>
          </a:xfrm>
          <a:prstGeom prst="rect">
            <a:avLst/>
          </a:prstGeom>
          <a:solidFill>
            <a:schemeClr val="bg2">
              <a:lumMod val="90000"/>
            </a:schemeClr>
          </a:solidFill>
        </p:spPr>
        <p:txBody>
          <a:bodyPr wrap="square" rtlCol="0">
            <a:spAutoFit/>
          </a:bodyPr>
          <a:lstStyle/>
          <a:p>
            <a:pPr algn="ctr"/>
            <a:r>
              <a:rPr lang="es-MX" sz="1218" dirty="0">
                <a:latin typeface="Ink Free" panose="03080402000500000000" pitchFamily="66" charset="0"/>
              </a:rPr>
              <a:t>Jardín de niños “Eutimio Alberto Cuellar Goribar” </a:t>
            </a:r>
          </a:p>
          <a:p>
            <a:pPr algn="ctr"/>
            <a:r>
              <a:rPr lang="es-MX" sz="1218" u="sng" dirty="0">
                <a:latin typeface="Ink Free" panose="03080402000500000000" pitchFamily="66" charset="0"/>
              </a:rPr>
              <a:t>2°A</a:t>
            </a:r>
            <a:r>
              <a:rPr lang="es-MX" sz="1077" dirty="0">
                <a:latin typeface="Ink Free" panose="03080402000500000000" pitchFamily="66" charset="0"/>
              </a:rPr>
              <a:t> </a:t>
            </a:r>
          </a:p>
          <a:p>
            <a:pPr algn="ctr"/>
            <a:r>
              <a:rPr lang="es-MX" sz="1077" dirty="0">
                <a:latin typeface="Ink Free" panose="03080402000500000000" pitchFamily="66" charset="0"/>
              </a:rPr>
              <a:t>Nombre de la educadora practicante</a:t>
            </a:r>
          </a:p>
          <a:p>
            <a:pPr algn="ctr"/>
            <a:r>
              <a:rPr lang="es-MX" sz="1077" dirty="0">
                <a:latin typeface="Ink Free" panose="03080402000500000000" pitchFamily="66" charset="0"/>
              </a:rPr>
              <a:t>Diana Sofia Gutierrez Zapata  </a:t>
            </a:r>
          </a:p>
        </p:txBody>
      </p:sp>
      <p:sp>
        <p:nvSpPr>
          <p:cNvPr id="7" name="CuadroTexto 6"/>
          <p:cNvSpPr txBox="1"/>
          <p:nvPr/>
        </p:nvSpPr>
        <p:spPr>
          <a:xfrm>
            <a:off x="1020460" y="8720688"/>
            <a:ext cx="4729730" cy="1733936"/>
          </a:xfrm>
          <a:prstGeom prst="rect">
            <a:avLst/>
          </a:prstGeom>
          <a:noFill/>
        </p:spPr>
        <p:txBody>
          <a:bodyPr wrap="square" rtlCol="0">
            <a:spAutoFit/>
          </a:bodyPr>
          <a:lstStyle/>
          <a:p>
            <a:pPr algn="ctr"/>
            <a:r>
              <a:rPr lang="es-MX" sz="1778" dirty="0">
                <a:latin typeface="Ink Free" panose="03080402000500000000" pitchFamily="66" charset="0"/>
              </a:rPr>
              <a:t>Los alumnos mandan las evidencias por semana en la recopilación del álbum </a:t>
            </a:r>
          </a:p>
          <a:p>
            <a:pPr algn="ctr"/>
            <a:r>
              <a:rPr lang="es-MX" sz="1778" dirty="0">
                <a:latin typeface="Ink Free" panose="03080402000500000000" pitchFamily="66" charset="0"/>
              </a:rPr>
              <a:t>Los alumnos se dividen en dos grupos para tomar las salas de Facebook y se conectan en días rotativos, se conectaran el </a:t>
            </a:r>
            <a:r>
              <a:rPr lang="es-MX" sz="1778" dirty="0" smtClean="0">
                <a:latin typeface="Ink Free" panose="03080402000500000000" pitchFamily="66" charset="0"/>
              </a:rPr>
              <a:t>martes 10:0  am </a:t>
            </a:r>
            <a:endParaRPr lang="es-MX" sz="177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1333266" y="7345491"/>
            <a:ext cx="724770" cy="1769906"/>
          </a:xfrm>
          <a:prstGeom prst="rect">
            <a:avLst/>
          </a:prstGeom>
        </p:spPr>
      </p:pic>
      <p:sp>
        <p:nvSpPr>
          <p:cNvPr id="9" name="CuadroTexto 8"/>
          <p:cNvSpPr txBox="1"/>
          <p:nvPr/>
        </p:nvSpPr>
        <p:spPr>
          <a:xfrm>
            <a:off x="4163990" y="1894858"/>
            <a:ext cx="2400679" cy="326884"/>
          </a:xfrm>
          <a:prstGeom prst="rect">
            <a:avLst/>
          </a:prstGeom>
          <a:noFill/>
        </p:spPr>
        <p:txBody>
          <a:bodyPr wrap="square" rtlCol="0">
            <a:spAutoFit/>
          </a:bodyPr>
          <a:lstStyle/>
          <a:p>
            <a:r>
              <a:rPr lang="es-MX" sz="1524" b="1" dirty="0" smtClean="0">
                <a:latin typeface="Ink Free" panose="03080402000500000000" pitchFamily="66" charset="0"/>
              </a:rPr>
              <a:t>2</a:t>
            </a:r>
            <a:r>
              <a:rPr lang="es-MX" sz="1524" b="1" dirty="0">
                <a:latin typeface="Ink Free" panose="03080402000500000000" pitchFamily="66" charset="0"/>
              </a:rPr>
              <a:t>8</a:t>
            </a:r>
            <a:r>
              <a:rPr lang="es-MX" sz="1524" b="1" dirty="0" smtClean="0">
                <a:latin typeface="Ink Free" panose="03080402000500000000" pitchFamily="66" charset="0"/>
              </a:rPr>
              <a:t> </a:t>
            </a:r>
            <a:r>
              <a:rPr lang="es-MX" sz="1524" b="1" dirty="0" smtClean="0">
                <a:latin typeface="Ink Free" panose="03080402000500000000" pitchFamily="66" charset="0"/>
              </a:rPr>
              <a:t>de mayo de </a:t>
            </a:r>
            <a:r>
              <a:rPr lang="es-MX" sz="1524" b="1" dirty="0">
                <a:latin typeface="Ink Free" panose="03080402000500000000" pitchFamily="66" charset="0"/>
              </a:rPr>
              <a:t>2021</a:t>
            </a:r>
          </a:p>
        </p:txBody>
      </p:sp>
      <p:sp>
        <p:nvSpPr>
          <p:cNvPr id="14" name="Elipse 13"/>
          <p:cNvSpPr/>
          <p:nvPr/>
        </p:nvSpPr>
        <p:spPr>
          <a:xfrm>
            <a:off x="4132464" y="4409558"/>
            <a:ext cx="396393" cy="406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4"/>
          </a:p>
        </p:txBody>
      </p:sp>
      <p:sp>
        <p:nvSpPr>
          <p:cNvPr id="15" name="Elipse 14"/>
          <p:cNvSpPr/>
          <p:nvPr/>
        </p:nvSpPr>
        <p:spPr>
          <a:xfrm>
            <a:off x="4163990" y="4031974"/>
            <a:ext cx="413724" cy="4552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4"/>
          </a:p>
        </p:txBody>
      </p:sp>
      <p:sp>
        <p:nvSpPr>
          <p:cNvPr id="11" name="Elipse 10"/>
          <p:cNvSpPr/>
          <p:nvPr/>
        </p:nvSpPr>
        <p:spPr>
          <a:xfrm flipV="1">
            <a:off x="5615097" y="2927546"/>
            <a:ext cx="270185" cy="2982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4"/>
          </a:p>
        </p:txBody>
      </p:sp>
    </p:spTree>
    <p:extLst>
      <p:ext uri="{BB962C8B-B14F-4D97-AF65-F5344CB8AC3E}">
        <p14:creationId xmlns:p14="http://schemas.microsoft.com/office/powerpoint/2010/main" val="3701563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69391" y="822423"/>
            <a:ext cx="5362829" cy="8710077"/>
          </a:xfrm>
          <a:prstGeom prst="rect">
            <a:avLst/>
          </a:prstGeom>
        </p:spPr>
        <p:txBody>
          <a:bodyPr wrap="square">
            <a:spAutoFit/>
          </a:bodyPr>
          <a:lstStyle/>
          <a:p>
            <a:r>
              <a:rPr lang="es-MX" sz="2800" b="1" dirty="0">
                <a:latin typeface="Ink Free" panose="03080402000500000000" pitchFamily="66" charset="0"/>
              </a:rPr>
              <a:t>De la intervención de la clase virtual reflexiona acerca de:</a:t>
            </a:r>
          </a:p>
          <a:p>
            <a:r>
              <a:rPr lang="es-MX" sz="2800" b="1" dirty="0">
                <a:latin typeface="Ink Free" panose="03080402000500000000" pitchFamily="66" charset="0"/>
              </a:rPr>
              <a:t>¿Cómo desarrolle la clase?</a:t>
            </a:r>
          </a:p>
          <a:p>
            <a:r>
              <a:rPr lang="es-ES" sz="2800" dirty="0">
                <a:latin typeface="Ink Free" panose="03080402000500000000" pitchFamily="66" charset="0"/>
              </a:rPr>
              <a:t>El día de hoy se </a:t>
            </a:r>
            <a:r>
              <a:rPr lang="es-ES" sz="2800" dirty="0" smtClean="0">
                <a:latin typeface="Ink Free" panose="03080402000500000000" pitchFamily="66" charset="0"/>
              </a:rPr>
              <a:t>realizo un video en el cual se </a:t>
            </a:r>
            <a:r>
              <a:rPr lang="es-ES" sz="2800" dirty="0" smtClean="0">
                <a:latin typeface="Ink Free" panose="03080402000500000000" pitchFamily="66" charset="0"/>
              </a:rPr>
              <a:t>menciono como llevar una buena alimentación, basándose en el plato del buen comer, así como con ayuda de un video se llevo mejor la explicación para que los alumnos identificaran como hacer una dieta o una platillo saludable. </a:t>
            </a:r>
          </a:p>
          <a:p>
            <a:r>
              <a:rPr lang="es-ES" sz="2800" dirty="0" smtClean="0">
                <a:latin typeface="Ink Free" panose="03080402000500000000" pitchFamily="66" charset="0"/>
              </a:rPr>
              <a:t>Como segunda actividad que fue la de ingles, se mostro un video así como </a:t>
            </a:r>
            <a:r>
              <a:rPr lang="es-ES" sz="2800" smtClean="0">
                <a:latin typeface="Ink Free" panose="03080402000500000000" pitchFamily="66" charset="0"/>
              </a:rPr>
              <a:t>las imágenes </a:t>
            </a:r>
            <a:r>
              <a:rPr lang="es-ES" sz="2800" dirty="0" smtClean="0">
                <a:latin typeface="Ink Free" panose="03080402000500000000" pitchFamily="66" charset="0"/>
              </a:rPr>
              <a:t>de unas frutas y como se decían en español e ingles, así como se mostraron también por escrito en la imagen que se muestra al final del video.</a:t>
            </a:r>
            <a:endParaRPr lang="es-MX" sz="2800" dirty="0" smtClean="0">
              <a:latin typeface="Ink Free" panose="03080402000500000000" pitchFamily="66" charset="0"/>
            </a:endParaRPr>
          </a:p>
          <a:p>
            <a:r>
              <a:rPr lang="es-MX" sz="2800" b="1" dirty="0" smtClean="0">
                <a:latin typeface="Ink Free" panose="03080402000500000000" pitchFamily="66" charset="0"/>
              </a:rPr>
              <a:t>¿Que </a:t>
            </a:r>
            <a:r>
              <a:rPr lang="es-MX" sz="2800" b="1" dirty="0">
                <a:latin typeface="Ink Free" panose="03080402000500000000" pitchFamily="66" charset="0"/>
              </a:rPr>
              <a:t>mejoras puedo realizar?</a:t>
            </a:r>
          </a:p>
          <a:p>
            <a:r>
              <a:rPr lang="es-ES" sz="2800" dirty="0" smtClean="0">
                <a:latin typeface="Ink Free" panose="03080402000500000000" pitchFamily="66" charset="0"/>
              </a:rPr>
              <a:t>Realizar los videos mas llamativos </a:t>
            </a:r>
            <a:endParaRPr lang="es-ES" sz="2800" dirty="0">
              <a:latin typeface="Ink Free" panose="03080402000500000000" pitchFamily="66" charset="0"/>
            </a:endParaRPr>
          </a:p>
        </p:txBody>
      </p:sp>
    </p:spTree>
    <p:extLst>
      <p:ext uri="{BB962C8B-B14F-4D97-AF65-F5344CB8AC3E}">
        <p14:creationId xmlns:p14="http://schemas.microsoft.com/office/powerpoint/2010/main" val="2410155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TotalTime>
  <Words>228</Words>
  <Application>Microsoft Office PowerPoint</Application>
  <PresentationFormat>Panorámica</PresentationFormat>
  <Paragraphs>15</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Century Gothic</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  </dc:title>
  <dc:creator>sofi gutierrez</dc:creator>
  <cp:lastModifiedBy>sofi gutierrez</cp:lastModifiedBy>
  <cp:revision>1</cp:revision>
  <dcterms:created xsi:type="dcterms:W3CDTF">2021-05-29T02:22:51Z</dcterms:created>
  <dcterms:modified xsi:type="dcterms:W3CDTF">2021-05-29T02:28:09Z</dcterms:modified>
</cp:coreProperties>
</file>