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63" r:id="rId3"/>
    <p:sldId id="262" r:id="rId4"/>
    <p:sldId id="264" r:id="rId5"/>
    <p:sldId id="261" r:id="rId6"/>
    <p:sldId id="260"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p:scale>
          <a:sx n="61" d="100"/>
          <a:sy n="61" d="100"/>
        </p:scale>
        <p:origin x="-394"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F7FEC-266E-43E3-A806-0DDA35961946}" type="datetimeFigureOut">
              <a:rPr lang="es-MX" smtClean="0"/>
              <a:t>29/05/2021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6F81F-DADB-44CB-89DB-8C7FB960B562}" type="slidenum">
              <a:rPr lang="es-MX" smtClean="0"/>
              <a:t>‹Nº›</a:t>
            </a:fld>
            <a:endParaRPr lang="es-MX"/>
          </a:p>
        </p:txBody>
      </p:sp>
    </p:spTree>
    <p:extLst>
      <p:ext uri="{BB962C8B-B14F-4D97-AF65-F5344CB8AC3E}">
        <p14:creationId xmlns:p14="http://schemas.microsoft.com/office/powerpoint/2010/main" val="309354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7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98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00c29197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00c2919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21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d4233ee9df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d4233ee9df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31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00c29197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00c2919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12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61045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11206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0" name="Google Shape;10;p2"/>
          <p:cNvSpPr txBox="1">
            <a:spLocks noGrp="1"/>
          </p:cNvSpPr>
          <p:nvPr>
            <p:ph type="subTitle" idx="1"/>
          </p:nvPr>
        </p:nvSpPr>
        <p:spPr>
          <a:xfrm>
            <a:off x="3050800" y="4757567"/>
            <a:ext cx="60900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3050967" y="3747267"/>
            <a:ext cx="6090000" cy="77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txBox="1">
            <a:spLocks noGrp="1"/>
          </p:cNvSpPr>
          <p:nvPr>
            <p:ph type="ctrTitle" idx="2"/>
          </p:nvPr>
        </p:nvSpPr>
        <p:spPr>
          <a:xfrm>
            <a:off x="2074167" y="1560400"/>
            <a:ext cx="8043600" cy="208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866">
                <a:solidFill>
                  <a:srgbClr val="191919"/>
                </a:solidFill>
                <a:latin typeface="Jua"/>
                <a:ea typeface="Jua"/>
                <a:cs typeface="Jua"/>
                <a:sym typeface="Ju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3" name="Google Shape;13;p2"/>
          <p:cNvSpPr/>
          <p:nvPr/>
        </p:nvSpPr>
        <p:spPr>
          <a:xfrm>
            <a:off x="9142217" y="-138667"/>
            <a:ext cx="1684000" cy="2044067"/>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10337467" y="438867"/>
            <a:ext cx="469000" cy="696133"/>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a:off x="5829868" y="387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5090867" y="-348733"/>
            <a:ext cx="469000" cy="696133"/>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460518" y="-687100"/>
            <a:ext cx="2192767" cy="21412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p:nvPr/>
        </p:nvSpPr>
        <p:spPr>
          <a:xfrm>
            <a:off x="-292433" y="2784911"/>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2"/>
          <p:cNvGrpSpPr/>
          <p:nvPr/>
        </p:nvGrpSpPr>
        <p:grpSpPr>
          <a:xfrm>
            <a:off x="857033" y="4363433"/>
            <a:ext cx="1796267" cy="792267"/>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1276400" y="3895234"/>
            <a:ext cx="469000" cy="696133"/>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2"/>
          <p:cNvSpPr/>
          <p:nvPr/>
        </p:nvSpPr>
        <p:spPr>
          <a:xfrm>
            <a:off x="1745400" y="5963168"/>
            <a:ext cx="850528" cy="1116504"/>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rot="1977201">
            <a:off x="4314161" y="6051951"/>
            <a:ext cx="2757795" cy="1992219"/>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rot="5400000">
            <a:off x="6293301" y="60035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2"/>
          <p:cNvGrpSpPr/>
          <p:nvPr/>
        </p:nvGrpSpPr>
        <p:grpSpPr>
          <a:xfrm>
            <a:off x="9058067" y="6137984"/>
            <a:ext cx="1852300" cy="1591467"/>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2"/>
          <p:cNvGrpSpPr/>
          <p:nvPr/>
        </p:nvGrpSpPr>
        <p:grpSpPr>
          <a:xfrm>
            <a:off x="10337467" y="5864600"/>
            <a:ext cx="469000" cy="696133"/>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2"/>
          <p:cNvSpPr/>
          <p:nvPr/>
        </p:nvSpPr>
        <p:spPr>
          <a:xfrm>
            <a:off x="11356667" y="3854044"/>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033033" y="3950900"/>
            <a:ext cx="1490075" cy="1116453"/>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2"/>
          <p:cNvSpPr/>
          <p:nvPr/>
        </p:nvSpPr>
        <p:spPr>
          <a:xfrm>
            <a:off x="11142168" y="1945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6148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1"/>
        <p:cNvGrpSpPr/>
        <p:nvPr/>
      </p:nvGrpSpPr>
      <p:grpSpPr>
        <a:xfrm>
          <a:off x="0" y="0"/>
          <a:ext cx="0" cy="0"/>
          <a:chOff x="0" y="0"/>
          <a:chExt cx="0" cy="0"/>
        </a:xfrm>
      </p:grpSpPr>
      <p:pic>
        <p:nvPicPr>
          <p:cNvPr id="312" name="Google Shape;312;p14"/>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13" name="Google Shape;313;p14"/>
          <p:cNvSpPr txBox="1">
            <a:spLocks noGrp="1"/>
          </p:cNvSpPr>
          <p:nvPr>
            <p:ph type="title"/>
          </p:nvPr>
        </p:nvSpPr>
        <p:spPr>
          <a:xfrm>
            <a:off x="6229533" y="4388700"/>
            <a:ext cx="50024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14" name="Google Shape;314;p14"/>
          <p:cNvSpPr txBox="1">
            <a:spLocks noGrp="1"/>
          </p:cNvSpPr>
          <p:nvPr>
            <p:ph type="subTitle" idx="1"/>
          </p:nvPr>
        </p:nvSpPr>
        <p:spPr>
          <a:xfrm>
            <a:off x="6229591" y="1892100"/>
            <a:ext cx="5002400" cy="208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15" name="Google Shape;315;p14"/>
          <p:cNvGrpSpPr/>
          <p:nvPr/>
        </p:nvGrpSpPr>
        <p:grpSpPr>
          <a:xfrm>
            <a:off x="8619134" y="5477167"/>
            <a:ext cx="3145900" cy="1875500"/>
            <a:chOff x="6464350" y="4107875"/>
            <a:chExt cx="2359425" cy="1406625"/>
          </a:xfrm>
        </p:grpSpPr>
        <p:sp>
          <p:nvSpPr>
            <p:cNvPr id="316" name="Google Shape;316;p14"/>
            <p:cNvSpPr/>
            <p:nvPr/>
          </p:nvSpPr>
          <p:spPr>
            <a:xfrm flipH="1">
              <a:off x="6535825" y="4170450"/>
              <a:ext cx="2287950" cy="1344050"/>
            </a:xfrm>
            <a:custGeom>
              <a:avLst/>
              <a:gdLst/>
              <a:ahLst/>
              <a:cxnLst/>
              <a:rect l="l" t="t" r="r" b="b"/>
              <a:pathLst>
                <a:path w="91518" h="53762" extrusionOk="0">
                  <a:moveTo>
                    <a:pt x="90807" y="1"/>
                  </a:moveTo>
                  <a:cubicBezTo>
                    <a:pt x="90704" y="1"/>
                    <a:pt x="90599" y="27"/>
                    <a:pt x="90502" y="81"/>
                  </a:cubicBezTo>
                  <a:cubicBezTo>
                    <a:pt x="84800" y="3303"/>
                    <a:pt x="79501" y="7204"/>
                    <a:pt x="74733" y="11690"/>
                  </a:cubicBezTo>
                  <a:lnTo>
                    <a:pt x="74908" y="8745"/>
                  </a:lnTo>
                  <a:cubicBezTo>
                    <a:pt x="74922" y="8510"/>
                    <a:pt x="74803" y="8289"/>
                    <a:pt x="74600" y="8172"/>
                  </a:cubicBezTo>
                  <a:cubicBezTo>
                    <a:pt x="74503" y="8115"/>
                    <a:pt x="74396" y="8087"/>
                    <a:pt x="74288" y="8087"/>
                  </a:cubicBezTo>
                  <a:cubicBezTo>
                    <a:pt x="74170" y="8087"/>
                    <a:pt x="74052" y="8121"/>
                    <a:pt x="73949" y="8189"/>
                  </a:cubicBezTo>
                  <a:cubicBezTo>
                    <a:pt x="62570" y="15617"/>
                    <a:pt x="51187" y="23359"/>
                    <a:pt x="40090" y="31215"/>
                  </a:cubicBezTo>
                  <a:lnTo>
                    <a:pt x="41904" y="25469"/>
                  </a:lnTo>
                  <a:cubicBezTo>
                    <a:pt x="41985" y="25216"/>
                    <a:pt x="41896" y="24941"/>
                    <a:pt x="41682" y="24782"/>
                  </a:cubicBezTo>
                  <a:cubicBezTo>
                    <a:pt x="41572" y="24701"/>
                    <a:pt x="41441" y="24660"/>
                    <a:pt x="41311" y="24660"/>
                  </a:cubicBezTo>
                  <a:cubicBezTo>
                    <a:pt x="41188" y="24660"/>
                    <a:pt x="41066" y="24696"/>
                    <a:pt x="40960" y="24769"/>
                  </a:cubicBezTo>
                  <a:lnTo>
                    <a:pt x="355" y="52628"/>
                  </a:lnTo>
                  <a:cubicBezTo>
                    <a:pt x="72" y="52822"/>
                    <a:pt x="0" y="53209"/>
                    <a:pt x="194" y="53492"/>
                  </a:cubicBezTo>
                  <a:cubicBezTo>
                    <a:pt x="314" y="53667"/>
                    <a:pt x="510" y="53761"/>
                    <a:pt x="707" y="53761"/>
                  </a:cubicBezTo>
                  <a:cubicBezTo>
                    <a:pt x="830" y="53761"/>
                    <a:pt x="951" y="53727"/>
                    <a:pt x="1058" y="53653"/>
                  </a:cubicBezTo>
                  <a:lnTo>
                    <a:pt x="40173" y="26815"/>
                  </a:lnTo>
                  <a:lnTo>
                    <a:pt x="38345" y="32605"/>
                  </a:lnTo>
                  <a:cubicBezTo>
                    <a:pt x="38266" y="32859"/>
                    <a:pt x="38356" y="33137"/>
                    <a:pt x="38572" y="33294"/>
                  </a:cubicBezTo>
                  <a:cubicBezTo>
                    <a:pt x="38680" y="33373"/>
                    <a:pt x="38808" y="33413"/>
                    <a:pt x="38936" y="33413"/>
                  </a:cubicBezTo>
                  <a:cubicBezTo>
                    <a:pt x="39063" y="33413"/>
                    <a:pt x="39189" y="33374"/>
                    <a:pt x="39298" y="33297"/>
                  </a:cubicBezTo>
                  <a:cubicBezTo>
                    <a:pt x="50523" y="25322"/>
                    <a:pt x="62055" y="17455"/>
                    <a:pt x="73592" y="9903"/>
                  </a:cubicBezTo>
                  <a:lnTo>
                    <a:pt x="73592" y="9903"/>
                  </a:lnTo>
                  <a:lnTo>
                    <a:pt x="73397" y="13200"/>
                  </a:lnTo>
                  <a:cubicBezTo>
                    <a:pt x="73382" y="13455"/>
                    <a:pt x="73526" y="13695"/>
                    <a:pt x="73759" y="13801"/>
                  </a:cubicBezTo>
                  <a:cubicBezTo>
                    <a:pt x="73842" y="13839"/>
                    <a:pt x="73930" y="13857"/>
                    <a:pt x="74017" y="13857"/>
                  </a:cubicBezTo>
                  <a:cubicBezTo>
                    <a:pt x="74176" y="13857"/>
                    <a:pt x="74333" y="13796"/>
                    <a:pt x="74451" y="13680"/>
                  </a:cubicBezTo>
                  <a:cubicBezTo>
                    <a:pt x="79436" y="8803"/>
                    <a:pt x="85042" y="4592"/>
                    <a:pt x="91113" y="1162"/>
                  </a:cubicBezTo>
                  <a:cubicBezTo>
                    <a:pt x="91411" y="994"/>
                    <a:pt x="91517" y="615"/>
                    <a:pt x="91348" y="317"/>
                  </a:cubicBezTo>
                  <a:cubicBezTo>
                    <a:pt x="91234" y="114"/>
                    <a:pt x="91024" y="1"/>
                    <a:pt x="90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flipH="1">
              <a:off x="6464350" y="4107875"/>
              <a:ext cx="204025" cy="176350"/>
            </a:xfrm>
            <a:custGeom>
              <a:avLst/>
              <a:gdLst/>
              <a:ahLst/>
              <a:cxnLst/>
              <a:rect l="l" t="t" r="r" b="b"/>
              <a:pathLst>
                <a:path w="8161" h="7054" extrusionOk="0">
                  <a:moveTo>
                    <a:pt x="7496" y="1"/>
                  </a:moveTo>
                  <a:cubicBezTo>
                    <a:pt x="7467" y="1"/>
                    <a:pt x="7437" y="3"/>
                    <a:pt x="7407" y="7"/>
                  </a:cubicBezTo>
                  <a:lnTo>
                    <a:pt x="571" y="1050"/>
                  </a:lnTo>
                  <a:cubicBezTo>
                    <a:pt x="232" y="1103"/>
                    <a:pt x="0" y="1420"/>
                    <a:pt x="52" y="1760"/>
                  </a:cubicBezTo>
                  <a:cubicBezTo>
                    <a:pt x="98" y="2066"/>
                    <a:pt x="362" y="2287"/>
                    <a:pt x="663" y="2287"/>
                  </a:cubicBezTo>
                  <a:cubicBezTo>
                    <a:pt x="695" y="2287"/>
                    <a:pt x="727" y="2284"/>
                    <a:pt x="759" y="2279"/>
                  </a:cubicBezTo>
                  <a:lnTo>
                    <a:pt x="6357" y="1424"/>
                  </a:lnTo>
                  <a:lnTo>
                    <a:pt x="3796" y="6136"/>
                  </a:lnTo>
                  <a:cubicBezTo>
                    <a:pt x="3631" y="6437"/>
                    <a:pt x="3743" y="6814"/>
                    <a:pt x="4044" y="6978"/>
                  </a:cubicBezTo>
                  <a:cubicBezTo>
                    <a:pt x="4138" y="7029"/>
                    <a:pt x="4239" y="7053"/>
                    <a:pt x="4340" y="7053"/>
                  </a:cubicBezTo>
                  <a:cubicBezTo>
                    <a:pt x="4560" y="7053"/>
                    <a:pt x="4773" y="6936"/>
                    <a:pt x="4886" y="6727"/>
                  </a:cubicBezTo>
                  <a:lnTo>
                    <a:pt x="8046" y="917"/>
                  </a:lnTo>
                  <a:cubicBezTo>
                    <a:pt x="8160" y="710"/>
                    <a:pt x="8145" y="458"/>
                    <a:pt x="8009" y="264"/>
                  </a:cubicBezTo>
                  <a:cubicBezTo>
                    <a:pt x="7890" y="96"/>
                    <a:pt x="7698"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4"/>
          <p:cNvSpPr/>
          <p:nvPr/>
        </p:nvSpPr>
        <p:spPr>
          <a:xfrm>
            <a:off x="4699118" y="4777501"/>
            <a:ext cx="844833" cy="727633"/>
          </a:xfrm>
          <a:custGeom>
            <a:avLst/>
            <a:gdLst/>
            <a:ahLst/>
            <a:cxnLst/>
            <a:rect l="l" t="t" r="r" b="b"/>
            <a:pathLst>
              <a:path w="25345" h="21829" extrusionOk="0">
                <a:moveTo>
                  <a:pt x="6821" y="2892"/>
                </a:moveTo>
                <a:cubicBezTo>
                  <a:pt x="7260" y="2892"/>
                  <a:pt x="7405" y="3537"/>
                  <a:pt x="7212" y="3926"/>
                </a:cubicBezTo>
                <a:cubicBezTo>
                  <a:pt x="7003" y="4366"/>
                  <a:pt x="6532" y="4679"/>
                  <a:pt x="6037" y="4699"/>
                </a:cubicBezTo>
                <a:cubicBezTo>
                  <a:pt x="6018" y="4700"/>
                  <a:pt x="6000" y="4701"/>
                  <a:pt x="5981" y="4701"/>
                </a:cubicBezTo>
                <a:cubicBezTo>
                  <a:pt x="5561" y="4701"/>
                  <a:pt x="5222" y="4470"/>
                  <a:pt x="5114" y="4054"/>
                </a:cubicBezTo>
                <a:cubicBezTo>
                  <a:pt x="5095" y="3968"/>
                  <a:pt x="5084" y="3869"/>
                  <a:pt x="5090" y="3777"/>
                </a:cubicBezTo>
                <a:cubicBezTo>
                  <a:pt x="5120" y="3727"/>
                  <a:pt x="5151" y="3670"/>
                  <a:pt x="5187" y="3618"/>
                </a:cubicBezTo>
                <a:cubicBezTo>
                  <a:pt x="5223" y="3608"/>
                  <a:pt x="5253" y="3604"/>
                  <a:pt x="5290" y="3588"/>
                </a:cubicBezTo>
                <a:cubicBezTo>
                  <a:pt x="5663" y="3377"/>
                  <a:pt x="6042" y="3173"/>
                  <a:pt x="6432" y="2977"/>
                </a:cubicBezTo>
                <a:cubicBezTo>
                  <a:pt x="6479" y="2977"/>
                  <a:pt x="6524" y="2972"/>
                  <a:pt x="6571" y="2953"/>
                </a:cubicBezTo>
                <a:cubicBezTo>
                  <a:pt x="6663" y="2911"/>
                  <a:pt x="6746" y="2892"/>
                  <a:pt x="6821" y="2892"/>
                </a:cubicBezTo>
                <a:close/>
                <a:moveTo>
                  <a:pt x="13970" y="878"/>
                </a:moveTo>
                <a:cubicBezTo>
                  <a:pt x="16249" y="878"/>
                  <a:pt x="18462" y="1604"/>
                  <a:pt x="20371" y="3490"/>
                </a:cubicBezTo>
                <a:cubicBezTo>
                  <a:pt x="22707" y="5795"/>
                  <a:pt x="23562" y="9027"/>
                  <a:pt x="23066" y="12075"/>
                </a:cubicBezTo>
                <a:cubicBezTo>
                  <a:pt x="20692" y="7411"/>
                  <a:pt x="15760" y="3803"/>
                  <a:pt x="10488" y="3803"/>
                </a:cubicBezTo>
                <a:cubicBezTo>
                  <a:pt x="9617" y="3803"/>
                  <a:pt x="8737" y="3901"/>
                  <a:pt x="7858" y="4110"/>
                </a:cubicBezTo>
                <a:cubicBezTo>
                  <a:pt x="7961" y="3874"/>
                  <a:pt x="8007" y="3618"/>
                  <a:pt x="7981" y="3351"/>
                </a:cubicBezTo>
                <a:cubicBezTo>
                  <a:pt x="7950" y="2988"/>
                  <a:pt x="7745" y="2682"/>
                  <a:pt x="7474" y="2481"/>
                </a:cubicBezTo>
                <a:cubicBezTo>
                  <a:pt x="9565" y="1537"/>
                  <a:pt x="11798" y="878"/>
                  <a:pt x="13970" y="878"/>
                </a:cubicBezTo>
                <a:close/>
                <a:moveTo>
                  <a:pt x="7775" y="4498"/>
                </a:moveTo>
                <a:cubicBezTo>
                  <a:pt x="14263" y="4498"/>
                  <a:pt x="19795" y="6759"/>
                  <a:pt x="22651" y="12987"/>
                </a:cubicBezTo>
                <a:cubicBezTo>
                  <a:pt x="22697" y="13079"/>
                  <a:pt x="22758" y="13131"/>
                  <a:pt x="22831" y="13156"/>
                </a:cubicBezTo>
                <a:cubicBezTo>
                  <a:pt x="22384" y="14795"/>
                  <a:pt x="21540" y="16338"/>
                  <a:pt x="20307" y="17606"/>
                </a:cubicBezTo>
                <a:cubicBezTo>
                  <a:pt x="20272" y="17565"/>
                  <a:pt x="20230" y="17529"/>
                  <a:pt x="20168" y="17513"/>
                </a:cubicBezTo>
                <a:cubicBezTo>
                  <a:pt x="14815" y="15787"/>
                  <a:pt x="7480" y="11306"/>
                  <a:pt x="6983" y="5062"/>
                </a:cubicBezTo>
                <a:cubicBezTo>
                  <a:pt x="7234" y="4919"/>
                  <a:pt x="7455" y="4724"/>
                  <a:pt x="7628" y="4498"/>
                </a:cubicBezTo>
                <a:cubicBezTo>
                  <a:pt x="7677" y="4498"/>
                  <a:pt x="7726" y="4498"/>
                  <a:pt x="7775" y="4498"/>
                </a:cubicBezTo>
                <a:close/>
                <a:moveTo>
                  <a:pt x="4675" y="4455"/>
                </a:moveTo>
                <a:lnTo>
                  <a:pt x="4675" y="4455"/>
                </a:lnTo>
                <a:cubicBezTo>
                  <a:pt x="4865" y="4972"/>
                  <a:pt x="5373" y="5294"/>
                  <a:pt x="5941" y="5325"/>
                </a:cubicBezTo>
                <a:cubicBezTo>
                  <a:pt x="4374" y="11071"/>
                  <a:pt x="6044" y="17756"/>
                  <a:pt x="11253" y="20998"/>
                </a:cubicBezTo>
                <a:cubicBezTo>
                  <a:pt x="8919" y="20870"/>
                  <a:pt x="6660" y="20047"/>
                  <a:pt x="4953" y="18371"/>
                </a:cubicBezTo>
                <a:cubicBezTo>
                  <a:pt x="851" y="14345"/>
                  <a:pt x="2111" y="8828"/>
                  <a:pt x="4675" y="4455"/>
                </a:cubicBezTo>
                <a:close/>
                <a:moveTo>
                  <a:pt x="6567" y="5242"/>
                </a:moveTo>
                <a:cubicBezTo>
                  <a:pt x="6485" y="11584"/>
                  <a:pt x="14588" y="16327"/>
                  <a:pt x="19829" y="18058"/>
                </a:cubicBezTo>
                <a:cubicBezTo>
                  <a:pt x="17790" y="19888"/>
                  <a:pt x="14962" y="20947"/>
                  <a:pt x="12145" y="21009"/>
                </a:cubicBezTo>
                <a:cubicBezTo>
                  <a:pt x="12130" y="20973"/>
                  <a:pt x="12104" y="20942"/>
                  <a:pt x="12062" y="20912"/>
                </a:cubicBezTo>
                <a:cubicBezTo>
                  <a:pt x="9578" y="19135"/>
                  <a:pt x="7616" y="17023"/>
                  <a:pt x="6622" y="14068"/>
                </a:cubicBezTo>
                <a:cubicBezTo>
                  <a:pt x="5645" y="11148"/>
                  <a:pt x="6069" y="8301"/>
                  <a:pt x="6197" y="5320"/>
                </a:cubicBezTo>
                <a:cubicBezTo>
                  <a:pt x="6210" y="5317"/>
                  <a:pt x="6223" y="5317"/>
                  <a:pt x="6236" y="5317"/>
                </a:cubicBezTo>
                <a:cubicBezTo>
                  <a:pt x="6248" y="5317"/>
                  <a:pt x="6260" y="5317"/>
                  <a:pt x="6270" y="5314"/>
                </a:cubicBezTo>
                <a:cubicBezTo>
                  <a:pt x="6372" y="5298"/>
                  <a:pt x="6470" y="5273"/>
                  <a:pt x="6567" y="5242"/>
                </a:cubicBezTo>
                <a:close/>
                <a:moveTo>
                  <a:pt x="13860" y="1"/>
                </a:moveTo>
                <a:cubicBezTo>
                  <a:pt x="11007" y="1"/>
                  <a:pt x="8037" y="997"/>
                  <a:pt x="5466" y="2518"/>
                </a:cubicBezTo>
                <a:cubicBezTo>
                  <a:pt x="5438" y="2511"/>
                  <a:pt x="5410" y="2507"/>
                  <a:pt x="5382" y="2507"/>
                </a:cubicBezTo>
                <a:cubicBezTo>
                  <a:pt x="5317" y="2507"/>
                  <a:pt x="5252" y="2530"/>
                  <a:pt x="5194" y="2591"/>
                </a:cubicBezTo>
                <a:cubicBezTo>
                  <a:pt x="5134" y="2657"/>
                  <a:pt x="5072" y="2729"/>
                  <a:pt x="5011" y="2800"/>
                </a:cubicBezTo>
                <a:cubicBezTo>
                  <a:pt x="4964" y="2826"/>
                  <a:pt x="4924" y="2851"/>
                  <a:pt x="4877" y="2881"/>
                </a:cubicBezTo>
                <a:cubicBezTo>
                  <a:pt x="4760" y="2959"/>
                  <a:pt x="4703" y="3062"/>
                  <a:pt x="4692" y="3174"/>
                </a:cubicBezTo>
                <a:cubicBezTo>
                  <a:pt x="999" y="7681"/>
                  <a:pt x="1" y="14944"/>
                  <a:pt x="4676" y="19196"/>
                </a:cubicBezTo>
                <a:cubicBezTo>
                  <a:pt x="6657" y="20994"/>
                  <a:pt x="9299" y="21828"/>
                  <a:pt x="11973" y="21828"/>
                </a:cubicBezTo>
                <a:cubicBezTo>
                  <a:pt x="15087" y="21828"/>
                  <a:pt x="18246" y="20696"/>
                  <a:pt x="20453" y="18638"/>
                </a:cubicBezTo>
                <a:cubicBezTo>
                  <a:pt x="24525" y="14841"/>
                  <a:pt x="25345" y="8418"/>
                  <a:pt x="21928" y="3937"/>
                </a:cubicBezTo>
                <a:cubicBezTo>
                  <a:pt x="19784" y="1124"/>
                  <a:pt x="16888" y="1"/>
                  <a:pt x="1386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9" name="Google Shape;319;p14"/>
          <p:cNvGrpSpPr/>
          <p:nvPr/>
        </p:nvGrpSpPr>
        <p:grpSpPr>
          <a:xfrm>
            <a:off x="179733" y="5100700"/>
            <a:ext cx="469000" cy="696133"/>
            <a:chOff x="3538575" y="988700"/>
            <a:chExt cx="351750" cy="522100"/>
          </a:xfrm>
        </p:grpSpPr>
        <p:sp>
          <p:nvSpPr>
            <p:cNvPr id="320" name="Google Shape;320;p14"/>
            <p:cNvSpPr/>
            <p:nvPr/>
          </p:nvSpPr>
          <p:spPr>
            <a:xfrm>
              <a:off x="3724675" y="11769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692700" y="9887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538575" y="13712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3" name="Google Shape;323;p14"/>
          <p:cNvSpPr/>
          <p:nvPr/>
        </p:nvSpPr>
        <p:spPr>
          <a:xfrm>
            <a:off x="-115500" y="4805467"/>
            <a:ext cx="764221" cy="671693"/>
          </a:xfrm>
          <a:custGeom>
            <a:avLst/>
            <a:gdLst/>
            <a:ahLst/>
            <a:cxnLst/>
            <a:rect l="l" t="t" r="r" b="b"/>
            <a:pathLst>
              <a:path w="15313" h="13459" extrusionOk="0">
                <a:moveTo>
                  <a:pt x="8419" y="596"/>
                </a:moveTo>
                <a:cubicBezTo>
                  <a:pt x="9419" y="596"/>
                  <a:pt x="9982" y="1558"/>
                  <a:pt x="9836" y="2470"/>
                </a:cubicBezTo>
                <a:cubicBezTo>
                  <a:pt x="9444" y="2331"/>
                  <a:pt x="9033" y="2254"/>
                  <a:pt x="8612" y="2254"/>
                </a:cubicBezTo>
                <a:cubicBezTo>
                  <a:pt x="8169" y="2254"/>
                  <a:pt x="7714" y="2339"/>
                  <a:pt x="7260" y="2523"/>
                </a:cubicBezTo>
                <a:cubicBezTo>
                  <a:pt x="6839" y="1678"/>
                  <a:pt x="7341" y="622"/>
                  <a:pt x="8386" y="596"/>
                </a:cubicBezTo>
                <a:cubicBezTo>
                  <a:pt x="8397" y="596"/>
                  <a:pt x="8408" y="596"/>
                  <a:pt x="8419" y="596"/>
                </a:cubicBezTo>
                <a:close/>
                <a:moveTo>
                  <a:pt x="11812" y="1871"/>
                </a:moveTo>
                <a:cubicBezTo>
                  <a:pt x="12104" y="1871"/>
                  <a:pt x="12389" y="1975"/>
                  <a:pt x="12618" y="2225"/>
                </a:cubicBezTo>
                <a:cubicBezTo>
                  <a:pt x="12904" y="2538"/>
                  <a:pt x="12940" y="2999"/>
                  <a:pt x="12823" y="3393"/>
                </a:cubicBezTo>
                <a:cubicBezTo>
                  <a:pt x="12690" y="3839"/>
                  <a:pt x="12418" y="4013"/>
                  <a:pt x="12069" y="4227"/>
                </a:cubicBezTo>
                <a:cubicBezTo>
                  <a:pt x="11624" y="3608"/>
                  <a:pt x="11061" y="3086"/>
                  <a:pt x="10416" y="2732"/>
                </a:cubicBezTo>
                <a:cubicBezTo>
                  <a:pt x="10416" y="2727"/>
                  <a:pt x="10421" y="2727"/>
                  <a:pt x="10426" y="2721"/>
                </a:cubicBezTo>
                <a:cubicBezTo>
                  <a:pt x="10684" y="2246"/>
                  <a:pt x="11260" y="1871"/>
                  <a:pt x="11812" y="1871"/>
                </a:cubicBezTo>
                <a:close/>
                <a:moveTo>
                  <a:pt x="4702" y="1749"/>
                </a:moveTo>
                <a:cubicBezTo>
                  <a:pt x="5308" y="1749"/>
                  <a:pt x="5918" y="2118"/>
                  <a:pt x="6308" y="2646"/>
                </a:cubicBezTo>
                <a:cubicBezTo>
                  <a:pt x="6343" y="2693"/>
                  <a:pt x="6384" y="2723"/>
                  <a:pt x="6425" y="2743"/>
                </a:cubicBezTo>
                <a:cubicBezTo>
                  <a:pt x="5288" y="2988"/>
                  <a:pt x="4314" y="3705"/>
                  <a:pt x="3716" y="4679"/>
                </a:cubicBezTo>
                <a:cubicBezTo>
                  <a:pt x="3675" y="4659"/>
                  <a:pt x="3635" y="4643"/>
                  <a:pt x="3588" y="4623"/>
                </a:cubicBezTo>
                <a:cubicBezTo>
                  <a:pt x="3127" y="3870"/>
                  <a:pt x="2902" y="3015"/>
                  <a:pt x="3613" y="2246"/>
                </a:cubicBezTo>
                <a:cubicBezTo>
                  <a:pt x="3936" y="1897"/>
                  <a:pt x="4318" y="1749"/>
                  <a:pt x="4702" y="1749"/>
                </a:cubicBezTo>
                <a:close/>
                <a:moveTo>
                  <a:pt x="13263" y="4439"/>
                </a:moveTo>
                <a:cubicBezTo>
                  <a:pt x="13810" y="4439"/>
                  <a:pt x="14328" y="4772"/>
                  <a:pt x="14462" y="5407"/>
                </a:cubicBezTo>
                <a:cubicBezTo>
                  <a:pt x="14660" y="6322"/>
                  <a:pt x="13910" y="7030"/>
                  <a:pt x="13051" y="7030"/>
                </a:cubicBezTo>
                <a:cubicBezTo>
                  <a:pt x="13042" y="7030"/>
                  <a:pt x="13032" y="7030"/>
                  <a:pt x="13023" y="7030"/>
                </a:cubicBezTo>
                <a:cubicBezTo>
                  <a:pt x="13028" y="6753"/>
                  <a:pt x="13007" y="6466"/>
                  <a:pt x="12941" y="6175"/>
                </a:cubicBezTo>
                <a:cubicBezTo>
                  <a:pt x="12834" y="5677"/>
                  <a:pt x="12643" y="5196"/>
                  <a:pt x="12398" y="4751"/>
                </a:cubicBezTo>
                <a:cubicBezTo>
                  <a:pt x="12537" y="4704"/>
                  <a:pt x="12665" y="4623"/>
                  <a:pt x="12782" y="4525"/>
                </a:cubicBezTo>
                <a:cubicBezTo>
                  <a:pt x="12939" y="4467"/>
                  <a:pt x="13102" y="4439"/>
                  <a:pt x="13263" y="4439"/>
                </a:cubicBezTo>
                <a:close/>
                <a:moveTo>
                  <a:pt x="1938" y="4863"/>
                </a:moveTo>
                <a:cubicBezTo>
                  <a:pt x="2445" y="4863"/>
                  <a:pt x="3012" y="5047"/>
                  <a:pt x="3449" y="5170"/>
                </a:cubicBezTo>
                <a:cubicBezTo>
                  <a:pt x="3182" y="5770"/>
                  <a:pt x="3048" y="6431"/>
                  <a:pt x="3090" y="7127"/>
                </a:cubicBezTo>
                <a:cubicBezTo>
                  <a:pt x="3064" y="7121"/>
                  <a:pt x="3036" y="7117"/>
                  <a:pt x="3008" y="7117"/>
                </a:cubicBezTo>
                <a:cubicBezTo>
                  <a:pt x="2966" y="7117"/>
                  <a:pt x="2923" y="7125"/>
                  <a:pt x="2881" y="7146"/>
                </a:cubicBezTo>
                <a:cubicBezTo>
                  <a:pt x="2783" y="7192"/>
                  <a:pt x="2677" y="7244"/>
                  <a:pt x="2573" y="7304"/>
                </a:cubicBezTo>
                <a:cubicBezTo>
                  <a:pt x="2494" y="7312"/>
                  <a:pt x="2415" y="7317"/>
                  <a:pt x="2335" y="7317"/>
                </a:cubicBezTo>
                <a:cubicBezTo>
                  <a:pt x="2003" y="7317"/>
                  <a:pt x="1671" y="7243"/>
                  <a:pt x="1385" y="7064"/>
                </a:cubicBezTo>
                <a:cubicBezTo>
                  <a:pt x="878" y="6747"/>
                  <a:pt x="596" y="6060"/>
                  <a:pt x="847" y="5503"/>
                </a:cubicBezTo>
                <a:cubicBezTo>
                  <a:pt x="1066" y="5015"/>
                  <a:pt x="1477" y="4863"/>
                  <a:pt x="1938" y="4863"/>
                </a:cubicBezTo>
                <a:close/>
                <a:moveTo>
                  <a:pt x="3153" y="7634"/>
                </a:moveTo>
                <a:cubicBezTo>
                  <a:pt x="3281" y="8402"/>
                  <a:pt x="3582" y="9074"/>
                  <a:pt x="4023" y="9632"/>
                </a:cubicBezTo>
                <a:cubicBezTo>
                  <a:pt x="4002" y="9653"/>
                  <a:pt x="3992" y="9679"/>
                  <a:pt x="3976" y="9704"/>
                </a:cubicBezTo>
                <a:cubicBezTo>
                  <a:pt x="3588" y="9884"/>
                  <a:pt x="3121" y="10052"/>
                  <a:pt x="2707" y="10052"/>
                </a:cubicBezTo>
                <a:cubicBezTo>
                  <a:pt x="2297" y="10052"/>
                  <a:pt x="1938" y="9888"/>
                  <a:pt x="1755" y="9407"/>
                </a:cubicBezTo>
                <a:cubicBezTo>
                  <a:pt x="1427" y="8557"/>
                  <a:pt x="2548" y="7963"/>
                  <a:pt x="3153" y="7634"/>
                </a:cubicBezTo>
                <a:close/>
                <a:moveTo>
                  <a:pt x="13202" y="7609"/>
                </a:moveTo>
                <a:cubicBezTo>
                  <a:pt x="13985" y="7958"/>
                  <a:pt x="14800" y="8628"/>
                  <a:pt x="14426" y="9576"/>
                </a:cubicBezTo>
                <a:cubicBezTo>
                  <a:pt x="14212" y="10125"/>
                  <a:pt x="13703" y="10319"/>
                  <a:pt x="13149" y="10319"/>
                </a:cubicBezTo>
                <a:cubicBezTo>
                  <a:pt x="12602" y="10319"/>
                  <a:pt x="12011" y="10130"/>
                  <a:pt x="11618" y="9903"/>
                </a:cubicBezTo>
                <a:cubicBezTo>
                  <a:pt x="12293" y="9289"/>
                  <a:pt x="12796" y="8510"/>
                  <a:pt x="12965" y="7624"/>
                </a:cubicBezTo>
                <a:cubicBezTo>
                  <a:pt x="13001" y="7629"/>
                  <a:pt x="13038" y="7634"/>
                  <a:pt x="13074" y="7634"/>
                </a:cubicBezTo>
                <a:cubicBezTo>
                  <a:pt x="13082" y="7635"/>
                  <a:pt x="13091" y="7636"/>
                  <a:pt x="13098" y="7636"/>
                </a:cubicBezTo>
                <a:cubicBezTo>
                  <a:pt x="13132" y="7636"/>
                  <a:pt x="13162" y="7627"/>
                  <a:pt x="13191" y="7614"/>
                </a:cubicBezTo>
                <a:cubicBezTo>
                  <a:pt x="13197" y="7614"/>
                  <a:pt x="13197" y="7609"/>
                  <a:pt x="13202" y="7609"/>
                </a:cubicBezTo>
                <a:close/>
                <a:moveTo>
                  <a:pt x="8541" y="3021"/>
                </a:moveTo>
                <a:cubicBezTo>
                  <a:pt x="10314" y="3021"/>
                  <a:pt x="11863" y="4561"/>
                  <a:pt x="12223" y="6374"/>
                </a:cubicBezTo>
                <a:cubicBezTo>
                  <a:pt x="12683" y="8704"/>
                  <a:pt x="10405" y="10348"/>
                  <a:pt x="8366" y="10594"/>
                </a:cubicBezTo>
                <a:cubicBezTo>
                  <a:pt x="8179" y="10616"/>
                  <a:pt x="7993" y="10627"/>
                  <a:pt x="7809" y="10627"/>
                </a:cubicBezTo>
                <a:cubicBezTo>
                  <a:pt x="5735" y="10627"/>
                  <a:pt x="3897" y="9244"/>
                  <a:pt x="3807" y="7010"/>
                </a:cubicBezTo>
                <a:cubicBezTo>
                  <a:pt x="3725" y="5017"/>
                  <a:pt x="5231" y="3659"/>
                  <a:pt x="7009" y="3198"/>
                </a:cubicBezTo>
                <a:cubicBezTo>
                  <a:pt x="7066" y="3252"/>
                  <a:pt x="7137" y="3287"/>
                  <a:pt x="7218" y="3287"/>
                </a:cubicBezTo>
                <a:cubicBezTo>
                  <a:pt x="7254" y="3287"/>
                  <a:pt x="7292" y="3280"/>
                  <a:pt x="7331" y="3265"/>
                </a:cubicBezTo>
                <a:cubicBezTo>
                  <a:pt x="7738" y="3098"/>
                  <a:pt x="8145" y="3021"/>
                  <a:pt x="8541" y="3021"/>
                </a:cubicBezTo>
                <a:close/>
                <a:moveTo>
                  <a:pt x="11187" y="10251"/>
                </a:moveTo>
                <a:cubicBezTo>
                  <a:pt x="11213" y="10297"/>
                  <a:pt x="11244" y="10338"/>
                  <a:pt x="11295" y="10369"/>
                </a:cubicBezTo>
                <a:cubicBezTo>
                  <a:pt x="11321" y="10385"/>
                  <a:pt x="11347" y="10400"/>
                  <a:pt x="11373" y="10410"/>
                </a:cubicBezTo>
                <a:cubicBezTo>
                  <a:pt x="11806" y="11438"/>
                  <a:pt x="10155" y="12671"/>
                  <a:pt x="9028" y="12671"/>
                </a:cubicBezTo>
                <a:cubicBezTo>
                  <a:pt x="8504" y="12671"/>
                  <a:pt x="8093" y="12404"/>
                  <a:pt x="8058" y="11726"/>
                </a:cubicBezTo>
                <a:cubicBezTo>
                  <a:pt x="8050" y="11564"/>
                  <a:pt x="7897" y="11465"/>
                  <a:pt x="7754" y="11465"/>
                </a:cubicBezTo>
                <a:cubicBezTo>
                  <a:pt x="7735" y="11465"/>
                  <a:pt x="7717" y="11466"/>
                  <a:pt x="7698" y="11470"/>
                </a:cubicBezTo>
                <a:lnTo>
                  <a:pt x="7698" y="11389"/>
                </a:lnTo>
                <a:cubicBezTo>
                  <a:pt x="7742" y="11389"/>
                  <a:pt x="7785" y="11390"/>
                  <a:pt x="7828" y="11390"/>
                </a:cubicBezTo>
                <a:cubicBezTo>
                  <a:pt x="8056" y="11390"/>
                  <a:pt x="8285" y="11377"/>
                  <a:pt x="8512" y="11347"/>
                </a:cubicBezTo>
                <a:cubicBezTo>
                  <a:pt x="9455" y="11219"/>
                  <a:pt x="10403" y="10831"/>
                  <a:pt x="11187" y="10251"/>
                </a:cubicBezTo>
                <a:close/>
                <a:moveTo>
                  <a:pt x="4403" y="10052"/>
                </a:moveTo>
                <a:cubicBezTo>
                  <a:pt x="5175" y="10805"/>
                  <a:pt x="6220" y="11271"/>
                  <a:pt x="7352" y="11368"/>
                </a:cubicBezTo>
                <a:cubicBezTo>
                  <a:pt x="7265" y="12259"/>
                  <a:pt x="6537" y="12877"/>
                  <a:pt x="5730" y="12877"/>
                </a:cubicBezTo>
                <a:cubicBezTo>
                  <a:pt x="5441" y="12877"/>
                  <a:pt x="5141" y="12797"/>
                  <a:pt x="4858" y="12623"/>
                </a:cubicBezTo>
                <a:cubicBezTo>
                  <a:pt x="3916" y="12039"/>
                  <a:pt x="3901" y="10902"/>
                  <a:pt x="4403" y="10052"/>
                </a:cubicBezTo>
                <a:close/>
                <a:moveTo>
                  <a:pt x="8434" y="0"/>
                </a:moveTo>
                <a:cubicBezTo>
                  <a:pt x="8330" y="0"/>
                  <a:pt x="8223" y="8"/>
                  <a:pt x="8114" y="25"/>
                </a:cubicBezTo>
                <a:cubicBezTo>
                  <a:pt x="7155" y="168"/>
                  <a:pt x="6494" y="1060"/>
                  <a:pt x="6535" y="1930"/>
                </a:cubicBezTo>
                <a:cubicBezTo>
                  <a:pt x="6120" y="1415"/>
                  <a:pt x="5451" y="1145"/>
                  <a:pt x="4786" y="1145"/>
                </a:cubicBezTo>
                <a:cubicBezTo>
                  <a:pt x="4247" y="1145"/>
                  <a:pt x="3711" y="1323"/>
                  <a:pt x="3314" y="1690"/>
                </a:cubicBezTo>
                <a:cubicBezTo>
                  <a:pt x="2494" y="2437"/>
                  <a:pt x="2387" y="3528"/>
                  <a:pt x="2849" y="4389"/>
                </a:cubicBezTo>
                <a:cubicBezTo>
                  <a:pt x="2588" y="4332"/>
                  <a:pt x="2317" y="4300"/>
                  <a:pt x="2052" y="4300"/>
                </a:cubicBezTo>
                <a:cubicBezTo>
                  <a:pt x="1191" y="4300"/>
                  <a:pt x="393" y="4641"/>
                  <a:pt x="221" y="5608"/>
                </a:cubicBezTo>
                <a:cubicBezTo>
                  <a:pt x="0" y="6832"/>
                  <a:pt x="938" y="7600"/>
                  <a:pt x="1989" y="7703"/>
                </a:cubicBezTo>
                <a:cubicBezTo>
                  <a:pt x="1328" y="8230"/>
                  <a:pt x="831" y="8983"/>
                  <a:pt x="1333" y="9797"/>
                </a:cubicBezTo>
                <a:cubicBezTo>
                  <a:pt x="1648" y="10312"/>
                  <a:pt x="2118" y="10509"/>
                  <a:pt x="2620" y="10509"/>
                </a:cubicBezTo>
                <a:cubicBezTo>
                  <a:pt x="2967" y="10509"/>
                  <a:pt x="3330" y="10415"/>
                  <a:pt x="3669" y="10268"/>
                </a:cubicBezTo>
                <a:lnTo>
                  <a:pt x="3669" y="10268"/>
                </a:lnTo>
                <a:cubicBezTo>
                  <a:pt x="3245" y="11349"/>
                  <a:pt x="3597" y="12654"/>
                  <a:pt x="4740" y="13234"/>
                </a:cubicBezTo>
                <a:cubicBezTo>
                  <a:pt x="5044" y="13388"/>
                  <a:pt x="5360" y="13459"/>
                  <a:pt x="5668" y="13459"/>
                </a:cubicBezTo>
                <a:cubicBezTo>
                  <a:pt x="6486" y="13459"/>
                  <a:pt x="7245" y="12962"/>
                  <a:pt x="7556" y="12210"/>
                </a:cubicBezTo>
                <a:cubicBezTo>
                  <a:pt x="7655" y="12573"/>
                  <a:pt x="7906" y="12874"/>
                  <a:pt x="8269" y="13075"/>
                </a:cubicBezTo>
                <a:cubicBezTo>
                  <a:pt x="8521" y="13214"/>
                  <a:pt x="8790" y="13274"/>
                  <a:pt x="9059" y="13274"/>
                </a:cubicBezTo>
                <a:cubicBezTo>
                  <a:pt x="9483" y="13274"/>
                  <a:pt x="9909" y="13127"/>
                  <a:pt x="10282" y="12911"/>
                </a:cubicBezTo>
                <a:cubicBezTo>
                  <a:pt x="11025" y="12486"/>
                  <a:pt x="11977" y="11502"/>
                  <a:pt x="11835" y="10626"/>
                </a:cubicBezTo>
                <a:lnTo>
                  <a:pt x="11835" y="10626"/>
                </a:lnTo>
                <a:cubicBezTo>
                  <a:pt x="12232" y="10774"/>
                  <a:pt x="12686" y="10867"/>
                  <a:pt x="13126" y="10867"/>
                </a:cubicBezTo>
                <a:cubicBezTo>
                  <a:pt x="13905" y="10867"/>
                  <a:pt x="14639" y="10576"/>
                  <a:pt x="14933" y="9787"/>
                </a:cubicBezTo>
                <a:cubicBezTo>
                  <a:pt x="15312" y="8772"/>
                  <a:pt x="14688" y="7916"/>
                  <a:pt x="13848" y="7451"/>
                </a:cubicBezTo>
                <a:cubicBezTo>
                  <a:pt x="14688" y="7101"/>
                  <a:pt x="15272" y="6267"/>
                  <a:pt x="15010" y="5253"/>
                </a:cubicBezTo>
                <a:cubicBezTo>
                  <a:pt x="14799" y="4440"/>
                  <a:pt x="14047" y="3936"/>
                  <a:pt x="13299" y="3936"/>
                </a:cubicBezTo>
                <a:cubicBezTo>
                  <a:pt x="13283" y="3936"/>
                  <a:pt x="13268" y="3936"/>
                  <a:pt x="13252" y="3937"/>
                </a:cubicBezTo>
                <a:cubicBezTo>
                  <a:pt x="13298" y="3844"/>
                  <a:pt x="13339" y="3752"/>
                  <a:pt x="13370" y="3666"/>
                </a:cubicBezTo>
                <a:cubicBezTo>
                  <a:pt x="13579" y="3062"/>
                  <a:pt x="13513" y="2340"/>
                  <a:pt x="13072" y="1857"/>
                </a:cubicBezTo>
                <a:cubicBezTo>
                  <a:pt x="12755" y="1509"/>
                  <a:pt x="12282" y="1343"/>
                  <a:pt x="11805" y="1343"/>
                </a:cubicBezTo>
                <a:cubicBezTo>
                  <a:pt x="11294" y="1343"/>
                  <a:pt x="10778" y="1534"/>
                  <a:pt x="10444" y="1894"/>
                </a:cubicBezTo>
                <a:cubicBezTo>
                  <a:pt x="10313" y="870"/>
                  <a:pt x="9525" y="0"/>
                  <a:pt x="84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4"/>
          <p:cNvSpPr/>
          <p:nvPr/>
        </p:nvSpPr>
        <p:spPr>
          <a:xfrm rot="1362981">
            <a:off x="1734833" y="3481895"/>
            <a:ext cx="1490055" cy="644084"/>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5" name="Google Shape;325;p14"/>
          <p:cNvGrpSpPr/>
          <p:nvPr/>
        </p:nvGrpSpPr>
        <p:grpSpPr>
          <a:xfrm>
            <a:off x="2087433" y="2354968"/>
            <a:ext cx="1657739" cy="1620745"/>
            <a:chOff x="1565575" y="1766225"/>
            <a:chExt cx="1243304" cy="1215559"/>
          </a:xfrm>
        </p:grpSpPr>
        <p:sp>
          <p:nvSpPr>
            <p:cNvPr id="326" name="Google Shape;326;p14"/>
            <p:cNvSpPr/>
            <p:nvPr/>
          </p:nvSpPr>
          <p:spPr>
            <a:xfrm>
              <a:off x="1565575" y="1766225"/>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2270651" y="2237482"/>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2030329" y="2303372"/>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1831643" y="2243512"/>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0" name="Google Shape;330;p14"/>
          <p:cNvSpPr/>
          <p:nvPr/>
        </p:nvSpPr>
        <p:spPr>
          <a:xfrm>
            <a:off x="2476117" y="5632000"/>
            <a:ext cx="880363" cy="644051"/>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1495451" y="273433"/>
            <a:ext cx="880363" cy="644051"/>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2" name="Google Shape;332;p14"/>
          <p:cNvGrpSpPr/>
          <p:nvPr/>
        </p:nvGrpSpPr>
        <p:grpSpPr>
          <a:xfrm>
            <a:off x="4780933" y="1588567"/>
            <a:ext cx="469000" cy="696133"/>
            <a:chOff x="3585700" y="1191425"/>
            <a:chExt cx="351750" cy="522100"/>
          </a:xfrm>
        </p:grpSpPr>
        <p:sp>
          <p:nvSpPr>
            <p:cNvPr id="333" name="Google Shape;333;p14"/>
            <p:cNvSpPr/>
            <p:nvPr/>
          </p:nvSpPr>
          <p:spPr>
            <a:xfrm>
              <a:off x="3771800" y="1379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3739825" y="1191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a:off x="3585700" y="1573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14"/>
          <p:cNvGrpSpPr/>
          <p:nvPr/>
        </p:nvGrpSpPr>
        <p:grpSpPr>
          <a:xfrm>
            <a:off x="960000" y="720000"/>
            <a:ext cx="938600" cy="610733"/>
            <a:chOff x="720000" y="540000"/>
            <a:chExt cx="703950" cy="458050"/>
          </a:xfrm>
        </p:grpSpPr>
        <p:sp>
          <p:nvSpPr>
            <p:cNvPr id="337" name="Google Shape;337;p14"/>
            <p:cNvSpPr/>
            <p:nvPr/>
          </p:nvSpPr>
          <p:spPr>
            <a:xfrm flipH="1">
              <a:off x="720000" y="540000"/>
              <a:ext cx="703950" cy="458050"/>
            </a:xfrm>
            <a:custGeom>
              <a:avLst/>
              <a:gdLst/>
              <a:ahLst/>
              <a:cxnLst/>
              <a:rect l="l" t="t" r="r" b="b"/>
              <a:pathLst>
                <a:path w="28158" h="18322" extrusionOk="0">
                  <a:moveTo>
                    <a:pt x="11450" y="628"/>
                  </a:moveTo>
                  <a:cubicBezTo>
                    <a:pt x="11465" y="628"/>
                    <a:pt x="11481" y="628"/>
                    <a:pt x="11496" y="628"/>
                  </a:cubicBezTo>
                  <a:cubicBezTo>
                    <a:pt x="12542" y="664"/>
                    <a:pt x="12932" y="1734"/>
                    <a:pt x="12793" y="2626"/>
                  </a:cubicBezTo>
                  <a:cubicBezTo>
                    <a:pt x="12758" y="2865"/>
                    <a:pt x="12954" y="3026"/>
                    <a:pt x="13136" y="3026"/>
                  </a:cubicBezTo>
                  <a:cubicBezTo>
                    <a:pt x="13255" y="3026"/>
                    <a:pt x="13368" y="2957"/>
                    <a:pt x="13407" y="2796"/>
                  </a:cubicBezTo>
                  <a:cubicBezTo>
                    <a:pt x="13515" y="2370"/>
                    <a:pt x="13499" y="1920"/>
                    <a:pt x="13376" y="1510"/>
                  </a:cubicBezTo>
                  <a:cubicBezTo>
                    <a:pt x="13586" y="1047"/>
                    <a:pt x="14025" y="818"/>
                    <a:pt x="14452" y="818"/>
                  </a:cubicBezTo>
                  <a:cubicBezTo>
                    <a:pt x="15098" y="818"/>
                    <a:pt x="15715" y="1341"/>
                    <a:pt x="15465" y="2365"/>
                  </a:cubicBezTo>
                  <a:cubicBezTo>
                    <a:pt x="15250" y="3250"/>
                    <a:pt x="14891" y="4126"/>
                    <a:pt x="14594" y="4991"/>
                  </a:cubicBezTo>
                  <a:cubicBezTo>
                    <a:pt x="13044" y="5006"/>
                    <a:pt x="11486" y="5006"/>
                    <a:pt x="9935" y="5114"/>
                  </a:cubicBezTo>
                  <a:cubicBezTo>
                    <a:pt x="9514" y="5145"/>
                    <a:pt x="9088" y="5186"/>
                    <a:pt x="8664" y="5242"/>
                  </a:cubicBezTo>
                  <a:cubicBezTo>
                    <a:pt x="8643" y="5206"/>
                    <a:pt x="8612" y="5170"/>
                    <a:pt x="8565" y="5145"/>
                  </a:cubicBezTo>
                  <a:cubicBezTo>
                    <a:pt x="8023" y="4848"/>
                    <a:pt x="7684" y="4438"/>
                    <a:pt x="7464" y="3865"/>
                  </a:cubicBezTo>
                  <a:cubicBezTo>
                    <a:pt x="7291" y="3399"/>
                    <a:pt x="6931" y="2328"/>
                    <a:pt x="7433" y="1965"/>
                  </a:cubicBezTo>
                  <a:cubicBezTo>
                    <a:pt x="7703" y="1769"/>
                    <a:pt x="8009" y="1687"/>
                    <a:pt x="8323" y="1687"/>
                  </a:cubicBezTo>
                  <a:cubicBezTo>
                    <a:pt x="9142" y="1687"/>
                    <a:pt x="10021" y="2243"/>
                    <a:pt x="10487" y="2779"/>
                  </a:cubicBezTo>
                  <a:cubicBezTo>
                    <a:pt x="10548" y="2852"/>
                    <a:pt x="10624" y="2882"/>
                    <a:pt x="10701" y="2882"/>
                  </a:cubicBezTo>
                  <a:cubicBezTo>
                    <a:pt x="10926" y="2882"/>
                    <a:pt x="11155" y="2617"/>
                    <a:pt x="11005" y="2380"/>
                  </a:cubicBezTo>
                  <a:cubicBezTo>
                    <a:pt x="10851" y="2140"/>
                    <a:pt x="10636" y="1919"/>
                    <a:pt x="10380" y="1724"/>
                  </a:cubicBezTo>
                  <a:cubicBezTo>
                    <a:pt x="10370" y="1155"/>
                    <a:pt x="10801" y="628"/>
                    <a:pt x="11450" y="628"/>
                  </a:cubicBezTo>
                  <a:close/>
                  <a:moveTo>
                    <a:pt x="2752" y="11610"/>
                  </a:moveTo>
                  <a:cubicBezTo>
                    <a:pt x="2787" y="11902"/>
                    <a:pt x="2844" y="12194"/>
                    <a:pt x="2921" y="12480"/>
                  </a:cubicBezTo>
                  <a:cubicBezTo>
                    <a:pt x="2306" y="12425"/>
                    <a:pt x="1728" y="12240"/>
                    <a:pt x="1195" y="11949"/>
                  </a:cubicBezTo>
                  <a:cubicBezTo>
                    <a:pt x="1712" y="11831"/>
                    <a:pt x="2230" y="11727"/>
                    <a:pt x="2752" y="11610"/>
                  </a:cubicBezTo>
                  <a:close/>
                  <a:moveTo>
                    <a:pt x="3172" y="13228"/>
                  </a:moveTo>
                  <a:cubicBezTo>
                    <a:pt x="3326" y="13613"/>
                    <a:pt x="3505" y="13981"/>
                    <a:pt x="3725" y="14325"/>
                  </a:cubicBezTo>
                  <a:cubicBezTo>
                    <a:pt x="3161" y="14274"/>
                    <a:pt x="2593" y="14237"/>
                    <a:pt x="2029" y="14213"/>
                  </a:cubicBezTo>
                  <a:cubicBezTo>
                    <a:pt x="2378" y="13853"/>
                    <a:pt x="2756" y="13526"/>
                    <a:pt x="3172" y="13228"/>
                  </a:cubicBezTo>
                  <a:close/>
                  <a:moveTo>
                    <a:pt x="25203" y="4137"/>
                  </a:moveTo>
                  <a:lnTo>
                    <a:pt x="25203" y="4137"/>
                  </a:lnTo>
                  <a:cubicBezTo>
                    <a:pt x="24726" y="5638"/>
                    <a:pt x="24127" y="6975"/>
                    <a:pt x="23348" y="8250"/>
                  </a:cubicBezTo>
                  <a:cubicBezTo>
                    <a:pt x="23210" y="8255"/>
                    <a:pt x="23133" y="8398"/>
                    <a:pt x="23181" y="8508"/>
                  </a:cubicBezTo>
                  <a:cubicBezTo>
                    <a:pt x="22757" y="9184"/>
                    <a:pt x="22286" y="9846"/>
                    <a:pt x="21753" y="10506"/>
                  </a:cubicBezTo>
                  <a:cubicBezTo>
                    <a:pt x="21744" y="10522"/>
                    <a:pt x="21739" y="10531"/>
                    <a:pt x="21733" y="10547"/>
                  </a:cubicBezTo>
                  <a:cubicBezTo>
                    <a:pt x="21165" y="9908"/>
                    <a:pt x="20217" y="9534"/>
                    <a:pt x="19427" y="9308"/>
                  </a:cubicBezTo>
                  <a:cubicBezTo>
                    <a:pt x="19392" y="9299"/>
                    <a:pt x="19359" y="9294"/>
                    <a:pt x="19327" y="9294"/>
                  </a:cubicBezTo>
                  <a:cubicBezTo>
                    <a:pt x="18978" y="9294"/>
                    <a:pt x="18863" y="9847"/>
                    <a:pt x="19249" y="9969"/>
                  </a:cubicBezTo>
                  <a:cubicBezTo>
                    <a:pt x="20068" y="10231"/>
                    <a:pt x="21072" y="10487"/>
                    <a:pt x="21451" y="11358"/>
                  </a:cubicBezTo>
                  <a:cubicBezTo>
                    <a:pt x="21815" y="12189"/>
                    <a:pt x="21221" y="12875"/>
                    <a:pt x="20453" y="12875"/>
                  </a:cubicBezTo>
                  <a:cubicBezTo>
                    <a:pt x="20322" y="12875"/>
                    <a:pt x="20186" y="12855"/>
                    <a:pt x="20049" y="12813"/>
                  </a:cubicBezTo>
                  <a:cubicBezTo>
                    <a:pt x="20031" y="12808"/>
                    <a:pt x="20013" y="12806"/>
                    <a:pt x="19996" y="12806"/>
                  </a:cubicBezTo>
                  <a:cubicBezTo>
                    <a:pt x="19942" y="12806"/>
                    <a:pt x="19896" y="12828"/>
                    <a:pt x="19864" y="12860"/>
                  </a:cubicBezTo>
                  <a:cubicBezTo>
                    <a:pt x="19833" y="12860"/>
                    <a:pt x="19809" y="12854"/>
                    <a:pt x="19778" y="12854"/>
                  </a:cubicBezTo>
                  <a:cubicBezTo>
                    <a:pt x="19465" y="12876"/>
                    <a:pt x="19315" y="13295"/>
                    <a:pt x="19613" y="13464"/>
                  </a:cubicBezTo>
                  <a:cubicBezTo>
                    <a:pt x="19991" y="13690"/>
                    <a:pt x="20314" y="13803"/>
                    <a:pt x="20509" y="14243"/>
                  </a:cubicBezTo>
                  <a:cubicBezTo>
                    <a:pt x="20678" y="14631"/>
                    <a:pt x="20688" y="15139"/>
                    <a:pt x="20417" y="15487"/>
                  </a:cubicBezTo>
                  <a:cubicBezTo>
                    <a:pt x="20193" y="15769"/>
                    <a:pt x="19892" y="15887"/>
                    <a:pt x="19581" y="15887"/>
                  </a:cubicBezTo>
                  <a:cubicBezTo>
                    <a:pt x="19041" y="15887"/>
                    <a:pt x="18472" y="15532"/>
                    <a:pt x="18225" y="15066"/>
                  </a:cubicBezTo>
                  <a:cubicBezTo>
                    <a:pt x="18181" y="14986"/>
                    <a:pt x="18111" y="14952"/>
                    <a:pt x="18040" y="14952"/>
                  </a:cubicBezTo>
                  <a:cubicBezTo>
                    <a:pt x="17913" y="14952"/>
                    <a:pt x="17783" y="15060"/>
                    <a:pt x="17790" y="15205"/>
                  </a:cubicBezTo>
                  <a:cubicBezTo>
                    <a:pt x="17757" y="15184"/>
                    <a:pt x="17719" y="15174"/>
                    <a:pt x="17681" y="15174"/>
                  </a:cubicBezTo>
                  <a:cubicBezTo>
                    <a:pt x="17563" y="15174"/>
                    <a:pt x="17447" y="15271"/>
                    <a:pt x="17482" y="15426"/>
                  </a:cubicBezTo>
                  <a:cubicBezTo>
                    <a:pt x="17740" y="16476"/>
                    <a:pt x="17549" y="17605"/>
                    <a:pt x="16447" y="17605"/>
                  </a:cubicBezTo>
                  <a:cubicBezTo>
                    <a:pt x="16318" y="17605"/>
                    <a:pt x="16177" y="17589"/>
                    <a:pt x="16023" y="17557"/>
                  </a:cubicBezTo>
                  <a:cubicBezTo>
                    <a:pt x="15250" y="17398"/>
                    <a:pt x="14630" y="16859"/>
                    <a:pt x="14175" y="16240"/>
                  </a:cubicBezTo>
                  <a:cubicBezTo>
                    <a:pt x="13273" y="15031"/>
                    <a:pt x="13078" y="13499"/>
                    <a:pt x="13462" y="12060"/>
                  </a:cubicBezTo>
                  <a:cubicBezTo>
                    <a:pt x="13511" y="11893"/>
                    <a:pt x="13350" y="11754"/>
                    <a:pt x="13204" y="11754"/>
                  </a:cubicBezTo>
                  <a:cubicBezTo>
                    <a:pt x="13130" y="11754"/>
                    <a:pt x="13060" y="11790"/>
                    <a:pt x="13022" y="11876"/>
                  </a:cubicBezTo>
                  <a:cubicBezTo>
                    <a:pt x="12423" y="13286"/>
                    <a:pt x="12565" y="14945"/>
                    <a:pt x="13324" y="16251"/>
                  </a:cubicBezTo>
                  <a:cubicBezTo>
                    <a:pt x="12341" y="16510"/>
                    <a:pt x="11275" y="16667"/>
                    <a:pt x="10217" y="16667"/>
                  </a:cubicBezTo>
                  <a:cubicBezTo>
                    <a:pt x="7854" y="16667"/>
                    <a:pt x="5532" y="15882"/>
                    <a:pt x="4283" y="13699"/>
                  </a:cubicBezTo>
                  <a:cubicBezTo>
                    <a:pt x="3418" y="12188"/>
                    <a:pt x="3208" y="10114"/>
                    <a:pt x="4073" y="8556"/>
                  </a:cubicBezTo>
                  <a:cubicBezTo>
                    <a:pt x="5158" y="6611"/>
                    <a:pt x="7536" y="6135"/>
                    <a:pt x="9564" y="5965"/>
                  </a:cubicBezTo>
                  <a:cubicBezTo>
                    <a:pt x="14876" y="5520"/>
                    <a:pt x="20214" y="6407"/>
                    <a:pt x="25203" y="4137"/>
                  </a:cubicBezTo>
                  <a:close/>
                  <a:moveTo>
                    <a:pt x="11497" y="1"/>
                  </a:moveTo>
                  <a:cubicBezTo>
                    <a:pt x="11424" y="1"/>
                    <a:pt x="11350" y="5"/>
                    <a:pt x="11274" y="13"/>
                  </a:cubicBezTo>
                  <a:cubicBezTo>
                    <a:pt x="10526" y="89"/>
                    <a:pt x="9953" y="715"/>
                    <a:pt x="9861" y="1391"/>
                  </a:cubicBezTo>
                  <a:cubicBezTo>
                    <a:pt x="9368" y="1132"/>
                    <a:pt x="8800" y="974"/>
                    <a:pt x="8256" y="974"/>
                  </a:cubicBezTo>
                  <a:cubicBezTo>
                    <a:pt x="7670" y="974"/>
                    <a:pt x="7112" y="1157"/>
                    <a:pt x="6706" y="1595"/>
                  </a:cubicBezTo>
                  <a:cubicBezTo>
                    <a:pt x="6163" y="2179"/>
                    <a:pt x="6563" y="3404"/>
                    <a:pt x="6814" y="4048"/>
                  </a:cubicBezTo>
                  <a:cubicBezTo>
                    <a:pt x="7020" y="4587"/>
                    <a:pt x="7347" y="5089"/>
                    <a:pt x="7823" y="5381"/>
                  </a:cubicBezTo>
                  <a:cubicBezTo>
                    <a:pt x="5784" y="5786"/>
                    <a:pt x="3875" y="6702"/>
                    <a:pt x="3065" y="8814"/>
                  </a:cubicBezTo>
                  <a:cubicBezTo>
                    <a:pt x="2798" y="9510"/>
                    <a:pt x="2686" y="10254"/>
                    <a:pt x="2706" y="10991"/>
                  </a:cubicBezTo>
                  <a:cubicBezTo>
                    <a:pt x="1891" y="11058"/>
                    <a:pt x="1077" y="11278"/>
                    <a:pt x="299" y="11509"/>
                  </a:cubicBezTo>
                  <a:cubicBezTo>
                    <a:pt x="6" y="11596"/>
                    <a:pt x="1" y="11944"/>
                    <a:pt x="222" y="12109"/>
                  </a:cubicBezTo>
                  <a:cubicBezTo>
                    <a:pt x="868" y="12585"/>
                    <a:pt x="1554" y="12876"/>
                    <a:pt x="2301" y="13040"/>
                  </a:cubicBezTo>
                  <a:cubicBezTo>
                    <a:pt x="1846" y="13409"/>
                    <a:pt x="1426" y="13819"/>
                    <a:pt x="1063" y="14279"/>
                  </a:cubicBezTo>
                  <a:cubicBezTo>
                    <a:pt x="894" y="14492"/>
                    <a:pt x="979" y="14854"/>
                    <a:pt x="1291" y="14854"/>
                  </a:cubicBezTo>
                  <a:cubicBezTo>
                    <a:pt x="1293" y="14854"/>
                    <a:pt x="1295" y="14854"/>
                    <a:pt x="1297" y="14854"/>
                  </a:cubicBezTo>
                  <a:cubicBezTo>
                    <a:pt x="2169" y="14839"/>
                    <a:pt x="3045" y="14833"/>
                    <a:pt x="3915" y="14761"/>
                  </a:cubicBezTo>
                  <a:cubicBezTo>
                    <a:pt x="3952" y="14761"/>
                    <a:pt x="3983" y="14751"/>
                    <a:pt x="4008" y="14736"/>
                  </a:cubicBezTo>
                  <a:cubicBezTo>
                    <a:pt x="4289" y="15110"/>
                    <a:pt x="4607" y="15458"/>
                    <a:pt x="4961" y="15759"/>
                  </a:cubicBezTo>
                  <a:cubicBezTo>
                    <a:pt x="6350" y="16941"/>
                    <a:pt x="8040" y="17434"/>
                    <a:pt x="9761" y="17434"/>
                  </a:cubicBezTo>
                  <a:cubicBezTo>
                    <a:pt x="11063" y="17434"/>
                    <a:pt x="12383" y="17152"/>
                    <a:pt x="13602" y="16671"/>
                  </a:cubicBezTo>
                  <a:cubicBezTo>
                    <a:pt x="13915" y="17103"/>
                    <a:pt x="14305" y="17482"/>
                    <a:pt x="14760" y="17783"/>
                  </a:cubicBezTo>
                  <a:cubicBezTo>
                    <a:pt x="15237" y="18091"/>
                    <a:pt x="15858" y="18321"/>
                    <a:pt x="16457" y="18321"/>
                  </a:cubicBezTo>
                  <a:cubicBezTo>
                    <a:pt x="16773" y="18321"/>
                    <a:pt x="17083" y="18257"/>
                    <a:pt x="17363" y="18107"/>
                  </a:cubicBezTo>
                  <a:cubicBezTo>
                    <a:pt x="18278" y="17613"/>
                    <a:pt x="18247" y="16615"/>
                    <a:pt x="18007" y="15739"/>
                  </a:cubicBezTo>
                  <a:lnTo>
                    <a:pt x="18007" y="15739"/>
                  </a:lnTo>
                  <a:cubicBezTo>
                    <a:pt x="18345" y="16241"/>
                    <a:pt x="18971" y="16509"/>
                    <a:pt x="19589" y="16509"/>
                  </a:cubicBezTo>
                  <a:cubicBezTo>
                    <a:pt x="20102" y="16509"/>
                    <a:pt x="20611" y="16325"/>
                    <a:pt x="20947" y="15934"/>
                  </a:cubicBezTo>
                  <a:cubicBezTo>
                    <a:pt x="21387" y="15422"/>
                    <a:pt x="21449" y="14689"/>
                    <a:pt x="21224" y="14070"/>
                  </a:cubicBezTo>
                  <a:cubicBezTo>
                    <a:pt x="21136" y="13834"/>
                    <a:pt x="20989" y="13582"/>
                    <a:pt x="20799" y="13367"/>
                  </a:cubicBezTo>
                  <a:cubicBezTo>
                    <a:pt x="21507" y="13291"/>
                    <a:pt x="22156" y="12758"/>
                    <a:pt x="22223" y="11994"/>
                  </a:cubicBezTo>
                  <a:cubicBezTo>
                    <a:pt x="22253" y="11636"/>
                    <a:pt x="22187" y="11323"/>
                    <a:pt x="22059" y="11042"/>
                  </a:cubicBezTo>
                  <a:cubicBezTo>
                    <a:pt x="22109" y="11032"/>
                    <a:pt x="22160" y="11007"/>
                    <a:pt x="22207" y="10961"/>
                  </a:cubicBezTo>
                  <a:cubicBezTo>
                    <a:pt x="22268" y="10899"/>
                    <a:pt x="22325" y="10832"/>
                    <a:pt x="22386" y="10765"/>
                  </a:cubicBezTo>
                  <a:cubicBezTo>
                    <a:pt x="23159" y="11097"/>
                    <a:pt x="24004" y="11385"/>
                    <a:pt x="24860" y="11549"/>
                  </a:cubicBezTo>
                  <a:cubicBezTo>
                    <a:pt x="25055" y="11965"/>
                    <a:pt x="25479" y="12291"/>
                    <a:pt x="25931" y="12363"/>
                  </a:cubicBezTo>
                  <a:cubicBezTo>
                    <a:pt x="25937" y="12364"/>
                    <a:pt x="25944" y="12364"/>
                    <a:pt x="25950" y="12364"/>
                  </a:cubicBezTo>
                  <a:cubicBezTo>
                    <a:pt x="26081" y="12364"/>
                    <a:pt x="26185" y="12181"/>
                    <a:pt x="26038" y="12112"/>
                  </a:cubicBezTo>
                  <a:cubicBezTo>
                    <a:pt x="25829" y="12020"/>
                    <a:pt x="25598" y="11850"/>
                    <a:pt x="25439" y="11641"/>
                  </a:cubicBezTo>
                  <a:lnTo>
                    <a:pt x="25439" y="11641"/>
                  </a:lnTo>
                  <a:cubicBezTo>
                    <a:pt x="25777" y="11683"/>
                    <a:pt x="26114" y="11703"/>
                    <a:pt x="26443" y="11703"/>
                  </a:cubicBezTo>
                  <a:cubicBezTo>
                    <a:pt x="26747" y="11698"/>
                    <a:pt x="26844" y="11196"/>
                    <a:pt x="26520" y="11154"/>
                  </a:cubicBezTo>
                  <a:cubicBezTo>
                    <a:pt x="26096" y="11092"/>
                    <a:pt x="25681" y="11036"/>
                    <a:pt x="25265" y="10974"/>
                  </a:cubicBezTo>
                  <a:cubicBezTo>
                    <a:pt x="25270" y="10950"/>
                    <a:pt x="25270" y="10929"/>
                    <a:pt x="25281" y="10908"/>
                  </a:cubicBezTo>
                  <a:cubicBezTo>
                    <a:pt x="25375" y="10645"/>
                    <a:pt x="25596" y="10525"/>
                    <a:pt x="25827" y="10525"/>
                  </a:cubicBezTo>
                  <a:cubicBezTo>
                    <a:pt x="25974" y="10525"/>
                    <a:pt x="26124" y="10573"/>
                    <a:pt x="26250" y="10663"/>
                  </a:cubicBezTo>
                  <a:cubicBezTo>
                    <a:pt x="26288" y="10690"/>
                    <a:pt x="26329" y="10702"/>
                    <a:pt x="26369" y="10702"/>
                  </a:cubicBezTo>
                  <a:cubicBezTo>
                    <a:pt x="26541" y="10702"/>
                    <a:pt x="26703" y="10487"/>
                    <a:pt x="26587" y="10325"/>
                  </a:cubicBezTo>
                  <a:cubicBezTo>
                    <a:pt x="26414" y="10088"/>
                    <a:pt x="26164" y="9987"/>
                    <a:pt x="25903" y="9987"/>
                  </a:cubicBezTo>
                  <a:cubicBezTo>
                    <a:pt x="25492" y="9987"/>
                    <a:pt x="25058" y="10239"/>
                    <a:pt x="24867" y="10606"/>
                  </a:cubicBezTo>
                  <a:cubicBezTo>
                    <a:pt x="24814" y="10699"/>
                    <a:pt x="24783" y="10796"/>
                    <a:pt x="24763" y="10893"/>
                  </a:cubicBezTo>
                  <a:cubicBezTo>
                    <a:pt x="24067" y="10780"/>
                    <a:pt x="23380" y="10642"/>
                    <a:pt x="22684" y="10448"/>
                  </a:cubicBezTo>
                  <a:cubicBezTo>
                    <a:pt x="23139" y="9945"/>
                    <a:pt x="23554" y="9386"/>
                    <a:pt x="23923" y="8802"/>
                  </a:cubicBezTo>
                  <a:cubicBezTo>
                    <a:pt x="24624" y="8998"/>
                    <a:pt x="25357" y="9120"/>
                    <a:pt x="26084" y="9176"/>
                  </a:cubicBezTo>
                  <a:cubicBezTo>
                    <a:pt x="26221" y="9612"/>
                    <a:pt x="26653" y="9964"/>
                    <a:pt x="27113" y="10041"/>
                  </a:cubicBezTo>
                  <a:cubicBezTo>
                    <a:pt x="27118" y="10042"/>
                    <a:pt x="27123" y="10042"/>
                    <a:pt x="27128" y="10042"/>
                  </a:cubicBezTo>
                  <a:cubicBezTo>
                    <a:pt x="27229" y="10042"/>
                    <a:pt x="27298" y="9905"/>
                    <a:pt x="27191" y="9847"/>
                  </a:cubicBezTo>
                  <a:cubicBezTo>
                    <a:pt x="26965" y="9724"/>
                    <a:pt x="26673" y="9484"/>
                    <a:pt x="26561" y="9202"/>
                  </a:cubicBezTo>
                  <a:lnTo>
                    <a:pt x="26561" y="9202"/>
                  </a:lnTo>
                  <a:cubicBezTo>
                    <a:pt x="26705" y="9207"/>
                    <a:pt x="26848" y="9210"/>
                    <a:pt x="26992" y="9210"/>
                  </a:cubicBezTo>
                  <a:cubicBezTo>
                    <a:pt x="27242" y="9210"/>
                    <a:pt x="27491" y="9201"/>
                    <a:pt x="27739" y="9182"/>
                  </a:cubicBezTo>
                  <a:cubicBezTo>
                    <a:pt x="28141" y="9152"/>
                    <a:pt x="28158" y="8537"/>
                    <a:pt x="27758" y="8537"/>
                  </a:cubicBezTo>
                  <a:cubicBezTo>
                    <a:pt x="27752" y="8537"/>
                    <a:pt x="27745" y="8537"/>
                    <a:pt x="27739" y="8537"/>
                  </a:cubicBezTo>
                  <a:cubicBezTo>
                    <a:pt x="27454" y="8549"/>
                    <a:pt x="27177" y="8555"/>
                    <a:pt x="26900" y="8555"/>
                  </a:cubicBezTo>
                  <a:cubicBezTo>
                    <a:pt x="26837" y="8555"/>
                    <a:pt x="26774" y="8555"/>
                    <a:pt x="26711" y="8554"/>
                  </a:cubicBezTo>
                  <a:cubicBezTo>
                    <a:pt x="26768" y="8507"/>
                    <a:pt x="26834" y="8472"/>
                    <a:pt x="26901" y="8452"/>
                  </a:cubicBezTo>
                  <a:cubicBezTo>
                    <a:pt x="26941" y="8439"/>
                    <a:pt x="26978" y="8434"/>
                    <a:pt x="27014" y="8434"/>
                  </a:cubicBezTo>
                  <a:cubicBezTo>
                    <a:pt x="27133" y="8434"/>
                    <a:pt x="27241" y="8488"/>
                    <a:pt x="27367" y="8488"/>
                  </a:cubicBezTo>
                  <a:cubicBezTo>
                    <a:pt x="27490" y="8484"/>
                    <a:pt x="27582" y="8371"/>
                    <a:pt x="27546" y="8253"/>
                  </a:cubicBezTo>
                  <a:cubicBezTo>
                    <a:pt x="27481" y="8018"/>
                    <a:pt x="27244" y="7928"/>
                    <a:pt x="27015" y="7928"/>
                  </a:cubicBezTo>
                  <a:cubicBezTo>
                    <a:pt x="26955" y="7928"/>
                    <a:pt x="26895" y="7934"/>
                    <a:pt x="26839" y="7946"/>
                  </a:cubicBezTo>
                  <a:cubicBezTo>
                    <a:pt x="26533" y="8013"/>
                    <a:pt x="26262" y="8222"/>
                    <a:pt x="26123" y="8509"/>
                  </a:cubicBezTo>
                  <a:cubicBezTo>
                    <a:pt x="26117" y="8520"/>
                    <a:pt x="26117" y="8529"/>
                    <a:pt x="26112" y="8545"/>
                  </a:cubicBezTo>
                  <a:cubicBezTo>
                    <a:pt x="25467" y="8520"/>
                    <a:pt x="24826" y="8464"/>
                    <a:pt x="24182" y="8372"/>
                  </a:cubicBezTo>
                  <a:cubicBezTo>
                    <a:pt x="25022" y="6927"/>
                    <a:pt x="25590" y="5309"/>
                    <a:pt x="25804" y="3705"/>
                  </a:cubicBezTo>
                  <a:cubicBezTo>
                    <a:pt x="25822" y="3588"/>
                    <a:pt x="25749" y="3522"/>
                    <a:pt x="25657" y="3496"/>
                  </a:cubicBezTo>
                  <a:cubicBezTo>
                    <a:pt x="25581" y="3359"/>
                    <a:pt x="25440" y="3253"/>
                    <a:pt x="25272" y="3253"/>
                  </a:cubicBezTo>
                  <a:cubicBezTo>
                    <a:pt x="25213" y="3253"/>
                    <a:pt x="25151" y="3266"/>
                    <a:pt x="25088" y="3295"/>
                  </a:cubicBezTo>
                  <a:cubicBezTo>
                    <a:pt x="21945" y="4766"/>
                    <a:pt x="18645" y="4939"/>
                    <a:pt x="15310" y="4986"/>
                  </a:cubicBezTo>
                  <a:cubicBezTo>
                    <a:pt x="15906" y="3475"/>
                    <a:pt x="17022" y="1093"/>
                    <a:pt x="15137" y="248"/>
                  </a:cubicBezTo>
                  <a:cubicBezTo>
                    <a:pt x="14914" y="148"/>
                    <a:pt x="14690" y="103"/>
                    <a:pt x="14473" y="103"/>
                  </a:cubicBezTo>
                  <a:cubicBezTo>
                    <a:pt x="13900" y="103"/>
                    <a:pt x="13380" y="419"/>
                    <a:pt x="13082" y="884"/>
                  </a:cubicBezTo>
                  <a:cubicBezTo>
                    <a:pt x="12735" y="365"/>
                    <a:pt x="12187" y="1"/>
                    <a:pt x="11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flipH="1">
              <a:off x="1212150" y="772675"/>
              <a:ext cx="80250" cy="58950"/>
            </a:xfrm>
            <a:custGeom>
              <a:avLst/>
              <a:gdLst/>
              <a:ahLst/>
              <a:cxnLst/>
              <a:rect l="l" t="t" r="r" b="b"/>
              <a:pathLst>
                <a:path w="3210" h="2358" extrusionOk="0">
                  <a:moveTo>
                    <a:pt x="683" y="0"/>
                  </a:moveTo>
                  <a:cubicBezTo>
                    <a:pt x="631" y="0"/>
                    <a:pt x="577" y="23"/>
                    <a:pt x="537" y="76"/>
                  </a:cubicBezTo>
                  <a:cubicBezTo>
                    <a:pt x="0" y="789"/>
                    <a:pt x="327" y="1921"/>
                    <a:pt x="1151" y="2258"/>
                  </a:cubicBezTo>
                  <a:cubicBezTo>
                    <a:pt x="1316" y="2326"/>
                    <a:pt x="1490" y="2358"/>
                    <a:pt x="1663" y="2358"/>
                  </a:cubicBezTo>
                  <a:cubicBezTo>
                    <a:pt x="2398" y="2358"/>
                    <a:pt x="3130" y="1787"/>
                    <a:pt x="3196" y="1029"/>
                  </a:cubicBezTo>
                  <a:cubicBezTo>
                    <a:pt x="3210" y="857"/>
                    <a:pt x="3073" y="767"/>
                    <a:pt x="2933" y="767"/>
                  </a:cubicBezTo>
                  <a:cubicBezTo>
                    <a:pt x="2818" y="767"/>
                    <a:pt x="2700" y="829"/>
                    <a:pt x="2663" y="956"/>
                  </a:cubicBezTo>
                  <a:cubicBezTo>
                    <a:pt x="2525" y="1418"/>
                    <a:pt x="2128" y="1825"/>
                    <a:pt x="1648" y="1825"/>
                  </a:cubicBezTo>
                  <a:cubicBezTo>
                    <a:pt x="1542" y="1825"/>
                    <a:pt x="1433" y="1806"/>
                    <a:pt x="1321" y="1763"/>
                  </a:cubicBezTo>
                  <a:cubicBezTo>
                    <a:pt x="743" y="1532"/>
                    <a:pt x="574" y="768"/>
                    <a:pt x="830" y="246"/>
                  </a:cubicBezTo>
                  <a:cubicBezTo>
                    <a:pt x="899" y="109"/>
                    <a:pt x="796"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176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410602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58974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75509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47666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54128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56351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33047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67724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extLst>
      <p:ext uri="{BB962C8B-B14F-4D97-AF65-F5344CB8AC3E}">
        <p14:creationId xmlns:p14="http://schemas.microsoft.com/office/powerpoint/2010/main" val="36858362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0" r:id="rId8"/>
    <p:sldLayoutId id="2147483671"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201.117.133.137/sistema/mensajes/EnviaMensaje1.asp?e=enep-00042&amp;c=600765339&amp;p=A7B2B19BM551M1B0064142M64&amp;idMateria=6165&amp;idMateria=6165&amp;a=M132&amp;an=MAYRA%20CRISTINA%20BUENO%20ZERTUCHE" TargetMode="Externa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14" name="Imagen 16"/>
          <p:cNvPicPr>
            <a:picLocks noChangeAspect="1" noChangeArrowheads="1"/>
          </p:cNvPicPr>
          <p:nvPr/>
        </p:nvPicPr>
        <p:blipFill>
          <a:blip r:embed="rId4">
            <a:extLst>
              <a:ext uri="{28A0092B-C50C-407E-A947-70E740481C1C}">
                <a14:useLocalDpi xmlns:a14="http://schemas.microsoft.com/office/drawing/2010/main" val="0"/>
              </a:ext>
            </a:extLst>
          </a:blip>
          <a:srcRect l="21538" t="-10191" r="16924" b="-2"/>
          <a:stretch>
            <a:fillRect/>
          </a:stretch>
        </p:blipFill>
        <p:spPr bwMode="auto">
          <a:xfrm>
            <a:off x="1060554" y="601015"/>
            <a:ext cx="1447800" cy="2082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2259866" y="959727"/>
            <a:ext cx="7749541" cy="497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0784" tIns="25392" rIns="121920" bIns="25392" numCol="1" anchor="ctr" anchorCtr="0" compatLnSpc="1">
            <a:prstTxWarp prst="textNoShape">
              <a:avLst/>
            </a:prstTxWarp>
            <a:spAutoFit/>
          </a:bodyPr>
          <a:lstStyle>
            <a:lvl1pPr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1pPr>
            <a:lvl2pPr marL="4572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2pPr>
            <a:lvl3pPr marL="9144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3pPr>
            <a:lvl4pPr marL="13716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4pPr>
            <a:lvl5pPr marL="18288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5pPr>
            <a:lvl6pPr marL="22860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6pPr>
            <a:lvl7pPr marL="27432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7pPr>
            <a:lvl8pPr marL="32004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8pPr>
            <a:lvl9pPr marL="3657600" eaLnBrk="0" fontAlgn="base" hangingPunct="0">
              <a:spcBef>
                <a:spcPct val="0"/>
              </a:spcBef>
              <a:spcAft>
                <a:spcPct val="0"/>
              </a:spcAft>
              <a:tabLst>
                <a:tab pos="315913" algn="l"/>
                <a:tab pos="2806700" algn="ctr"/>
              </a:tabLst>
              <a:defRPr>
                <a:solidFill>
                  <a:schemeClr val="tx1"/>
                </a:solidFill>
                <a:latin typeface="Arial" panose="020B0604020202020204" pitchFamily="34" charset="0"/>
              </a:defRPr>
            </a:lvl9pPr>
          </a:lstStyle>
          <a:p>
            <a:pPr algn="ctr" defTabSz="1219170">
              <a:tabLst>
                <a:tab pos="421207" algn="l"/>
                <a:tab pos="3742173" algn="ctr"/>
              </a:tabLst>
            </a:pPr>
            <a:r>
              <a:rPr lang="es-MX" altLang="es-MX"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Escuela Normal de Educación Preescolar</a:t>
            </a:r>
            <a:endParaRPr lang="es-MX" altLang="es-MX" sz="1067" dirty="0"/>
          </a:p>
          <a:p>
            <a:pPr algn="ctr" defTabSz="1219170">
              <a:tabLst>
                <a:tab pos="421207" algn="l"/>
                <a:tab pos="3742173" algn="ctr"/>
              </a:tabLst>
            </a:pPr>
            <a:r>
              <a:rPr lang="es-MX" altLang="es-MX" sz="2667" dirty="0">
                <a:latin typeface="CHICKEN Pie Height"/>
                <a:ea typeface="Calibri" panose="020F0502020204030204" pitchFamily="34" charset="0"/>
                <a:cs typeface="Times New Roman" panose="02020603050405020304" pitchFamily="18" charset="0"/>
              </a:rPr>
              <a:t>Licenciatura en Educaci</a:t>
            </a:r>
            <a:r>
              <a:rPr lang="es-MX" altLang="es-MX" sz="2667" dirty="0">
                <a:latin typeface="Calibri" panose="020F0502020204030204" pitchFamily="34" charset="0"/>
                <a:ea typeface="Calibri" panose="020F0502020204030204" pitchFamily="34" charset="0"/>
                <a:cs typeface="Times New Roman" panose="02020603050405020304" pitchFamily="18" charset="0"/>
              </a:rPr>
              <a:t>ó</a:t>
            </a:r>
            <a:r>
              <a:rPr lang="es-MX" altLang="es-MX" sz="2667" dirty="0">
                <a:latin typeface="CHICKEN Pie Height"/>
                <a:ea typeface="Calibri" panose="020F0502020204030204" pitchFamily="34" charset="0"/>
                <a:cs typeface="Times New Roman" panose="02020603050405020304" pitchFamily="18" charset="0"/>
              </a:rPr>
              <a:t>n Preescolar.</a:t>
            </a:r>
            <a:endParaRPr lang="es-MX" altLang="es-MX" sz="1067" dirty="0"/>
          </a:p>
          <a:p>
            <a:pPr algn="ctr" defTabSz="1219170">
              <a:tabLst>
                <a:tab pos="421207" algn="l"/>
                <a:tab pos="3742173" algn="ctr"/>
              </a:tabLst>
            </a:pPr>
            <a:r>
              <a:rPr lang="es-MX" altLang="es-MX" sz="1867" dirty="0">
                <a:latin typeface="Century Gothic"/>
                <a:ea typeface="Calibri" panose="020F0502020204030204" pitchFamily="34" charset="0"/>
                <a:cs typeface="Times New Roman" panose="02020603050405020304" pitchFamily="18" charset="0"/>
              </a:rPr>
              <a:t>Ciclo Escolar 2021</a:t>
            </a:r>
            <a:endParaRPr lang="es-MX" altLang="es-MX" sz="1067" dirty="0"/>
          </a:p>
          <a:p>
            <a:pPr algn="ctr" defTabSz="1219170">
              <a:tabLst>
                <a:tab pos="421207" algn="l"/>
                <a:tab pos="3742173" algn="ctr"/>
              </a:tabLst>
            </a:pPr>
            <a:r>
              <a:rPr lang="es-MX" altLang="es-MX" sz="1867" b="1" dirty="0">
                <a:solidFill>
                  <a:srgbClr val="000000"/>
                </a:solidFill>
                <a:ea typeface="Calibri" panose="020F0502020204030204" pitchFamily="34" charset="0"/>
                <a:cs typeface="Arial" panose="020B0604020202020204" pitchFamily="34" charset="0"/>
              </a:rPr>
              <a:t>Materia:</a:t>
            </a:r>
            <a:r>
              <a:rPr lang="es-MX" altLang="es-MX" sz="1867" dirty="0">
                <a:solidFill>
                  <a:srgbClr val="000000"/>
                </a:solidFill>
                <a:ea typeface="Calibri" panose="020F0502020204030204" pitchFamily="34" charset="0"/>
                <a:cs typeface="Arial" panose="020B0604020202020204" pitchFamily="34" charset="0"/>
              </a:rPr>
              <a:t> Atenci</a:t>
            </a:r>
            <a:r>
              <a:rPr lang="es-MX" altLang="es-MX" sz="1867" dirty="0">
                <a:solidFill>
                  <a:srgbClr val="000000"/>
                </a:solidFill>
                <a:latin typeface="Calibri" panose="020F0502020204030204" pitchFamily="34" charset="0"/>
                <a:ea typeface="Calibri" panose="020F0502020204030204" pitchFamily="34" charset="0"/>
                <a:cs typeface="Arial" panose="020B0604020202020204" pitchFamily="34" charset="0"/>
              </a:rPr>
              <a:t>ó</a:t>
            </a:r>
            <a:r>
              <a:rPr lang="es-MX" altLang="es-MX" sz="1867" dirty="0">
                <a:solidFill>
                  <a:srgbClr val="000000"/>
                </a:solidFill>
                <a:ea typeface="Calibri" panose="020F0502020204030204" pitchFamily="34" charset="0"/>
                <a:cs typeface="Arial" panose="020B0604020202020204" pitchFamily="34" charset="0"/>
              </a:rPr>
              <a:t>n a la diversidad </a:t>
            </a:r>
          </a:p>
          <a:p>
            <a:pPr algn="ctr" defTabSz="1219170">
              <a:tabLst>
                <a:tab pos="421207" algn="l"/>
                <a:tab pos="3742173" algn="ctr"/>
              </a:tabLst>
            </a:pPr>
            <a:endParaRPr lang="es-MX" altLang="es-MX" sz="1067" dirty="0"/>
          </a:p>
          <a:p>
            <a:pPr algn="ctr" defTabSz="1219170">
              <a:tabLst>
                <a:tab pos="421207" algn="l"/>
                <a:tab pos="3742173" algn="ctr"/>
              </a:tabLst>
            </a:pPr>
            <a:r>
              <a:rPr lang="es-MX" altLang="es-MX" sz="2400" b="1" dirty="0">
                <a:ea typeface="Calibri" panose="020F0502020204030204" pitchFamily="34" charset="0"/>
                <a:cs typeface="Arial" panose="020B0604020202020204" pitchFamily="34" charset="0"/>
              </a:rPr>
              <a:t>Integrantes:</a:t>
            </a:r>
            <a:r>
              <a:rPr lang="es-MX" altLang="es-MX" sz="1867" dirty="0">
                <a:ea typeface="Calibri" panose="020F0502020204030204" pitchFamily="34" charset="0"/>
                <a:cs typeface="Arial" panose="020B0604020202020204" pitchFamily="34" charset="0"/>
              </a:rPr>
              <a:t> </a:t>
            </a:r>
          </a:p>
          <a:p>
            <a:pPr algn="ctr" defTabSz="1219170">
              <a:tabLst>
                <a:tab pos="421207" algn="l"/>
                <a:tab pos="3742173" algn="ctr"/>
              </a:tabLst>
            </a:pPr>
            <a:r>
              <a:rPr lang="es-MX" altLang="es-MX" sz="1867" dirty="0">
                <a:ea typeface="Calibri" panose="020F0502020204030204" pitchFamily="34" charset="0"/>
                <a:cs typeface="Arial" panose="020B0604020202020204" pitchFamily="34" charset="0"/>
              </a:rPr>
              <a:t>America Monserrath Barrozo Mata #</a:t>
            </a:r>
          </a:p>
          <a:p>
            <a:pPr algn="ctr" defTabSz="1219170">
              <a:tabLst>
                <a:tab pos="421207" algn="l"/>
                <a:tab pos="3742173" algn="ctr"/>
              </a:tabLst>
            </a:pPr>
            <a:r>
              <a:rPr lang="es-MX" altLang="es-MX" sz="2400" dirty="0">
                <a:ea typeface="Calibri" panose="020F0502020204030204" pitchFamily="34" charset="0"/>
                <a:cs typeface="Arial" panose="020B0604020202020204" pitchFamily="34" charset="0"/>
              </a:rPr>
              <a:t>Marian Leonor Cepeda Leos #</a:t>
            </a:r>
            <a:endParaRPr lang="es-MX" altLang="es-MX" sz="1867" dirty="0">
              <a:ea typeface="Calibri" panose="020F0502020204030204" pitchFamily="34" charset="0"/>
              <a:cs typeface="Arial" panose="020B0604020202020204" pitchFamily="34" charset="0"/>
            </a:endParaRPr>
          </a:p>
          <a:p>
            <a:pPr algn="ctr" defTabSz="1219170">
              <a:tabLst>
                <a:tab pos="421207" algn="l"/>
                <a:tab pos="3742173" algn="ctr"/>
              </a:tabLst>
            </a:pPr>
            <a:r>
              <a:rPr lang="es-MX" altLang="es-MX" sz="1867" dirty="0">
                <a:ea typeface="Calibri" panose="020F0502020204030204" pitchFamily="34" charset="0"/>
                <a:cs typeface="Arial" panose="020B0604020202020204" pitchFamily="34" charset="0"/>
              </a:rPr>
              <a:t>Paola Davila Pe</a:t>
            </a:r>
            <a:r>
              <a:rPr lang="es-MX" altLang="es-MX" sz="1867" dirty="0">
                <a:latin typeface="Calibri" panose="020F0502020204030204" pitchFamily="34" charset="0"/>
                <a:ea typeface="Calibri" panose="020F0502020204030204" pitchFamily="34" charset="0"/>
                <a:cs typeface="Arial" panose="020B0604020202020204" pitchFamily="34" charset="0"/>
              </a:rPr>
              <a:t>ñ</a:t>
            </a:r>
            <a:r>
              <a:rPr lang="es-MX" altLang="es-MX" sz="1867" dirty="0">
                <a:ea typeface="Calibri" panose="020F0502020204030204" pitchFamily="34" charset="0"/>
                <a:cs typeface="Arial" panose="020B0604020202020204" pitchFamily="34" charset="0"/>
              </a:rPr>
              <a:t>a #5</a:t>
            </a:r>
          </a:p>
          <a:p>
            <a:pPr algn="ctr" defTabSz="1219170">
              <a:tabLst>
                <a:tab pos="421207" algn="l"/>
                <a:tab pos="3742173" algn="ctr"/>
              </a:tabLst>
            </a:pPr>
            <a:r>
              <a:rPr lang="es-MX" altLang="es-MX" sz="2400" dirty="0">
                <a:ea typeface="Calibri" panose="020F0502020204030204" pitchFamily="34" charset="0"/>
                <a:cs typeface="Arial" panose="020B0604020202020204" pitchFamily="34" charset="0"/>
              </a:rPr>
              <a:t>Fatima Montserrat Flores Pardo</a:t>
            </a:r>
          </a:p>
          <a:p>
            <a:pPr algn="ctr" defTabSz="1219170">
              <a:tabLst>
                <a:tab pos="421207" algn="l"/>
                <a:tab pos="3742173" algn="ctr"/>
              </a:tabLst>
            </a:pPr>
            <a:r>
              <a:rPr lang="es-MX" altLang="es-MX" sz="1867" dirty="0">
                <a:ea typeface="Calibri" panose="020F0502020204030204" pitchFamily="34" charset="0"/>
                <a:cs typeface="Arial" panose="020B0604020202020204" pitchFamily="34" charset="0"/>
              </a:rPr>
              <a:t>Tahmara Esmeralda Solis Aguilera #</a:t>
            </a:r>
          </a:p>
          <a:p>
            <a:pPr algn="ctr" defTabSz="1219170">
              <a:tabLst>
                <a:tab pos="421207" algn="l"/>
                <a:tab pos="3742173" algn="ctr"/>
              </a:tabLst>
            </a:pPr>
            <a:endParaRPr lang="es-MX" altLang="es-MX" sz="1867" dirty="0">
              <a:ea typeface="Calibri" panose="020F0502020204030204" pitchFamily="34" charset="0"/>
              <a:cs typeface="Arial" panose="020B0604020202020204" pitchFamily="34" charset="0"/>
            </a:endParaRPr>
          </a:p>
          <a:p>
            <a:pPr algn="ctr" defTabSz="1219170">
              <a:tabLst>
                <a:tab pos="421207" algn="l"/>
                <a:tab pos="3742173" algn="ctr"/>
              </a:tabLst>
            </a:pPr>
            <a:endParaRPr lang="es-MX" altLang="es-MX" sz="1067" dirty="0"/>
          </a:p>
          <a:p>
            <a:pPr algn="ctr" defTabSz="1219170">
              <a:tabLst>
                <a:tab pos="421207" algn="l"/>
                <a:tab pos="3742173" algn="ctr"/>
              </a:tabLst>
            </a:pPr>
            <a:r>
              <a:rPr lang="es-MX" altLang="es-MX" sz="1867" b="1" dirty="0">
                <a:solidFill>
                  <a:srgbClr val="000000"/>
                </a:solidFill>
                <a:ea typeface="Times New Roman" panose="02020603050405020304" pitchFamily="18" charset="0"/>
                <a:cs typeface="Arial" panose="020B0604020202020204" pitchFamily="34" charset="0"/>
              </a:rPr>
              <a:t>Maestra:</a:t>
            </a:r>
            <a:r>
              <a:rPr lang="es-MX" altLang="es-MX" sz="1733" dirty="0">
                <a:solidFill>
                  <a:srgbClr val="000000"/>
                </a:solidFill>
                <a:ea typeface="Times New Roman" panose="02020603050405020304" pitchFamily="18" charset="0"/>
                <a:cs typeface="Arial" panose="020B0604020202020204" pitchFamily="34" charset="0"/>
              </a:rPr>
              <a:t> </a:t>
            </a:r>
            <a:r>
              <a:rPr lang="es-MX" altLang="es-MX" sz="1867" dirty="0">
                <a:solidFill>
                  <a:srgbClr val="000000"/>
                </a:solidFill>
                <a:ea typeface="Times New Roman" panose="02020603050405020304" pitchFamily="18" charset="0"/>
                <a:cs typeface="Arial" panose="020B0604020202020204" pitchFamily="34" charset="0"/>
                <a:hlinkClick r:id="rId5"/>
              </a:rPr>
              <a:t>Mayra Cristina Bueno Zertuche</a:t>
            </a:r>
            <a:endParaRPr lang="es-MX" altLang="es-MX" sz="1600"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gn="ctr" defTabSz="1219170">
              <a:tabLst>
                <a:tab pos="421207" algn="l"/>
                <a:tab pos="3742173" algn="ctr"/>
              </a:tabLst>
            </a:pPr>
            <a:r>
              <a:rPr lang="es-MX" altLang="es-MX" sz="1867" dirty="0">
                <a:ea typeface="Calibri" panose="020F0502020204030204" pitchFamily="34" charset="0"/>
                <a:cs typeface="Arial" panose="020B0604020202020204" pitchFamily="34" charset="0"/>
              </a:rPr>
              <a:t>Cuarto semestre</a:t>
            </a:r>
            <a:endParaRPr lang="es-MX" altLang="es-MX" sz="1067" dirty="0"/>
          </a:p>
          <a:p>
            <a:pPr algn="ctr" defTabSz="1219170">
              <a:tabLst>
                <a:tab pos="421207" algn="l"/>
                <a:tab pos="3742173" algn="ctr"/>
              </a:tabLst>
            </a:pPr>
            <a:r>
              <a:rPr lang="es-MX" altLang="es-MX" sz="1867" dirty="0">
                <a:ea typeface="Calibri" panose="020F0502020204030204" pitchFamily="34" charset="0"/>
                <a:cs typeface="Arial" panose="020B0604020202020204" pitchFamily="34" charset="0"/>
              </a:rPr>
              <a:t>2 C</a:t>
            </a:r>
            <a:endParaRPr lang="es-MX" altLang="es-MX" sz="2400" dirty="0"/>
          </a:p>
        </p:txBody>
      </p:sp>
    </p:spTree>
    <p:extLst>
      <p:ext uri="{BB962C8B-B14F-4D97-AF65-F5344CB8AC3E}">
        <p14:creationId xmlns:p14="http://schemas.microsoft.com/office/powerpoint/2010/main" val="386009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6"/>
          <p:cNvSpPr/>
          <p:nvPr/>
        </p:nvSpPr>
        <p:spPr>
          <a:xfrm>
            <a:off x="1760220" y="1097280"/>
            <a:ext cx="9075420" cy="4846319"/>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657" name="Google Shape;657;p36"/>
          <p:cNvSpPr txBox="1">
            <a:spLocks noGrp="1"/>
          </p:cNvSpPr>
          <p:nvPr>
            <p:ph type="ctrTitle" idx="2"/>
          </p:nvPr>
        </p:nvSpPr>
        <p:spPr>
          <a:xfrm>
            <a:off x="2276130" y="3520439"/>
            <a:ext cx="8043600" cy="2085600"/>
          </a:xfrm>
          <a:prstGeom prst="rect">
            <a:avLst/>
          </a:prstGeom>
        </p:spPr>
        <p:txBody>
          <a:bodyPr spcFirstLastPara="1" wrap="square" lIns="121900" tIns="121900" rIns="121900" bIns="121900" anchor="b" anchorCtr="0">
            <a:noAutofit/>
          </a:bodyPr>
          <a:lstStyle/>
          <a:p>
            <a:r>
              <a:rPr lang="es-MX" sz="7200" dirty="0">
                <a:latin typeface="Harrington" pitchFamily="82" charset="0"/>
              </a:rPr>
              <a:t>"Integrando a niños con capacidades diferentes en el aula"</a:t>
            </a:r>
            <a:endParaRPr sz="7200" dirty="0">
              <a:solidFill>
                <a:schemeClr val="accent1"/>
              </a:solidFill>
              <a:latin typeface="Harrington" pitchFamily="82" charset="0"/>
            </a:endParaRPr>
          </a:p>
        </p:txBody>
      </p:sp>
    </p:spTree>
    <p:extLst>
      <p:ext uri="{BB962C8B-B14F-4D97-AF65-F5344CB8AC3E}">
        <p14:creationId xmlns:p14="http://schemas.microsoft.com/office/powerpoint/2010/main" val="415030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4"/>
        <p:cNvGrpSpPr/>
        <p:nvPr/>
      </p:nvGrpSpPr>
      <p:grpSpPr>
        <a:xfrm>
          <a:off x="0" y="0"/>
          <a:ext cx="0" cy="0"/>
          <a:chOff x="0" y="0"/>
          <a:chExt cx="0" cy="0"/>
        </a:xfrm>
      </p:grpSpPr>
      <p:pic>
        <p:nvPicPr>
          <p:cNvPr id="24" name="Picture 2" descr="Tipos de tal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66" y="7942397"/>
            <a:ext cx="437100" cy="44784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5771;p72"/>
          <p:cNvGrpSpPr/>
          <p:nvPr/>
        </p:nvGrpSpPr>
        <p:grpSpPr>
          <a:xfrm>
            <a:off x="10623746" y="182985"/>
            <a:ext cx="1136100" cy="1176200"/>
            <a:chOff x="846700" y="1983650"/>
            <a:chExt cx="1136100" cy="1176200"/>
          </a:xfrm>
        </p:grpSpPr>
        <p:sp>
          <p:nvSpPr>
            <p:cNvPr id="19" name="Google Shape;5772;p72"/>
            <p:cNvSpPr/>
            <p:nvPr/>
          </p:nvSpPr>
          <p:spPr>
            <a:xfrm>
              <a:off x="903100" y="2032300"/>
              <a:ext cx="443050" cy="475700"/>
            </a:xfrm>
            <a:custGeom>
              <a:avLst/>
              <a:gdLst/>
              <a:ahLst/>
              <a:cxnLst/>
              <a:rect l="l" t="t" r="r" b="b"/>
              <a:pathLst>
                <a:path w="17722" h="19028" extrusionOk="0">
                  <a:moveTo>
                    <a:pt x="17039" y="0"/>
                  </a:moveTo>
                  <a:cubicBezTo>
                    <a:pt x="16993" y="0"/>
                    <a:pt x="16946" y="5"/>
                    <a:pt x="16899" y="16"/>
                  </a:cubicBezTo>
                  <a:cubicBezTo>
                    <a:pt x="8111" y="2041"/>
                    <a:pt x="1339" y="9396"/>
                    <a:pt x="48" y="18318"/>
                  </a:cubicBezTo>
                  <a:cubicBezTo>
                    <a:pt x="0" y="18657"/>
                    <a:pt x="236" y="18971"/>
                    <a:pt x="574" y="19022"/>
                  </a:cubicBezTo>
                  <a:cubicBezTo>
                    <a:pt x="605" y="19025"/>
                    <a:pt x="635" y="19028"/>
                    <a:pt x="665" y="19028"/>
                  </a:cubicBezTo>
                  <a:cubicBezTo>
                    <a:pt x="969" y="19028"/>
                    <a:pt x="1233" y="18805"/>
                    <a:pt x="1277" y="18496"/>
                  </a:cubicBezTo>
                  <a:cubicBezTo>
                    <a:pt x="2496" y="10077"/>
                    <a:pt x="8885" y="3138"/>
                    <a:pt x="17178" y="1228"/>
                  </a:cubicBezTo>
                  <a:cubicBezTo>
                    <a:pt x="17512" y="1151"/>
                    <a:pt x="17721" y="817"/>
                    <a:pt x="17644" y="482"/>
                  </a:cubicBezTo>
                  <a:cubicBezTo>
                    <a:pt x="17577" y="194"/>
                    <a:pt x="17322" y="0"/>
                    <a:pt x="17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73;p72"/>
            <p:cNvSpPr/>
            <p:nvPr/>
          </p:nvSpPr>
          <p:spPr>
            <a:xfrm>
              <a:off x="846700" y="2428075"/>
              <a:ext cx="194825" cy="120475"/>
            </a:xfrm>
            <a:custGeom>
              <a:avLst/>
              <a:gdLst/>
              <a:ahLst/>
              <a:cxnLst/>
              <a:rect l="l" t="t" r="r" b="b"/>
              <a:pathLst>
                <a:path w="7793" h="4819" extrusionOk="0">
                  <a:moveTo>
                    <a:pt x="708" y="1"/>
                  </a:moveTo>
                  <a:cubicBezTo>
                    <a:pt x="594" y="1"/>
                    <a:pt x="480" y="32"/>
                    <a:pt x="377" y="97"/>
                  </a:cubicBezTo>
                  <a:cubicBezTo>
                    <a:pt x="86" y="281"/>
                    <a:pt x="1" y="665"/>
                    <a:pt x="184" y="955"/>
                  </a:cubicBezTo>
                  <a:cubicBezTo>
                    <a:pt x="984" y="2218"/>
                    <a:pt x="1876" y="3443"/>
                    <a:pt x="2833" y="4595"/>
                  </a:cubicBezTo>
                  <a:cubicBezTo>
                    <a:pt x="2948" y="4733"/>
                    <a:pt x="3116" y="4814"/>
                    <a:pt x="3294" y="4819"/>
                  </a:cubicBezTo>
                  <a:lnTo>
                    <a:pt x="3311" y="4819"/>
                  </a:lnTo>
                  <a:cubicBezTo>
                    <a:pt x="3484" y="4819"/>
                    <a:pt x="3650" y="4747"/>
                    <a:pt x="3766" y="4622"/>
                  </a:cubicBezTo>
                  <a:cubicBezTo>
                    <a:pt x="4842" y="3460"/>
                    <a:pt x="6069" y="2444"/>
                    <a:pt x="7413" y="1605"/>
                  </a:cubicBezTo>
                  <a:cubicBezTo>
                    <a:pt x="7705" y="1422"/>
                    <a:pt x="7793" y="1039"/>
                    <a:pt x="7611" y="748"/>
                  </a:cubicBezTo>
                  <a:cubicBezTo>
                    <a:pt x="7492" y="559"/>
                    <a:pt x="7289" y="456"/>
                    <a:pt x="7082" y="456"/>
                  </a:cubicBezTo>
                  <a:cubicBezTo>
                    <a:pt x="6969" y="456"/>
                    <a:pt x="6856" y="486"/>
                    <a:pt x="6754" y="550"/>
                  </a:cubicBezTo>
                  <a:cubicBezTo>
                    <a:pt x="5521" y="1322"/>
                    <a:pt x="4378" y="2231"/>
                    <a:pt x="3349" y="3262"/>
                  </a:cubicBezTo>
                  <a:cubicBezTo>
                    <a:pt x="2593" y="2310"/>
                    <a:pt x="1881" y="1312"/>
                    <a:pt x="1233" y="290"/>
                  </a:cubicBezTo>
                  <a:cubicBezTo>
                    <a:pt x="1115" y="103"/>
                    <a:pt x="913"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74;p72"/>
            <p:cNvSpPr/>
            <p:nvPr/>
          </p:nvSpPr>
          <p:spPr>
            <a:xfrm>
              <a:off x="1267300" y="1983675"/>
              <a:ext cx="136325" cy="128350"/>
            </a:xfrm>
            <a:custGeom>
              <a:avLst/>
              <a:gdLst/>
              <a:ahLst/>
              <a:cxnLst/>
              <a:rect l="l" t="t" r="r" b="b"/>
              <a:pathLst>
                <a:path w="5453" h="5134" extrusionOk="0">
                  <a:moveTo>
                    <a:pt x="891" y="1"/>
                  </a:moveTo>
                  <a:cubicBezTo>
                    <a:pt x="800" y="1"/>
                    <a:pt x="708" y="1"/>
                    <a:pt x="617" y="2"/>
                  </a:cubicBezTo>
                  <a:cubicBezTo>
                    <a:pt x="274" y="6"/>
                    <a:pt x="0" y="288"/>
                    <a:pt x="4" y="631"/>
                  </a:cubicBezTo>
                  <a:cubicBezTo>
                    <a:pt x="7" y="974"/>
                    <a:pt x="285" y="1238"/>
                    <a:pt x="633" y="1244"/>
                  </a:cubicBezTo>
                  <a:cubicBezTo>
                    <a:pt x="726" y="1242"/>
                    <a:pt x="819" y="1242"/>
                    <a:pt x="912" y="1242"/>
                  </a:cubicBezTo>
                  <a:cubicBezTo>
                    <a:pt x="1877" y="1242"/>
                    <a:pt x="2843" y="1306"/>
                    <a:pt x="3802" y="1434"/>
                  </a:cubicBezTo>
                  <a:cubicBezTo>
                    <a:pt x="3295" y="2353"/>
                    <a:pt x="2872" y="3320"/>
                    <a:pt x="2542" y="4317"/>
                  </a:cubicBezTo>
                  <a:cubicBezTo>
                    <a:pt x="2433" y="4642"/>
                    <a:pt x="2610" y="4994"/>
                    <a:pt x="2935" y="5102"/>
                  </a:cubicBezTo>
                  <a:cubicBezTo>
                    <a:pt x="3000" y="5123"/>
                    <a:pt x="3066" y="5133"/>
                    <a:pt x="3131" y="5133"/>
                  </a:cubicBezTo>
                  <a:cubicBezTo>
                    <a:pt x="3391" y="5133"/>
                    <a:pt x="3634" y="4968"/>
                    <a:pt x="3721" y="4709"/>
                  </a:cubicBezTo>
                  <a:cubicBezTo>
                    <a:pt x="4118" y="3509"/>
                    <a:pt x="4659" y="2359"/>
                    <a:pt x="5328" y="1290"/>
                  </a:cubicBezTo>
                  <a:cubicBezTo>
                    <a:pt x="5438" y="1115"/>
                    <a:pt x="5453" y="896"/>
                    <a:pt x="5369" y="707"/>
                  </a:cubicBezTo>
                  <a:cubicBezTo>
                    <a:pt x="5284" y="519"/>
                    <a:pt x="5111" y="383"/>
                    <a:pt x="4908" y="348"/>
                  </a:cubicBezTo>
                  <a:cubicBezTo>
                    <a:pt x="3585" y="116"/>
                    <a:pt x="2236" y="1"/>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5;p72"/>
            <p:cNvSpPr/>
            <p:nvPr/>
          </p:nvSpPr>
          <p:spPr>
            <a:xfrm>
              <a:off x="1483275" y="2032300"/>
              <a:ext cx="443100" cy="475700"/>
            </a:xfrm>
            <a:custGeom>
              <a:avLst/>
              <a:gdLst/>
              <a:ahLst/>
              <a:cxnLst/>
              <a:rect l="l" t="t" r="r" b="b"/>
              <a:pathLst>
                <a:path w="17724" h="19028" extrusionOk="0">
                  <a:moveTo>
                    <a:pt x="684" y="0"/>
                  </a:moveTo>
                  <a:cubicBezTo>
                    <a:pt x="400" y="0"/>
                    <a:pt x="145" y="196"/>
                    <a:pt x="78" y="482"/>
                  </a:cubicBezTo>
                  <a:cubicBezTo>
                    <a:pt x="1" y="818"/>
                    <a:pt x="210" y="1151"/>
                    <a:pt x="544" y="1228"/>
                  </a:cubicBezTo>
                  <a:cubicBezTo>
                    <a:pt x="8836" y="3138"/>
                    <a:pt x="15226" y="10077"/>
                    <a:pt x="16445" y="18496"/>
                  </a:cubicBezTo>
                  <a:cubicBezTo>
                    <a:pt x="16490" y="18805"/>
                    <a:pt x="16755" y="19028"/>
                    <a:pt x="17059" y="19028"/>
                  </a:cubicBezTo>
                  <a:cubicBezTo>
                    <a:pt x="17089" y="19028"/>
                    <a:pt x="17118" y="19025"/>
                    <a:pt x="17148" y="19021"/>
                  </a:cubicBezTo>
                  <a:cubicBezTo>
                    <a:pt x="17488" y="18972"/>
                    <a:pt x="17724" y="18657"/>
                    <a:pt x="17674" y="18318"/>
                  </a:cubicBezTo>
                  <a:cubicBezTo>
                    <a:pt x="16383" y="9395"/>
                    <a:pt x="9611" y="2041"/>
                    <a:pt x="823" y="16"/>
                  </a:cubicBezTo>
                  <a:cubicBezTo>
                    <a:pt x="776" y="5"/>
                    <a:pt x="730" y="0"/>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76;p72"/>
            <p:cNvSpPr/>
            <p:nvPr/>
          </p:nvSpPr>
          <p:spPr>
            <a:xfrm>
              <a:off x="1787950" y="2428025"/>
              <a:ext cx="194775" cy="120525"/>
            </a:xfrm>
            <a:custGeom>
              <a:avLst/>
              <a:gdLst/>
              <a:ahLst/>
              <a:cxnLst/>
              <a:rect l="l" t="t" r="r" b="b"/>
              <a:pathLst>
                <a:path w="7791" h="4821" extrusionOk="0">
                  <a:moveTo>
                    <a:pt x="7083" y="1"/>
                  </a:moveTo>
                  <a:cubicBezTo>
                    <a:pt x="6877" y="1"/>
                    <a:pt x="6676" y="103"/>
                    <a:pt x="6558" y="289"/>
                  </a:cubicBezTo>
                  <a:cubicBezTo>
                    <a:pt x="5910" y="1313"/>
                    <a:pt x="5199" y="2311"/>
                    <a:pt x="4442" y="3262"/>
                  </a:cubicBezTo>
                  <a:cubicBezTo>
                    <a:pt x="3414" y="2232"/>
                    <a:pt x="2273" y="1323"/>
                    <a:pt x="1037" y="550"/>
                  </a:cubicBezTo>
                  <a:cubicBezTo>
                    <a:pt x="935" y="486"/>
                    <a:pt x="821" y="456"/>
                    <a:pt x="708" y="456"/>
                  </a:cubicBezTo>
                  <a:cubicBezTo>
                    <a:pt x="501" y="456"/>
                    <a:pt x="299" y="559"/>
                    <a:pt x="181" y="748"/>
                  </a:cubicBezTo>
                  <a:cubicBezTo>
                    <a:pt x="0" y="1038"/>
                    <a:pt x="88" y="1422"/>
                    <a:pt x="379" y="1603"/>
                  </a:cubicBezTo>
                  <a:cubicBezTo>
                    <a:pt x="1720" y="2445"/>
                    <a:pt x="2948" y="3459"/>
                    <a:pt x="4025" y="4623"/>
                  </a:cubicBezTo>
                  <a:cubicBezTo>
                    <a:pt x="4144" y="4749"/>
                    <a:pt x="4308" y="4821"/>
                    <a:pt x="4481" y="4821"/>
                  </a:cubicBezTo>
                  <a:cubicBezTo>
                    <a:pt x="4486" y="4821"/>
                    <a:pt x="4493" y="4821"/>
                    <a:pt x="4497" y="4819"/>
                  </a:cubicBezTo>
                  <a:cubicBezTo>
                    <a:pt x="4677" y="4813"/>
                    <a:pt x="4844" y="4733"/>
                    <a:pt x="4958" y="4594"/>
                  </a:cubicBezTo>
                  <a:cubicBezTo>
                    <a:pt x="5915" y="3444"/>
                    <a:pt x="6806" y="2218"/>
                    <a:pt x="7607" y="954"/>
                  </a:cubicBezTo>
                  <a:cubicBezTo>
                    <a:pt x="7790" y="664"/>
                    <a:pt x="7704" y="280"/>
                    <a:pt x="7414" y="97"/>
                  </a:cubicBezTo>
                  <a:cubicBezTo>
                    <a:pt x="7311" y="32"/>
                    <a:pt x="7196" y="1"/>
                    <a:pt x="7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77;p72"/>
            <p:cNvSpPr/>
            <p:nvPr/>
          </p:nvSpPr>
          <p:spPr>
            <a:xfrm>
              <a:off x="1425875" y="1983650"/>
              <a:ext cx="136375" cy="128375"/>
            </a:xfrm>
            <a:custGeom>
              <a:avLst/>
              <a:gdLst/>
              <a:ahLst/>
              <a:cxnLst/>
              <a:rect l="l" t="t" r="r" b="b"/>
              <a:pathLst>
                <a:path w="5455" h="5135" extrusionOk="0">
                  <a:moveTo>
                    <a:pt x="4562" y="0"/>
                  </a:moveTo>
                  <a:cubicBezTo>
                    <a:pt x="3217" y="0"/>
                    <a:pt x="1869" y="116"/>
                    <a:pt x="545" y="348"/>
                  </a:cubicBezTo>
                  <a:cubicBezTo>
                    <a:pt x="341" y="383"/>
                    <a:pt x="168" y="519"/>
                    <a:pt x="84" y="707"/>
                  </a:cubicBezTo>
                  <a:cubicBezTo>
                    <a:pt x="0" y="897"/>
                    <a:pt x="15" y="1114"/>
                    <a:pt x="125" y="1290"/>
                  </a:cubicBezTo>
                  <a:cubicBezTo>
                    <a:pt x="795" y="2360"/>
                    <a:pt x="1336" y="3510"/>
                    <a:pt x="1733" y="4709"/>
                  </a:cubicBezTo>
                  <a:cubicBezTo>
                    <a:pt x="1819" y="4969"/>
                    <a:pt x="2061" y="5134"/>
                    <a:pt x="2322" y="5134"/>
                  </a:cubicBezTo>
                  <a:cubicBezTo>
                    <a:pt x="2386" y="5134"/>
                    <a:pt x="2452" y="5124"/>
                    <a:pt x="2519" y="5102"/>
                  </a:cubicBezTo>
                  <a:cubicBezTo>
                    <a:pt x="2845" y="4994"/>
                    <a:pt x="3019" y="4643"/>
                    <a:pt x="2913" y="4317"/>
                  </a:cubicBezTo>
                  <a:cubicBezTo>
                    <a:pt x="2583" y="3319"/>
                    <a:pt x="2159" y="2353"/>
                    <a:pt x="1651" y="1433"/>
                  </a:cubicBezTo>
                  <a:cubicBezTo>
                    <a:pt x="2601" y="1307"/>
                    <a:pt x="3557" y="1241"/>
                    <a:pt x="4514" y="1241"/>
                  </a:cubicBezTo>
                  <a:cubicBezTo>
                    <a:pt x="4616" y="1241"/>
                    <a:pt x="4718" y="1242"/>
                    <a:pt x="4820" y="1243"/>
                  </a:cubicBezTo>
                  <a:cubicBezTo>
                    <a:pt x="5156" y="1243"/>
                    <a:pt x="5445" y="974"/>
                    <a:pt x="5449" y="631"/>
                  </a:cubicBezTo>
                  <a:cubicBezTo>
                    <a:pt x="5454" y="288"/>
                    <a:pt x="5180" y="6"/>
                    <a:pt x="4836" y="2"/>
                  </a:cubicBezTo>
                  <a:cubicBezTo>
                    <a:pt x="4745" y="1"/>
                    <a:pt x="4654" y="0"/>
                    <a:pt x="4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78;p72"/>
            <p:cNvSpPr/>
            <p:nvPr/>
          </p:nvSpPr>
          <p:spPr>
            <a:xfrm>
              <a:off x="1483275" y="2635500"/>
              <a:ext cx="443075" cy="475700"/>
            </a:xfrm>
            <a:custGeom>
              <a:avLst/>
              <a:gdLst/>
              <a:ahLst/>
              <a:cxnLst/>
              <a:rect l="l" t="t" r="r" b="b"/>
              <a:pathLst>
                <a:path w="17723" h="19028" extrusionOk="0">
                  <a:moveTo>
                    <a:pt x="17057" y="0"/>
                  </a:moveTo>
                  <a:cubicBezTo>
                    <a:pt x="16756" y="0"/>
                    <a:pt x="16490" y="223"/>
                    <a:pt x="16445" y="532"/>
                  </a:cubicBezTo>
                  <a:cubicBezTo>
                    <a:pt x="15226" y="8950"/>
                    <a:pt x="8836" y="15890"/>
                    <a:pt x="544" y="17800"/>
                  </a:cubicBezTo>
                  <a:cubicBezTo>
                    <a:pt x="210" y="17878"/>
                    <a:pt x="1" y="18211"/>
                    <a:pt x="78" y="18545"/>
                  </a:cubicBezTo>
                  <a:cubicBezTo>
                    <a:pt x="145" y="18833"/>
                    <a:pt x="401" y="19027"/>
                    <a:pt x="684" y="19027"/>
                  </a:cubicBezTo>
                  <a:cubicBezTo>
                    <a:pt x="731" y="19027"/>
                    <a:pt x="776" y="19022"/>
                    <a:pt x="823" y="19011"/>
                  </a:cubicBezTo>
                  <a:cubicBezTo>
                    <a:pt x="9611" y="16988"/>
                    <a:pt x="16383" y="9631"/>
                    <a:pt x="17674" y="710"/>
                  </a:cubicBezTo>
                  <a:cubicBezTo>
                    <a:pt x="17723" y="371"/>
                    <a:pt x="17487" y="56"/>
                    <a:pt x="17148" y="7"/>
                  </a:cubicBezTo>
                  <a:cubicBezTo>
                    <a:pt x="17117" y="2"/>
                    <a:pt x="17087" y="0"/>
                    <a:pt x="17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79;p72"/>
            <p:cNvSpPr/>
            <p:nvPr/>
          </p:nvSpPr>
          <p:spPr>
            <a:xfrm>
              <a:off x="1787950" y="2594850"/>
              <a:ext cx="194850" cy="120500"/>
            </a:xfrm>
            <a:custGeom>
              <a:avLst/>
              <a:gdLst/>
              <a:ahLst/>
              <a:cxnLst/>
              <a:rect l="l" t="t" r="r" b="b"/>
              <a:pathLst>
                <a:path w="7794" h="4820" extrusionOk="0">
                  <a:moveTo>
                    <a:pt x="4475" y="0"/>
                  </a:moveTo>
                  <a:cubicBezTo>
                    <a:pt x="4302" y="0"/>
                    <a:pt x="4143" y="75"/>
                    <a:pt x="4027" y="200"/>
                  </a:cubicBezTo>
                  <a:cubicBezTo>
                    <a:pt x="2950" y="1363"/>
                    <a:pt x="1724" y="2379"/>
                    <a:pt x="380" y="3219"/>
                  </a:cubicBezTo>
                  <a:cubicBezTo>
                    <a:pt x="88" y="3400"/>
                    <a:pt x="0" y="3784"/>
                    <a:pt x="183" y="4075"/>
                  </a:cubicBezTo>
                  <a:cubicBezTo>
                    <a:pt x="300" y="4264"/>
                    <a:pt x="503" y="4367"/>
                    <a:pt x="710" y="4367"/>
                  </a:cubicBezTo>
                  <a:cubicBezTo>
                    <a:pt x="822" y="4367"/>
                    <a:pt x="936" y="4337"/>
                    <a:pt x="1039" y="4273"/>
                  </a:cubicBezTo>
                  <a:cubicBezTo>
                    <a:pt x="2273" y="3500"/>
                    <a:pt x="3415" y="2588"/>
                    <a:pt x="4443" y="1560"/>
                  </a:cubicBezTo>
                  <a:cubicBezTo>
                    <a:pt x="5201" y="2510"/>
                    <a:pt x="5910" y="3508"/>
                    <a:pt x="6559" y="4532"/>
                  </a:cubicBezTo>
                  <a:cubicBezTo>
                    <a:pt x="6678" y="4718"/>
                    <a:pt x="6879" y="4820"/>
                    <a:pt x="7084" y="4820"/>
                  </a:cubicBezTo>
                  <a:cubicBezTo>
                    <a:pt x="7198" y="4820"/>
                    <a:pt x="7313" y="4790"/>
                    <a:pt x="7417" y="4723"/>
                  </a:cubicBezTo>
                  <a:cubicBezTo>
                    <a:pt x="7708" y="4539"/>
                    <a:pt x="7793" y="4155"/>
                    <a:pt x="7610" y="3865"/>
                  </a:cubicBezTo>
                  <a:cubicBezTo>
                    <a:pt x="6809" y="2601"/>
                    <a:pt x="5916" y="1376"/>
                    <a:pt x="4961" y="225"/>
                  </a:cubicBezTo>
                  <a:cubicBezTo>
                    <a:pt x="4847" y="88"/>
                    <a:pt x="4678" y="6"/>
                    <a:pt x="4500" y="1"/>
                  </a:cubicBezTo>
                  <a:cubicBezTo>
                    <a:pt x="4492" y="1"/>
                    <a:pt x="4483" y="0"/>
                    <a:pt x="4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80;p72"/>
            <p:cNvSpPr/>
            <p:nvPr/>
          </p:nvSpPr>
          <p:spPr>
            <a:xfrm>
              <a:off x="1425850" y="3031475"/>
              <a:ext cx="136275" cy="128375"/>
            </a:xfrm>
            <a:custGeom>
              <a:avLst/>
              <a:gdLst/>
              <a:ahLst/>
              <a:cxnLst/>
              <a:rect l="l" t="t" r="r" b="b"/>
              <a:pathLst>
                <a:path w="5451" h="5135" extrusionOk="0">
                  <a:moveTo>
                    <a:pt x="2320" y="1"/>
                  </a:moveTo>
                  <a:cubicBezTo>
                    <a:pt x="2059" y="1"/>
                    <a:pt x="1818" y="166"/>
                    <a:pt x="1732" y="427"/>
                  </a:cubicBezTo>
                  <a:cubicBezTo>
                    <a:pt x="1334" y="1625"/>
                    <a:pt x="794" y="2775"/>
                    <a:pt x="124" y="3846"/>
                  </a:cubicBezTo>
                  <a:cubicBezTo>
                    <a:pt x="14" y="4021"/>
                    <a:pt x="0" y="4240"/>
                    <a:pt x="84" y="4429"/>
                  </a:cubicBezTo>
                  <a:cubicBezTo>
                    <a:pt x="169" y="4617"/>
                    <a:pt x="342" y="4752"/>
                    <a:pt x="545" y="4787"/>
                  </a:cubicBezTo>
                  <a:cubicBezTo>
                    <a:pt x="1862" y="5017"/>
                    <a:pt x="3206" y="5135"/>
                    <a:pt x="4544" y="5135"/>
                  </a:cubicBezTo>
                  <a:cubicBezTo>
                    <a:pt x="4642" y="5135"/>
                    <a:pt x="4739" y="5133"/>
                    <a:pt x="4835" y="5131"/>
                  </a:cubicBezTo>
                  <a:cubicBezTo>
                    <a:pt x="5177" y="5127"/>
                    <a:pt x="5451" y="4847"/>
                    <a:pt x="5448" y="4503"/>
                  </a:cubicBezTo>
                  <a:cubicBezTo>
                    <a:pt x="5444" y="4160"/>
                    <a:pt x="5152" y="3894"/>
                    <a:pt x="4819" y="3890"/>
                  </a:cubicBezTo>
                  <a:cubicBezTo>
                    <a:pt x="4722" y="3891"/>
                    <a:pt x="4626" y="3892"/>
                    <a:pt x="4529" y="3892"/>
                  </a:cubicBezTo>
                  <a:cubicBezTo>
                    <a:pt x="3566" y="3892"/>
                    <a:pt x="2604" y="3826"/>
                    <a:pt x="1650" y="3700"/>
                  </a:cubicBezTo>
                  <a:cubicBezTo>
                    <a:pt x="2158" y="2780"/>
                    <a:pt x="2580" y="1814"/>
                    <a:pt x="2910" y="816"/>
                  </a:cubicBezTo>
                  <a:cubicBezTo>
                    <a:pt x="3019" y="492"/>
                    <a:pt x="2842" y="140"/>
                    <a:pt x="2517" y="33"/>
                  </a:cubicBezTo>
                  <a:cubicBezTo>
                    <a:pt x="2451" y="11"/>
                    <a:pt x="2385" y="1"/>
                    <a:pt x="2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81;p72"/>
            <p:cNvSpPr/>
            <p:nvPr/>
          </p:nvSpPr>
          <p:spPr>
            <a:xfrm>
              <a:off x="903100" y="2635500"/>
              <a:ext cx="443075" cy="475700"/>
            </a:xfrm>
            <a:custGeom>
              <a:avLst/>
              <a:gdLst/>
              <a:ahLst/>
              <a:cxnLst/>
              <a:rect l="l" t="t" r="r" b="b"/>
              <a:pathLst>
                <a:path w="17723" h="19028" extrusionOk="0">
                  <a:moveTo>
                    <a:pt x="665" y="1"/>
                  </a:moveTo>
                  <a:cubicBezTo>
                    <a:pt x="635" y="1"/>
                    <a:pt x="606" y="3"/>
                    <a:pt x="576" y="7"/>
                  </a:cubicBezTo>
                  <a:cubicBezTo>
                    <a:pt x="236" y="55"/>
                    <a:pt x="0" y="371"/>
                    <a:pt x="49" y="710"/>
                  </a:cubicBezTo>
                  <a:cubicBezTo>
                    <a:pt x="1341" y="9633"/>
                    <a:pt x="8112" y="16988"/>
                    <a:pt x="16900" y="19011"/>
                  </a:cubicBezTo>
                  <a:cubicBezTo>
                    <a:pt x="16947" y="19022"/>
                    <a:pt x="16994" y="19027"/>
                    <a:pt x="17040" y="19027"/>
                  </a:cubicBezTo>
                  <a:cubicBezTo>
                    <a:pt x="17323" y="19027"/>
                    <a:pt x="17579" y="18832"/>
                    <a:pt x="17645" y="18545"/>
                  </a:cubicBezTo>
                  <a:cubicBezTo>
                    <a:pt x="17722" y="18210"/>
                    <a:pt x="17513" y="17878"/>
                    <a:pt x="17179" y="17800"/>
                  </a:cubicBezTo>
                  <a:cubicBezTo>
                    <a:pt x="8887" y="15890"/>
                    <a:pt x="2497" y="8950"/>
                    <a:pt x="1279" y="532"/>
                  </a:cubicBezTo>
                  <a:cubicBezTo>
                    <a:pt x="1235" y="222"/>
                    <a:pt x="967"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82;p72"/>
            <p:cNvSpPr/>
            <p:nvPr/>
          </p:nvSpPr>
          <p:spPr>
            <a:xfrm>
              <a:off x="846700" y="2594850"/>
              <a:ext cx="194825" cy="120500"/>
            </a:xfrm>
            <a:custGeom>
              <a:avLst/>
              <a:gdLst/>
              <a:ahLst/>
              <a:cxnLst/>
              <a:rect l="l" t="t" r="r" b="b"/>
              <a:pathLst>
                <a:path w="7793" h="4820" extrusionOk="0">
                  <a:moveTo>
                    <a:pt x="3312" y="1"/>
                  </a:moveTo>
                  <a:cubicBezTo>
                    <a:pt x="3306" y="1"/>
                    <a:pt x="3300" y="1"/>
                    <a:pt x="3294" y="1"/>
                  </a:cubicBezTo>
                  <a:cubicBezTo>
                    <a:pt x="3116" y="6"/>
                    <a:pt x="2948" y="88"/>
                    <a:pt x="2833" y="225"/>
                  </a:cubicBezTo>
                  <a:cubicBezTo>
                    <a:pt x="1876" y="1376"/>
                    <a:pt x="986" y="2602"/>
                    <a:pt x="184" y="3865"/>
                  </a:cubicBezTo>
                  <a:cubicBezTo>
                    <a:pt x="1" y="4157"/>
                    <a:pt x="88" y="4540"/>
                    <a:pt x="377" y="4723"/>
                  </a:cubicBezTo>
                  <a:cubicBezTo>
                    <a:pt x="478" y="4788"/>
                    <a:pt x="594" y="4820"/>
                    <a:pt x="708" y="4820"/>
                  </a:cubicBezTo>
                  <a:cubicBezTo>
                    <a:pt x="913" y="4820"/>
                    <a:pt x="1115" y="4718"/>
                    <a:pt x="1235" y="4533"/>
                  </a:cubicBezTo>
                  <a:cubicBezTo>
                    <a:pt x="1882" y="3509"/>
                    <a:pt x="2593" y="2512"/>
                    <a:pt x="3351" y="1561"/>
                  </a:cubicBezTo>
                  <a:cubicBezTo>
                    <a:pt x="4378" y="2590"/>
                    <a:pt x="5521" y="3500"/>
                    <a:pt x="6756" y="4273"/>
                  </a:cubicBezTo>
                  <a:cubicBezTo>
                    <a:pt x="6858" y="4337"/>
                    <a:pt x="6971" y="4367"/>
                    <a:pt x="7083" y="4367"/>
                  </a:cubicBezTo>
                  <a:cubicBezTo>
                    <a:pt x="7291" y="4367"/>
                    <a:pt x="7493" y="4263"/>
                    <a:pt x="7612" y="4075"/>
                  </a:cubicBezTo>
                  <a:cubicBezTo>
                    <a:pt x="7793" y="3784"/>
                    <a:pt x="7705" y="3400"/>
                    <a:pt x="7414" y="3219"/>
                  </a:cubicBezTo>
                  <a:cubicBezTo>
                    <a:pt x="6071" y="2378"/>
                    <a:pt x="4844" y="1363"/>
                    <a:pt x="3767" y="200"/>
                  </a:cubicBezTo>
                  <a:cubicBezTo>
                    <a:pt x="3649" y="73"/>
                    <a:pt x="3485" y="1"/>
                    <a:pt x="3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83;p72"/>
            <p:cNvSpPr/>
            <p:nvPr/>
          </p:nvSpPr>
          <p:spPr>
            <a:xfrm>
              <a:off x="1267275" y="3031500"/>
              <a:ext cx="136325" cy="128350"/>
            </a:xfrm>
            <a:custGeom>
              <a:avLst/>
              <a:gdLst/>
              <a:ahLst/>
              <a:cxnLst/>
              <a:rect l="l" t="t" r="r" b="b"/>
              <a:pathLst>
                <a:path w="5453" h="5134" extrusionOk="0">
                  <a:moveTo>
                    <a:pt x="3133" y="1"/>
                  </a:moveTo>
                  <a:cubicBezTo>
                    <a:pt x="3068" y="1"/>
                    <a:pt x="3002" y="11"/>
                    <a:pt x="2936" y="33"/>
                  </a:cubicBezTo>
                  <a:cubicBezTo>
                    <a:pt x="2611" y="140"/>
                    <a:pt x="2436" y="491"/>
                    <a:pt x="2543" y="818"/>
                  </a:cubicBezTo>
                  <a:cubicBezTo>
                    <a:pt x="2873" y="1815"/>
                    <a:pt x="3296" y="2782"/>
                    <a:pt x="3803" y="3701"/>
                  </a:cubicBezTo>
                  <a:cubicBezTo>
                    <a:pt x="2846" y="3828"/>
                    <a:pt x="1877" y="3892"/>
                    <a:pt x="915" y="3892"/>
                  </a:cubicBezTo>
                  <a:cubicBezTo>
                    <a:pt x="822" y="3892"/>
                    <a:pt x="728" y="3891"/>
                    <a:pt x="634" y="3890"/>
                  </a:cubicBezTo>
                  <a:cubicBezTo>
                    <a:pt x="626" y="3890"/>
                    <a:pt x="618" y="3890"/>
                    <a:pt x="611" y="3890"/>
                  </a:cubicBezTo>
                  <a:cubicBezTo>
                    <a:pt x="282" y="3890"/>
                    <a:pt x="10" y="4168"/>
                    <a:pt x="5" y="4503"/>
                  </a:cubicBezTo>
                  <a:cubicBezTo>
                    <a:pt x="0" y="4847"/>
                    <a:pt x="275" y="5128"/>
                    <a:pt x="618" y="5132"/>
                  </a:cubicBezTo>
                  <a:cubicBezTo>
                    <a:pt x="716" y="5134"/>
                    <a:pt x="813" y="5134"/>
                    <a:pt x="909" y="5134"/>
                  </a:cubicBezTo>
                  <a:cubicBezTo>
                    <a:pt x="2248" y="5134"/>
                    <a:pt x="3591" y="5016"/>
                    <a:pt x="4908" y="4788"/>
                  </a:cubicBezTo>
                  <a:cubicBezTo>
                    <a:pt x="5112" y="4752"/>
                    <a:pt x="5285" y="4617"/>
                    <a:pt x="5369" y="4429"/>
                  </a:cubicBezTo>
                  <a:cubicBezTo>
                    <a:pt x="5453" y="4239"/>
                    <a:pt x="5438" y="4021"/>
                    <a:pt x="5328" y="3846"/>
                  </a:cubicBezTo>
                  <a:cubicBezTo>
                    <a:pt x="4659" y="2777"/>
                    <a:pt x="4118" y="1626"/>
                    <a:pt x="3721" y="427"/>
                  </a:cubicBezTo>
                  <a:cubicBezTo>
                    <a:pt x="3636" y="166"/>
                    <a:pt x="3394" y="1"/>
                    <a:pt x="3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837;p72"/>
          <p:cNvGrpSpPr/>
          <p:nvPr/>
        </p:nvGrpSpPr>
        <p:grpSpPr>
          <a:xfrm>
            <a:off x="710516" y="4901545"/>
            <a:ext cx="1071375" cy="1449275"/>
            <a:chOff x="5068200" y="2912725"/>
            <a:chExt cx="1071375" cy="1449275"/>
          </a:xfrm>
        </p:grpSpPr>
        <p:sp>
          <p:nvSpPr>
            <p:cNvPr id="33" name="Google Shape;5838;p72"/>
            <p:cNvSpPr/>
            <p:nvPr/>
          </p:nvSpPr>
          <p:spPr>
            <a:xfrm>
              <a:off x="5068200" y="2912725"/>
              <a:ext cx="1071375" cy="1449275"/>
            </a:xfrm>
            <a:custGeom>
              <a:avLst/>
              <a:gdLst/>
              <a:ahLst/>
              <a:cxnLst/>
              <a:rect l="l" t="t" r="r" b="b"/>
              <a:pathLst>
                <a:path w="42855" h="57971" extrusionOk="0">
                  <a:moveTo>
                    <a:pt x="17389" y="802"/>
                  </a:moveTo>
                  <a:cubicBezTo>
                    <a:pt x="19542" y="802"/>
                    <a:pt x="21803" y="1419"/>
                    <a:pt x="23613" y="2035"/>
                  </a:cubicBezTo>
                  <a:cubicBezTo>
                    <a:pt x="30475" y="4366"/>
                    <a:pt x="37816" y="8991"/>
                    <a:pt x="39039" y="16488"/>
                  </a:cubicBezTo>
                  <a:cubicBezTo>
                    <a:pt x="37510" y="13276"/>
                    <a:pt x="34732" y="10623"/>
                    <a:pt x="31441" y="10623"/>
                  </a:cubicBezTo>
                  <a:cubicBezTo>
                    <a:pt x="31414" y="10623"/>
                    <a:pt x="31387" y="10624"/>
                    <a:pt x="31360" y="10624"/>
                  </a:cubicBezTo>
                  <a:cubicBezTo>
                    <a:pt x="31358" y="10624"/>
                    <a:pt x="31357" y="10624"/>
                    <a:pt x="31355" y="10624"/>
                  </a:cubicBezTo>
                  <a:cubicBezTo>
                    <a:pt x="31263" y="10624"/>
                    <a:pt x="31205" y="10679"/>
                    <a:pt x="31174" y="10744"/>
                  </a:cubicBezTo>
                  <a:cubicBezTo>
                    <a:pt x="31135" y="10762"/>
                    <a:pt x="31095" y="10789"/>
                    <a:pt x="31076" y="10832"/>
                  </a:cubicBezTo>
                  <a:cubicBezTo>
                    <a:pt x="30767" y="11396"/>
                    <a:pt x="30169" y="11847"/>
                    <a:pt x="29548" y="11847"/>
                  </a:cubicBezTo>
                  <a:cubicBezTo>
                    <a:pt x="29275" y="11847"/>
                    <a:pt x="28997" y="11760"/>
                    <a:pt x="28737" y="11556"/>
                  </a:cubicBezTo>
                  <a:cubicBezTo>
                    <a:pt x="27977" y="10960"/>
                    <a:pt x="28014" y="9932"/>
                    <a:pt x="28315" y="9114"/>
                  </a:cubicBezTo>
                  <a:cubicBezTo>
                    <a:pt x="28397" y="8882"/>
                    <a:pt x="28200" y="8730"/>
                    <a:pt x="28000" y="8730"/>
                  </a:cubicBezTo>
                  <a:cubicBezTo>
                    <a:pt x="27944" y="8730"/>
                    <a:pt x="27888" y="8741"/>
                    <a:pt x="27838" y="8767"/>
                  </a:cubicBezTo>
                  <a:cubicBezTo>
                    <a:pt x="27819" y="8762"/>
                    <a:pt x="27799" y="8759"/>
                    <a:pt x="27779" y="8759"/>
                  </a:cubicBezTo>
                  <a:cubicBezTo>
                    <a:pt x="27735" y="8759"/>
                    <a:pt x="27688" y="8772"/>
                    <a:pt x="27644" y="8805"/>
                  </a:cubicBezTo>
                  <a:cubicBezTo>
                    <a:pt x="26795" y="9403"/>
                    <a:pt x="25904" y="9943"/>
                    <a:pt x="24895" y="10230"/>
                  </a:cubicBezTo>
                  <a:cubicBezTo>
                    <a:pt x="24423" y="10368"/>
                    <a:pt x="23902" y="10492"/>
                    <a:pt x="23396" y="10492"/>
                  </a:cubicBezTo>
                  <a:cubicBezTo>
                    <a:pt x="23237" y="10492"/>
                    <a:pt x="23079" y="10480"/>
                    <a:pt x="22925" y="10452"/>
                  </a:cubicBezTo>
                  <a:cubicBezTo>
                    <a:pt x="21723" y="10236"/>
                    <a:pt x="20498" y="8400"/>
                    <a:pt x="22279" y="7910"/>
                  </a:cubicBezTo>
                  <a:cubicBezTo>
                    <a:pt x="22648" y="7808"/>
                    <a:pt x="22573" y="7205"/>
                    <a:pt x="22193" y="7205"/>
                  </a:cubicBezTo>
                  <a:cubicBezTo>
                    <a:pt x="22180" y="7205"/>
                    <a:pt x="22167" y="7206"/>
                    <a:pt x="22153" y="7207"/>
                  </a:cubicBezTo>
                  <a:cubicBezTo>
                    <a:pt x="21619" y="7262"/>
                    <a:pt x="21235" y="7489"/>
                    <a:pt x="20974" y="7801"/>
                  </a:cubicBezTo>
                  <a:cubicBezTo>
                    <a:pt x="19767" y="8165"/>
                    <a:pt x="18595" y="8432"/>
                    <a:pt x="17341" y="8432"/>
                  </a:cubicBezTo>
                  <a:cubicBezTo>
                    <a:pt x="16955" y="8432"/>
                    <a:pt x="16561" y="8407"/>
                    <a:pt x="16156" y="8351"/>
                  </a:cubicBezTo>
                  <a:cubicBezTo>
                    <a:pt x="13376" y="7976"/>
                    <a:pt x="9382" y="5604"/>
                    <a:pt x="12387" y="2604"/>
                  </a:cubicBezTo>
                  <a:cubicBezTo>
                    <a:pt x="13728" y="1268"/>
                    <a:pt x="15518" y="802"/>
                    <a:pt x="17389" y="802"/>
                  </a:cubicBezTo>
                  <a:close/>
                  <a:moveTo>
                    <a:pt x="6833" y="14213"/>
                  </a:moveTo>
                  <a:cubicBezTo>
                    <a:pt x="6893" y="14213"/>
                    <a:pt x="6953" y="14216"/>
                    <a:pt x="7013" y="14220"/>
                  </a:cubicBezTo>
                  <a:cubicBezTo>
                    <a:pt x="6689" y="15191"/>
                    <a:pt x="6495" y="16209"/>
                    <a:pt x="6453" y="17277"/>
                  </a:cubicBezTo>
                  <a:cubicBezTo>
                    <a:pt x="5615" y="16983"/>
                    <a:pt x="4910" y="16167"/>
                    <a:pt x="5225" y="15221"/>
                  </a:cubicBezTo>
                  <a:cubicBezTo>
                    <a:pt x="5467" y="14509"/>
                    <a:pt x="6146" y="14213"/>
                    <a:pt x="6833" y="14213"/>
                  </a:cubicBezTo>
                  <a:close/>
                  <a:moveTo>
                    <a:pt x="2046" y="21131"/>
                  </a:moveTo>
                  <a:cubicBezTo>
                    <a:pt x="2227" y="21131"/>
                    <a:pt x="2407" y="21168"/>
                    <a:pt x="2567" y="21244"/>
                  </a:cubicBezTo>
                  <a:cubicBezTo>
                    <a:pt x="3079" y="21485"/>
                    <a:pt x="3481" y="22129"/>
                    <a:pt x="3222" y="22684"/>
                  </a:cubicBezTo>
                  <a:cubicBezTo>
                    <a:pt x="3047" y="23059"/>
                    <a:pt x="2642" y="23284"/>
                    <a:pt x="2244" y="23284"/>
                  </a:cubicBezTo>
                  <a:cubicBezTo>
                    <a:pt x="2143" y="23284"/>
                    <a:pt x="2043" y="23270"/>
                    <a:pt x="1947" y="23240"/>
                  </a:cubicBezTo>
                  <a:cubicBezTo>
                    <a:pt x="1872" y="23120"/>
                    <a:pt x="1736" y="23052"/>
                    <a:pt x="1607" y="23052"/>
                  </a:cubicBezTo>
                  <a:cubicBezTo>
                    <a:pt x="1591" y="23052"/>
                    <a:pt x="1574" y="23053"/>
                    <a:pt x="1558" y="23056"/>
                  </a:cubicBezTo>
                  <a:cubicBezTo>
                    <a:pt x="1027" y="22833"/>
                    <a:pt x="648" y="22309"/>
                    <a:pt x="975" y="21717"/>
                  </a:cubicBezTo>
                  <a:cubicBezTo>
                    <a:pt x="1185" y="21337"/>
                    <a:pt x="1619" y="21131"/>
                    <a:pt x="2046" y="21131"/>
                  </a:cubicBezTo>
                  <a:close/>
                  <a:moveTo>
                    <a:pt x="40038" y="23959"/>
                  </a:moveTo>
                  <a:cubicBezTo>
                    <a:pt x="40893" y="24374"/>
                    <a:pt x="41891" y="24946"/>
                    <a:pt x="41865" y="26008"/>
                  </a:cubicBezTo>
                  <a:cubicBezTo>
                    <a:pt x="41839" y="27147"/>
                    <a:pt x="40948" y="27569"/>
                    <a:pt x="40008" y="27569"/>
                  </a:cubicBezTo>
                  <a:cubicBezTo>
                    <a:pt x="39623" y="27569"/>
                    <a:pt x="39231" y="27499"/>
                    <a:pt x="38887" y="27378"/>
                  </a:cubicBezTo>
                  <a:cubicBezTo>
                    <a:pt x="39535" y="26399"/>
                    <a:pt x="39957" y="25260"/>
                    <a:pt x="40038" y="23959"/>
                  </a:cubicBezTo>
                  <a:close/>
                  <a:moveTo>
                    <a:pt x="12335" y="8134"/>
                  </a:moveTo>
                  <a:cubicBezTo>
                    <a:pt x="13585" y="8939"/>
                    <a:pt x="15232" y="9297"/>
                    <a:pt x="16878" y="9297"/>
                  </a:cubicBezTo>
                  <a:cubicBezTo>
                    <a:pt x="18185" y="9297"/>
                    <a:pt x="19492" y="9072"/>
                    <a:pt x="20599" y="8665"/>
                  </a:cubicBezTo>
                  <a:lnTo>
                    <a:pt x="20599" y="8665"/>
                  </a:lnTo>
                  <a:cubicBezTo>
                    <a:pt x="20499" y="9411"/>
                    <a:pt x="20818" y="10262"/>
                    <a:pt x="21525" y="10773"/>
                  </a:cubicBezTo>
                  <a:cubicBezTo>
                    <a:pt x="22088" y="11181"/>
                    <a:pt x="22737" y="11352"/>
                    <a:pt x="23411" y="11352"/>
                  </a:cubicBezTo>
                  <a:cubicBezTo>
                    <a:pt x="24818" y="11352"/>
                    <a:pt x="26333" y="10608"/>
                    <a:pt x="27407" y="9733"/>
                  </a:cubicBezTo>
                  <a:lnTo>
                    <a:pt x="27407" y="9733"/>
                  </a:lnTo>
                  <a:cubicBezTo>
                    <a:pt x="27248" y="10764"/>
                    <a:pt x="27688" y="11902"/>
                    <a:pt x="28647" y="12371"/>
                  </a:cubicBezTo>
                  <a:cubicBezTo>
                    <a:pt x="28907" y="12498"/>
                    <a:pt x="29206" y="12558"/>
                    <a:pt x="29509" y="12558"/>
                  </a:cubicBezTo>
                  <a:cubicBezTo>
                    <a:pt x="30412" y="12558"/>
                    <a:pt x="31360" y="12026"/>
                    <a:pt x="31473" y="11112"/>
                  </a:cubicBezTo>
                  <a:cubicBezTo>
                    <a:pt x="35033" y="12136"/>
                    <a:pt x="38155" y="15226"/>
                    <a:pt x="39215" y="18842"/>
                  </a:cubicBezTo>
                  <a:cubicBezTo>
                    <a:pt x="39214" y="18869"/>
                    <a:pt x="39214" y="18895"/>
                    <a:pt x="39212" y="18921"/>
                  </a:cubicBezTo>
                  <a:cubicBezTo>
                    <a:pt x="39214" y="19005"/>
                    <a:pt x="39248" y="19066"/>
                    <a:pt x="39289" y="19112"/>
                  </a:cubicBezTo>
                  <a:cubicBezTo>
                    <a:pt x="39629" y="20406"/>
                    <a:pt x="39704" y="21764"/>
                    <a:pt x="39434" y="23110"/>
                  </a:cubicBezTo>
                  <a:cubicBezTo>
                    <a:pt x="39403" y="23287"/>
                    <a:pt x="39364" y="23462"/>
                    <a:pt x="39317" y="23640"/>
                  </a:cubicBezTo>
                  <a:cubicBezTo>
                    <a:pt x="39276" y="23790"/>
                    <a:pt x="39329" y="23906"/>
                    <a:pt x="39417" y="23980"/>
                  </a:cubicBezTo>
                  <a:cubicBezTo>
                    <a:pt x="38875" y="29317"/>
                    <a:pt x="32278" y="31510"/>
                    <a:pt x="27735" y="32051"/>
                  </a:cubicBezTo>
                  <a:cubicBezTo>
                    <a:pt x="26892" y="32150"/>
                    <a:pt x="26043" y="32200"/>
                    <a:pt x="25194" y="32200"/>
                  </a:cubicBezTo>
                  <a:cubicBezTo>
                    <a:pt x="21891" y="32200"/>
                    <a:pt x="18590" y="31448"/>
                    <a:pt x="15649" y="29939"/>
                  </a:cubicBezTo>
                  <a:cubicBezTo>
                    <a:pt x="11823" y="27979"/>
                    <a:pt x="8509" y="24635"/>
                    <a:pt x="7525" y="20343"/>
                  </a:cubicBezTo>
                  <a:cubicBezTo>
                    <a:pt x="7005" y="18051"/>
                    <a:pt x="7224" y="16103"/>
                    <a:pt x="7922" y="14341"/>
                  </a:cubicBezTo>
                  <a:cubicBezTo>
                    <a:pt x="8808" y="12086"/>
                    <a:pt x="10475" y="10132"/>
                    <a:pt x="12335" y="8134"/>
                  </a:cubicBezTo>
                  <a:close/>
                  <a:moveTo>
                    <a:pt x="15971" y="30949"/>
                  </a:moveTo>
                  <a:cubicBezTo>
                    <a:pt x="18242" y="32017"/>
                    <a:pt x="20705" y="32667"/>
                    <a:pt x="23213" y="32889"/>
                  </a:cubicBezTo>
                  <a:cubicBezTo>
                    <a:pt x="22865" y="34486"/>
                    <a:pt x="21702" y="35141"/>
                    <a:pt x="20405" y="35141"/>
                  </a:cubicBezTo>
                  <a:cubicBezTo>
                    <a:pt x="18225" y="35141"/>
                    <a:pt x="15669" y="33291"/>
                    <a:pt x="15971" y="30949"/>
                  </a:cubicBezTo>
                  <a:close/>
                  <a:moveTo>
                    <a:pt x="13766" y="29743"/>
                  </a:moveTo>
                  <a:cubicBezTo>
                    <a:pt x="14336" y="30106"/>
                    <a:pt x="14925" y="30437"/>
                    <a:pt x="15523" y="30738"/>
                  </a:cubicBezTo>
                  <a:cubicBezTo>
                    <a:pt x="14575" y="33542"/>
                    <a:pt x="17726" y="35805"/>
                    <a:pt x="20450" y="35805"/>
                  </a:cubicBezTo>
                  <a:cubicBezTo>
                    <a:pt x="22098" y="35805"/>
                    <a:pt x="23590" y="34976"/>
                    <a:pt x="23921" y="32937"/>
                  </a:cubicBezTo>
                  <a:cubicBezTo>
                    <a:pt x="24392" y="32963"/>
                    <a:pt x="24862" y="32984"/>
                    <a:pt x="25332" y="32984"/>
                  </a:cubicBezTo>
                  <a:cubicBezTo>
                    <a:pt x="25458" y="32984"/>
                    <a:pt x="25584" y="32982"/>
                    <a:pt x="25710" y="32979"/>
                  </a:cubicBezTo>
                  <a:cubicBezTo>
                    <a:pt x="26124" y="36140"/>
                    <a:pt x="26655" y="39160"/>
                    <a:pt x="26497" y="42379"/>
                  </a:cubicBezTo>
                  <a:cubicBezTo>
                    <a:pt x="26454" y="43369"/>
                    <a:pt x="26353" y="44344"/>
                    <a:pt x="26214" y="45305"/>
                  </a:cubicBezTo>
                  <a:cubicBezTo>
                    <a:pt x="26176" y="45305"/>
                    <a:pt x="26137" y="45305"/>
                    <a:pt x="26099" y="45305"/>
                  </a:cubicBezTo>
                  <a:cubicBezTo>
                    <a:pt x="19585" y="45305"/>
                    <a:pt x="13753" y="43598"/>
                    <a:pt x="7863" y="40878"/>
                  </a:cubicBezTo>
                  <a:cubicBezTo>
                    <a:pt x="8863" y="38060"/>
                    <a:pt x="10196" y="35419"/>
                    <a:pt x="11775" y="32825"/>
                  </a:cubicBezTo>
                  <a:cubicBezTo>
                    <a:pt x="11795" y="32809"/>
                    <a:pt x="11805" y="32791"/>
                    <a:pt x="11816" y="32761"/>
                  </a:cubicBezTo>
                  <a:cubicBezTo>
                    <a:pt x="12429" y="31752"/>
                    <a:pt x="13081" y="30751"/>
                    <a:pt x="13766" y="29743"/>
                  </a:cubicBezTo>
                  <a:close/>
                  <a:moveTo>
                    <a:pt x="32076" y="45949"/>
                  </a:moveTo>
                  <a:lnTo>
                    <a:pt x="32076" y="45949"/>
                  </a:lnTo>
                  <a:cubicBezTo>
                    <a:pt x="32071" y="46037"/>
                    <a:pt x="32097" y="46127"/>
                    <a:pt x="32169" y="46181"/>
                  </a:cubicBezTo>
                  <a:cubicBezTo>
                    <a:pt x="32452" y="46409"/>
                    <a:pt x="32701" y="46635"/>
                    <a:pt x="32563" y="47045"/>
                  </a:cubicBezTo>
                  <a:cubicBezTo>
                    <a:pt x="32448" y="47396"/>
                    <a:pt x="32077" y="47531"/>
                    <a:pt x="31727" y="47531"/>
                  </a:cubicBezTo>
                  <a:cubicBezTo>
                    <a:pt x="31634" y="47531"/>
                    <a:pt x="31542" y="47522"/>
                    <a:pt x="31457" y="47504"/>
                  </a:cubicBezTo>
                  <a:cubicBezTo>
                    <a:pt x="30971" y="47402"/>
                    <a:pt x="30535" y="47017"/>
                    <a:pt x="30818" y="46499"/>
                  </a:cubicBezTo>
                  <a:cubicBezTo>
                    <a:pt x="31071" y="46047"/>
                    <a:pt x="31622" y="46023"/>
                    <a:pt x="32076" y="45949"/>
                  </a:cubicBezTo>
                  <a:close/>
                  <a:moveTo>
                    <a:pt x="7697" y="41351"/>
                  </a:moveTo>
                  <a:cubicBezTo>
                    <a:pt x="13051" y="44641"/>
                    <a:pt x="19486" y="46044"/>
                    <a:pt x="25736" y="46044"/>
                  </a:cubicBezTo>
                  <a:cubicBezTo>
                    <a:pt x="25858" y="46044"/>
                    <a:pt x="25980" y="46043"/>
                    <a:pt x="26101" y="46042"/>
                  </a:cubicBezTo>
                  <a:lnTo>
                    <a:pt x="26101" y="46042"/>
                  </a:lnTo>
                  <a:cubicBezTo>
                    <a:pt x="25736" y="48256"/>
                    <a:pt x="25141" y="50416"/>
                    <a:pt x="24371" y="52535"/>
                  </a:cubicBezTo>
                  <a:cubicBezTo>
                    <a:pt x="24366" y="52534"/>
                    <a:pt x="24366" y="52534"/>
                    <a:pt x="24359" y="52530"/>
                  </a:cubicBezTo>
                  <a:cubicBezTo>
                    <a:pt x="22240" y="52213"/>
                    <a:pt x="20319" y="51652"/>
                    <a:pt x="18330" y="50866"/>
                  </a:cubicBezTo>
                  <a:cubicBezTo>
                    <a:pt x="18380" y="50583"/>
                    <a:pt x="18390" y="50292"/>
                    <a:pt x="18431" y="50007"/>
                  </a:cubicBezTo>
                  <a:cubicBezTo>
                    <a:pt x="18470" y="49720"/>
                    <a:pt x="18527" y="49433"/>
                    <a:pt x="18597" y="49150"/>
                  </a:cubicBezTo>
                  <a:cubicBezTo>
                    <a:pt x="18754" y="49154"/>
                    <a:pt x="18911" y="49156"/>
                    <a:pt x="19068" y="49156"/>
                  </a:cubicBezTo>
                  <a:cubicBezTo>
                    <a:pt x="19576" y="49156"/>
                    <a:pt x="20086" y="49134"/>
                    <a:pt x="20600" y="49084"/>
                  </a:cubicBezTo>
                  <a:cubicBezTo>
                    <a:pt x="21023" y="49043"/>
                    <a:pt x="21015" y="48399"/>
                    <a:pt x="20587" y="48399"/>
                  </a:cubicBezTo>
                  <a:cubicBezTo>
                    <a:pt x="20581" y="48399"/>
                    <a:pt x="20575" y="48399"/>
                    <a:pt x="20569" y="48399"/>
                  </a:cubicBezTo>
                  <a:cubicBezTo>
                    <a:pt x="20214" y="48417"/>
                    <a:pt x="19863" y="48426"/>
                    <a:pt x="19516" y="48426"/>
                  </a:cubicBezTo>
                  <a:cubicBezTo>
                    <a:pt x="16395" y="48426"/>
                    <a:pt x="13575" y="47712"/>
                    <a:pt x="10723" y="46280"/>
                  </a:cubicBezTo>
                  <a:cubicBezTo>
                    <a:pt x="10679" y="46258"/>
                    <a:pt x="10636" y="46248"/>
                    <a:pt x="10596" y="46248"/>
                  </a:cubicBezTo>
                  <a:cubicBezTo>
                    <a:pt x="10367" y="46248"/>
                    <a:pt x="10237" y="46584"/>
                    <a:pt x="10476" y="46733"/>
                  </a:cubicBezTo>
                  <a:cubicBezTo>
                    <a:pt x="11329" y="47272"/>
                    <a:pt x="12232" y="47712"/>
                    <a:pt x="13163" y="48070"/>
                  </a:cubicBezTo>
                  <a:cubicBezTo>
                    <a:pt x="12937" y="48591"/>
                    <a:pt x="12799" y="49121"/>
                    <a:pt x="12656" y="49667"/>
                  </a:cubicBezTo>
                  <a:cubicBezTo>
                    <a:pt x="10317" y="49282"/>
                    <a:pt x="8280" y="48384"/>
                    <a:pt x="6202" y="47256"/>
                  </a:cubicBezTo>
                  <a:cubicBezTo>
                    <a:pt x="6234" y="47210"/>
                    <a:pt x="6260" y="47158"/>
                    <a:pt x="6271" y="47093"/>
                  </a:cubicBezTo>
                  <a:cubicBezTo>
                    <a:pt x="6597" y="45078"/>
                    <a:pt x="7080" y="43174"/>
                    <a:pt x="7697" y="41351"/>
                  </a:cubicBezTo>
                  <a:close/>
                  <a:moveTo>
                    <a:pt x="4230" y="51027"/>
                  </a:moveTo>
                  <a:cubicBezTo>
                    <a:pt x="4713" y="51027"/>
                    <a:pt x="5326" y="51332"/>
                    <a:pt x="5680" y="51505"/>
                  </a:cubicBezTo>
                  <a:cubicBezTo>
                    <a:pt x="6204" y="51763"/>
                    <a:pt x="6656" y="52108"/>
                    <a:pt x="7093" y="52490"/>
                  </a:cubicBezTo>
                  <a:cubicBezTo>
                    <a:pt x="7091" y="52495"/>
                    <a:pt x="7090" y="52506"/>
                    <a:pt x="7088" y="52514"/>
                  </a:cubicBezTo>
                  <a:cubicBezTo>
                    <a:pt x="6751" y="52526"/>
                    <a:pt x="6412" y="52542"/>
                    <a:pt x="6074" y="52542"/>
                  </a:cubicBezTo>
                  <a:cubicBezTo>
                    <a:pt x="5757" y="52542"/>
                    <a:pt x="5441" y="52528"/>
                    <a:pt x="5128" y="52487"/>
                  </a:cubicBezTo>
                  <a:cubicBezTo>
                    <a:pt x="4831" y="52449"/>
                    <a:pt x="4539" y="52391"/>
                    <a:pt x="4265" y="52281"/>
                  </a:cubicBezTo>
                  <a:cubicBezTo>
                    <a:pt x="3802" y="52101"/>
                    <a:pt x="3110" y="51371"/>
                    <a:pt x="3946" y="51071"/>
                  </a:cubicBezTo>
                  <a:cubicBezTo>
                    <a:pt x="4033" y="51040"/>
                    <a:pt x="4128" y="51027"/>
                    <a:pt x="4230" y="51027"/>
                  </a:cubicBezTo>
                  <a:close/>
                  <a:moveTo>
                    <a:pt x="21730" y="55872"/>
                  </a:moveTo>
                  <a:cubicBezTo>
                    <a:pt x="21842" y="55872"/>
                    <a:pt x="21954" y="55878"/>
                    <a:pt x="22068" y="55891"/>
                  </a:cubicBezTo>
                  <a:cubicBezTo>
                    <a:pt x="22309" y="55920"/>
                    <a:pt x="22535" y="55983"/>
                    <a:pt x="22759" y="56062"/>
                  </a:cubicBezTo>
                  <a:cubicBezTo>
                    <a:pt x="23280" y="56246"/>
                    <a:pt x="23436" y="56229"/>
                    <a:pt x="23292" y="56827"/>
                  </a:cubicBezTo>
                  <a:cubicBezTo>
                    <a:pt x="23206" y="57184"/>
                    <a:pt x="23128" y="57287"/>
                    <a:pt x="22985" y="57287"/>
                  </a:cubicBezTo>
                  <a:cubicBezTo>
                    <a:pt x="22873" y="57287"/>
                    <a:pt x="22720" y="57223"/>
                    <a:pt x="22491" y="57168"/>
                  </a:cubicBezTo>
                  <a:cubicBezTo>
                    <a:pt x="22139" y="57080"/>
                    <a:pt x="21790" y="56956"/>
                    <a:pt x="21459" y="56812"/>
                  </a:cubicBezTo>
                  <a:cubicBezTo>
                    <a:pt x="21118" y="56655"/>
                    <a:pt x="20798" y="56465"/>
                    <a:pt x="20488" y="56266"/>
                  </a:cubicBezTo>
                  <a:cubicBezTo>
                    <a:pt x="20548" y="56228"/>
                    <a:pt x="20600" y="56166"/>
                    <a:pt x="20623" y="56087"/>
                  </a:cubicBezTo>
                  <a:cubicBezTo>
                    <a:pt x="20626" y="56078"/>
                    <a:pt x="20628" y="56068"/>
                    <a:pt x="20631" y="56058"/>
                  </a:cubicBezTo>
                  <a:cubicBezTo>
                    <a:pt x="20990" y="55943"/>
                    <a:pt x="21354" y="55872"/>
                    <a:pt x="21730" y="55872"/>
                  </a:cubicBezTo>
                  <a:close/>
                  <a:moveTo>
                    <a:pt x="17622" y="1"/>
                  </a:moveTo>
                  <a:cubicBezTo>
                    <a:pt x="17531" y="1"/>
                    <a:pt x="17440" y="2"/>
                    <a:pt x="17350" y="3"/>
                  </a:cubicBezTo>
                  <a:cubicBezTo>
                    <a:pt x="14411" y="53"/>
                    <a:pt x="8613" y="2515"/>
                    <a:pt x="10733" y="6458"/>
                  </a:cubicBezTo>
                  <a:cubicBezTo>
                    <a:pt x="11008" y="6957"/>
                    <a:pt x="11377" y="7379"/>
                    <a:pt x="11803" y="7741"/>
                  </a:cubicBezTo>
                  <a:cubicBezTo>
                    <a:pt x="9728" y="9432"/>
                    <a:pt x="8092" y="11414"/>
                    <a:pt x="7196" y="13693"/>
                  </a:cubicBezTo>
                  <a:cubicBezTo>
                    <a:pt x="7013" y="13623"/>
                    <a:pt x="6820" y="13590"/>
                    <a:pt x="6623" y="13590"/>
                  </a:cubicBezTo>
                  <a:cubicBezTo>
                    <a:pt x="5766" y="13590"/>
                    <a:pt x="4857" y="14213"/>
                    <a:pt x="4585" y="15023"/>
                  </a:cubicBezTo>
                  <a:cubicBezTo>
                    <a:pt x="4135" y="16349"/>
                    <a:pt x="5167" y="17680"/>
                    <a:pt x="6438" y="17960"/>
                  </a:cubicBezTo>
                  <a:cubicBezTo>
                    <a:pt x="6454" y="18548"/>
                    <a:pt x="6508" y="19149"/>
                    <a:pt x="6618" y="19768"/>
                  </a:cubicBezTo>
                  <a:cubicBezTo>
                    <a:pt x="7321" y="23813"/>
                    <a:pt x="9913" y="27131"/>
                    <a:pt x="13230" y="29399"/>
                  </a:cubicBezTo>
                  <a:cubicBezTo>
                    <a:pt x="12384" y="30344"/>
                    <a:pt x="11614" y="31360"/>
                    <a:pt x="10904" y="32425"/>
                  </a:cubicBezTo>
                  <a:cubicBezTo>
                    <a:pt x="6744" y="31634"/>
                    <a:pt x="1552" y="28381"/>
                    <a:pt x="1981" y="23717"/>
                  </a:cubicBezTo>
                  <a:lnTo>
                    <a:pt x="1981" y="23717"/>
                  </a:lnTo>
                  <a:cubicBezTo>
                    <a:pt x="2134" y="23769"/>
                    <a:pt x="2294" y="23795"/>
                    <a:pt x="2453" y="23795"/>
                  </a:cubicBezTo>
                  <a:cubicBezTo>
                    <a:pt x="2987" y="23795"/>
                    <a:pt x="3514" y="23509"/>
                    <a:pt x="3779" y="22992"/>
                  </a:cubicBezTo>
                  <a:cubicBezTo>
                    <a:pt x="4263" y="22068"/>
                    <a:pt x="3618" y="20967"/>
                    <a:pt x="2725" y="20601"/>
                  </a:cubicBezTo>
                  <a:cubicBezTo>
                    <a:pt x="2512" y="20515"/>
                    <a:pt x="2283" y="20473"/>
                    <a:pt x="2055" y="20473"/>
                  </a:cubicBezTo>
                  <a:cubicBezTo>
                    <a:pt x="1325" y="20473"/>
                    <a:pt x="591" y="20894"/>
                    <a:pt x="313" y="21594"/>
                  </a:cubicBezTo>
                  <a:cubicBezTo>
                    <a:pt x="1" y="22368"/>
                    <a:pt x="462" y="23442"/>
                    <a:pt x="1273" y="23645"/>
                  </a:cubicBezTo>
                  <a:cubicBezTo>
                    <a:pt x="1063" y="26180"/>
                    <a:pt x="2270" y="28321"/>
                    <a:pt x="4210" y="29963"/>
                  </a:cubicBezTo>
                  <a:cubicBezTo>
                    <a:pt x="5937" y="31425"/>
                    <a:pt x="8215" y="32942"/>
                    <a:pt x="10552" y="32974"/>
                  </a:cubicBezTo>
                  <a:cubicBezTo>
                    <a:pt x="7902" y="37176"/>
                    <a:pt x="6266" y="42128"/>
                    <a:pt x="5537" y="46923"/>
                  </a:cubicBezTo>
                  <a:cubicBezTo>
                    <a:pt x="5513" y="47081"/>
                    <a:pt x="5584" y="47203"/>
                    <a:pt x="5686" y="47284"/>
                  </a:cubicBezTo>
                  <a:cubicBezTo>
                    <a:pt x="5632" y="47377"/>
                    <a:pt x="5626" y="47497"/>
                    <a:pt x="5733" y="47579"/>
                  </a:cubicBezTo>
                  <a:cubicBezTo>
                    <a:pt x="6623" y="48296"/>
                    <a:pt x="7614" y="48851"/>
                    <a:pt x="8663" y="49294"/>
                  </a:cubicBezTo>
                  <a:cubicBezTo>
                    <a:pt x="8328" y="49700"/>
                    <a:pt x="8077" y="50189"/>
                    <a:pt x="7843" y="50655"/>
                  </a:cubicBezTo>
                  <a:cubicBezTo>
                    <a:pt x="7612" y="51107"/>
                    <a:pt x="7360" y="51584"/>
                    <a:pt x="7197" y="52082"/>
                  </a:cubicBezTo>
                  <a:cubicBezTo>
                    <a:pt x="6465" y="51436"/>
                    <a:pt x="5031" y="50469"/>
                    <a:pt x="3974" y="50469"/>
                  </a:cubicBezTo>
                  <a:cubicBezTo>
                    <a:pt x="3506" y="50469"/>
                    <a:pt x="3112" y="50659"/>
                    <a:pt x="2886" y="51151"/>
                  </a:cubicBezTo>
                  <a:cubicBezTo>
                    <a:pt x="2570" y="51835"/>
                    <a:pt x="3169" y="52474"/>
                    <a:pt x="3738" y="52763"/>
                  </a:cubicBezTo>
                  <a:cubicBezTo>
                    <a:pt x="4276" y="53039"/>
                    <a:pt x="4890" y="53149"/>
                    <a:pt x="5510" y="53149"/>
                  </a:cubicBezTo>
                  <a:cubicBezTo>
                    <a:pt x="6077" y="53149"/>
                    <a:pt x="6649" y="53058"/>
                    <a:pt x="7174" y="52918"/>
                  </a:cubicBezTo>
                  <a:cubicBezTo>
                    <a:pt x="7234" y="52969"/>
                    <a:pt x="7312" y="52998"/>
                    <a:pt x="7390" y="52998"/>
                  </a:cubicBezTo>
                  <a:cubicBezTo>
                    <a:pt x="7493" y="52998"/>
                    <a:pt x="7597" y="52948"/>
                    <a:pt x="7666" y="52833"/>
                  </a:cubicBezTo>
                  <a:cubicBezTo>
                    <a:pt x="8028" y="52228"/>
                    <a:pt x="8239" y="51515"/>
                    <a:pt x="8545" y="50875"/>
                  </a:cubicBezTo>
                  <a:cubicBezTo>
                    <a:pt x="8766" y="50423"/>
                    <a:pt x="9025" y="49982"/>
                    <a:pt x="9207" y="49515"/>
                  </a:cubicBezTo>
                  <a:cubicBezTo>
                    <a:pt x="10379" y="49955"/>
                    <a:pt x="11613" y="50252"/>
                    <a:pt x="12846" y="50426"/>
                  </a:cubicBezTo>
                  <a:cubicBezTo>
                    <a:pt x="12869" y="50430"/>
                    <a:pt x="12892" y="50432"/>
                    <a:pt x="12915" y="50432"/>
                  </a:cubicBezTo>
                  <a:cubicBezTo>
                    <a:pt x="13081" y="50432"/>
                    <a:pt x="13230" y="50337"/>
                    <a:pt x="13275" y="50158"/>
                  </a:cubicBezTo>
                  <a:cubicBezTo>
                    <a:pt x="13435" y="49517"/>
                    <a:pt x="13603" y="48910"/>
                    <a:pt x="13669" y="48257"/>
                  </a:cubicBezTo>
                  <a:cubicBezTo>
                    <a:pt x="15079" y="48752"/>
                    <a:pt x="16553" y="49041"/>
                    <a:pt x="18047" y="49129"/>
                  </a:cubicBezTo>
                  <a:cubicBezTo>
                    <a:pt x="17809" y="49720"/>
                    <a:pt x="17598" y="50408"/>
                    <a:pt x="17701" y="51005"/>
                  </a:cubicBezTo>
                  <a:cubicBezTo>
                    <a:pt x="17721" y="51141"/>
                    <a:pt x="17815" y="51231"/>
                    <a:pt x="17919" y="51265"/>
                  </a:cubicBezTo>
                  <a:cubicBezTo>
                    <a:pt x="17946" y="51307"/>
                    <a:pt x="17983" y="51353"/>
                    <a:pt x="18039" y="51382"/>
                  </a:cubicBezTo>
                  <a:cubicBezTo>
                    <a:pt x="18914" y="51870"/>
                    <a:pt x="19854" y="52261"/>
                    <a:pt x="20821" y="52559"/>
                  </a:cubicBezTo>
                  <a:cubicBezTo>
                    <a:pt x="20558" y="52971"/>
                    <a:pt x="20448" y="53486"/>
                    <a:pt x="20330" y="53954"/>
                  </a:cubicBezTo>
                  <a:cubicBezTo>
                    <a:pt x="20194" y="54495"/>
                    <a:pt x="20058" y="55058"/>
                    <a:pt x="20013" y="55616"/>
                  </a:cubicBezTo>
                  <a:lnTo>
                    <a:pt x="20007" y="55620"/>
                  </a:lnTo>
                  <a:cubicBezTo>
                    <a:pt x="19887" y="55676"/>
                    <a:pt x="19846" y="55792"/>
                    <a:pt x="19863" y="55902"/>
                  </a:cubicBezTo>
                  <a:cubicBezTo>
                    <a:pt x="19735" y="55908"/>
                    <a:pt x="19647" y="56100"/>
                    <a:pt x="19753" y="56213"/>
                  </a:cubicBezTo>
                  <a:cubicBezTo>
                    <a:pt x="20233" y="56735"/>
                    <a:pt x="22142" y="57970"/>
                    <a:pt x="23398" y="57970"/>
                  </a:cubicBezTo>
                  <a:cubicBezTo>
                    <a:pt x="23969" y="57970"/>
                    <a:pt x="24405" y="57716"/>
                    <a:pt x="24512" y="57026"/>
                  </a:cubicBezTo>
                  <a:cubicBezTo>
                    <a:pt x="24645" y="56180"/>
                    <a:pt x="23616" y="55656"/>
                    <a:pt x="22954" y="55429"/>
                  </a:cubicBezTo>
                  <a:cubicBezTo>
                    <a:pt x="22549" y="55290"/>
                    <a:pt x="22135" y="55222"/>
                    <a:pt x="21721" y="55222"/>
                  </a:cubicBezTo>
                  <a:cubicBezTo>
                    <a:pt x="21411" y="55222"/>
                    <a:pt x="21102" y="55260"/>
                    <a:pt x="20798" y="55334"/>
                  </a:cubicBezTo>
                  <a:cubicBezTo>
                    <a:pt x="20883" y="54880"/>
                    <a:pt x="20943" y="54415"/>
                    <a:pt x="21026" y="53967"/>
                  </a:cubicBezTo>
                  <a:cubicBezTo>
                    <a:pt x="21108" y="53540"/>
                    <a:pt x="21230" y="53110"/>
                    <a:pt x="21225" y="52678"/>
                  </a:cubicBezTo>
                  <a:lnTo>
                    <a:pt x="21225" y="52678"/>
                  </a:lnTo>
                  <a:cubicBezTo>
                    <a:pt x="22231" y="52964"/>
                    <a:pt x="23264" y="53155"/>
                    <a:pt x="24295" y="53248"/>
                  </a:cubicBezTo>
                  <a:cubicBezTo>
                    <a:pt x="24299" y="53249"/>
                    <a:pt x="24302" y="53249"/>
                    <a:pt x="24305" y="53249"/>
                  </a:cubicBezTo>
                  <a:cubicBezTo>
                    <a:pt x="24320" y="53249"/>
                    <a:pt x="24331" y="53244"/>
                    <a:pt x="24349" y="53244"/>
                  </a:cubicBezTo>
                  <a:cubicBezTo>
                    <a:pt x="24426" y="53307"/>
                    <a:pt x="24529" y="53343"/>
                    <a:pt x="24629" y="53343"/>
                  </a:cubicBezTo>
                  <a:cubicBezTo>
                    <a:pt x="24751" y="53343"/>
                    <a:pt x="24867" y="53288"/>
                    <a:pt x="24921" y="53155"/>
                  </a:cubicBezTo>
                  <a:cubicBezTo>
                    <a:pt x="27037" y="47905"/>
                    <a:pt x="28184" y="41372"/>
                    <a:pt x="27005" y="35588"/>
                  </a:cubicBezTo>
                  <a:lnTo>
                    <a:pt x="27005" y="35588"/>
                  </a:lnTo>
                  <a:cubicBezTo>
                    <a:pt x="30914" y="37503"/>
                    <a:pt x="31962" y="41332"/>
                    <a:pt x="31879" y="45457"/>
                  </a:cubicBezTo>
                  <a:cubicBezTo>
                    <a:pt x="31768" y="45430"/>
                    <a:pt x="31654" y="45417"/>
                    <a:pt x="31540" y="45417"/>
                  </a:cubicBezTo>
                  <a:cubicBezTo>
                    <a:pt x="30953" y="45417"/>
                    <a:pt x="30365" y="45761"/>
                    <a:pt x="30133" y="46324"/>
                  </a:cubicBezTo>
                  <a:cubicBezTo>
                    <a:pt x="29778" y="47200"/>
                    <a:pt x="30401" y="47959"/>
                    <a:pt x="31247" y="48171"/>
                  </a:cubicBezTo>
                  <a:cubicBezTo>
                    <a:pt x="31399" y="48209"/>
                    <a:pt x="31558" y="48228"/>
                    <a:pt x="31718" y="48228"/>
                  </a:cubicBezTo>
                  <a:cubicBezTo>
                    <a:pt x="32348" y="48228"/>
                    <a:pt x="32987" y="47928"/>
                    <a:pt x="33209" y="47300"/>
                  </a:cubicBezTo>
                  <a:cubicBezTo>
                    <a:pt x="33442" y="46659"/>
                    <a:pt x="33150" y="45687"/>
                    <a:pt x="32375" y="45634"/>
                  </a:cubicBezTo>
                  <a:cubicBezTo>
                    <a:pt x="32417" y="45586"/>
                    <a:pt x="32451" y="45531"/>
                    <a:pt x="32455" y="45448"/>
                  </a:cubicBezTo>
                  <a:cubicBezTo>
                    <a:pt x="32745" y="41425"/>
                    <a:pt x="31461" y="36079"/>
                    <a:pt x="26895" y="35089"/>
                  </a:cubicBezTo>
                  <a:cubicBezTo>
                    <a:pt x="26730" y="34367"/>
                    <a:pt x="26533" y="33655"/>
                    <a:pt x="26289" y="32956"/>
                  </a:cubicBezTo>
                  <a:cubicBezTo>
                    <a:pt x="27634" y="32895"/>
                    <a:pt x="28974" y="32716"/>
                    <a:pt x="30280" y="32414"/>
                  </a:cubicBezTo>
                  <a:cubicBezTo>
                    <a:pt x="33242" y="31723"/>
                    <a:pt x="36601" y="30320"/>
                    <a:pt x="38507" y="27900"/>
                  </a:cubicBezTo>
                  <a:cubicBezTo>
                    <a:pt x="38962" y="28124"/>
                    <a:pt x="39476" y="28241"/>
                    <a:pt x="39981" y="28241"/>
                  </a:cubicBezTo>
                  <a:cubicBezTo>
                    <a:pt x="41055" y="28241"/>
                    <a:pt x="42087" y="27712"/>
                    <a:pt x="42416" y="26550"/>
                  </a:cubicBezTo>
                  <a:cubicBezTo>
                    <a:pt x="42854" y="25022"/>
                    <a:pt x="41437" y="23900"/>
                    <a:pt x="40075" y="23653"/>
                  </a:cubicBezTo>
                  <a:cubicBezTo>
                    <a:pt x="40459" y="22089"/>
                    <a:pt x="40327" y="20246"/>
                    <a:pt x="39793" y="18444"/>
                  </a:cubicBezTo>
                  <a:cubicBezTo>
                    <a:pt x="39743" y="13195"/>
                    <a:pt x="36817" y="8668"/>
                    <a:pt x="32630" y="5611"/>
                  </a:cubicBezTo>
                  <a:cubicBezTo>
                    <a:pt x="28577" y="2651"/>
                    <a:pt x="22768" y="1"/>
                    <a:pt x="176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39;p72"/>
            <p:cNvSpPr/>
            <p:nvPr/>
          </p:nvSpPr>
          <p:spPr>
            <a:xfrm>
              <a:off x="5580400" y="4309500"/>
              <a:ext cx="73725" cy="35400"/>
            </a:xfrm>
            <a:custGeom>
              <a:avLst/>
              <a:gdLst/>
              <a:ahLst/>
              <a:cxnLst/>
              <a:rect l="l" t="t" r="r" b="b"/>
              <a:pathLst>
                <a:path w="2949" h="1416" extrusionOk="0">
                  <a:moveTo>
                    <a:pt x="1243" y="1"/>
                  </a:moveTo>
                  <a:cubicBezTo>
                    <a:pt x="867" y="1"/>
                    <a:pt x="503" y="72"/>
                    <a:pt x="144" y="187"/>
                  </a:cubicBezTo>
                  <a:cubicBezTo>
                    <a:pt x="141" y="197"/>
                    <a:pt x="140" y="207"/>
                    <a:pt x="137" y="216"/>
                  </a:cubicBezTo>
                  <a:cubicBezTo>
                    <a:pt x="113" y="295"/>
                    <a:pt x="63" y="357"/>
                    <a:pt x="1" y="395"/>
                  </a:cubicBezTo>
                  <a:cubicBezTo>
                    <a:pt x="311" y="594"/>
                    <a:pt x="631" y="784"/>
                    <a:pt x="973" y="941"/>
                  </a:cubicBezTo>
                  <a:cubicBezTo>
                    <a:pt x="1302" y="1085"/>
                    <a:pt x="1651" y="1209"/>
                    <a:pt x="2004" y="1297"/>
                  </a:cubicBezTo>
                  <a:cubicBezTo>
                    <a:pt x="2233" y="1352"/>
                    <a:pt x="2385" y="1416"/>
                    <a:pt x="2498" y="1416"/>
                  </a:cubicBezTo>
                  <a:cubicBezTo>
                    <a:pt x="2640" y="1416"/>
                    <a:pt x="2718" y="1313"/>
                    <a:pt x="2804" y="956"/>
                  </a:cubicBezTo>
                  <a:cubicBezTo>
                    <a:pt x="2948" y="358"/>
                    <a:pt x="2792" y="375"/>
                    <a:pt x="2271" y="191"/>
                  </a:cubicBezTo>
                  <a:cubicBezTo>
                    <a:pt x="2047" y="113"/>
                    <a:pt x="1821" y="49"/>
                    <a:pt x="1581" y="20"/>
                  </a:cubicBezTo>
                  <a:cubicBezTo>
                    <a:pt x="1467" y="7"/>
                    <a:pt x="1354" y="1"/>
                    <a:pt x="1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40;p72"/>
            <p:cNvSpPr/>
            <p:nvPr/>
          </p:nvSpPr>
          <p:spPr>
            <a:xfrm>
              <a:off x="5145925" y="4188375"/>
              <a:ext cx="99625" cy="37900"/>
            </a:xfrm>
            <a:custGeom>
              <a:avLst/>
              <a:gdLst/>
              <a:ahLst/>
              <a:cxnLst/>
              <a:rect l="l" t="t" r="r" b="b"/>
              <a:pathLst>
                <a:path w="3985" h="1516" extrusionOk="0">
                  <a:moveTo>
                    <a:pt x="1122" y="1"/>
                  </a:moveTo>
                  <a:cubicBezTo>
                    <a:pt x="1020" y="1"/>
                    <a:pt x="924" y="14"/>
                    <a:pt x="837" y="45"/>
                  </a:cubicBezTo>
                  <a:cubicBezTo>
                    <a:pt x="1" y="345"/>
                    <a:pt x="693" y="1075"/>
                    <a:pt x="1156" y="1255"/>
                  </a:cubicBezTo>
                  <a:cubicBezTo>
                    <a:pt x="1432" y="1365"/>
                    <a:pt x="1722" y="1423"/>
                    <a:pt x="2019" y="1461"/>
                  </a:cubicBezTo>
                  <a:cubicBezTo>
                    <a:pt x="2332" y="1502"/>
                    <a:pt x="2648" y="1516"/>
                    <a:pt x="2965" y="1516"/>
                  </a:cubicBezTo>
                  <a:cubicBezTo>
                    <a:pt x="3303" y="1516"/>
                    <a:pt x="3642" y="1500"/>
                    <a:pt x="3979" y="1488"/>
                  </a:cubicBezTo>
                  <a:cubicBezTo>
                    <a:pt x="3980" y="1478"/>
                    <a:pt x="3982" y="1469"/>
                    <a:pt x="3984" y="1464"/>
                  </a:cubicBezTo>
                  <a:cubicBezTo>
                    <a:pt x="3547" y="1085"/>
                    <a:pt x="3096" y="737"/>
                    <a:pt x="2571" y="479"/>
                  </a:cubicBezTo>
                  <a:cubicBezTo>
                    <a:pt x="2217" y="305"/>
                    <a:pt x="1605" y="1"/>
                    <a:pt x="1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41;p72"/>
            <p:cNvSpPr/>
            <p:nvPr/>
          </p:nvSpPr>
          <p:spPr>
            <a:xfrm>
              <a:off x="5712650" y="3361200"/>
              <a:ext cx="47775" cy="76100"/>
            </a:xfrm>
            <a:custGeom>
              <a:avLst/>
              <a:gdLst/>
              <a:ahLst/>
              <a:cxnLst/>
              <a:rect l="l" t="t" r="r" b="b"/>
              <a:pathLst>
                <a:path w="1911" h="3044" extrusionOk="0">
                  <a:moveTo>
                    <a:pt x="1347" y="1"/>
                  </a:moveTo>
                  <a:cubicBezTo>
                    <a:pt x="1185" y="1"/>
                    <a:pt x="1017" y="157"/>
                    <a:pt x="1056" y="350"/>
                  </a:cubicBezTo>
                  <a:cubicBezTo>
                    <a:pt x="1140" y="761"/>
                    <a:pt x="1095" y="1165"/>
                    <a:pt x="903" y="1539"/>
                  </a:cubicBezTo>
                  <a:cubicBezTo>
                    <a:pt x="713" y="1907"/>
                    <a:pt x="271" y="2061"/>
                    <a:pt x="119" y="2436"/>
                  </a:cubicBezTo>
                  <a:cubicBezTo>
                    <a:pt x="1" y="2727"/>
                    <a:pt x="147" y="3017"/>
                    <a:pt x="474" y="3042"/>
                  </a:cubicBezTo>
                  <a:cubicBezTo>
                    <a:pt x="493" y="3043"/>
                    <a:pt x="512" y="3044"/>
                    <a:pt x="531" y="3044"/>
                  </a:cubicBezTo>
                  <a:cubicBezTo>
                    <a:pt x="1110" y="3044"/>
                    <a:pt x="1540" y="2347"/>
                    <a:pt x="1707" y="1864"/>
                  </a:cubicBezTo>
                  <a:cubicBezTo>
                    <a:pt x="1910" y="1278"/>
                    <a:pt x="1843" y="684"/>
                    <a:pt x="1561" y="140"/>
                  </a:cubicBezTo>
                  <a:cubicBezTo>
                    <a:pt x="1510" y="42"/>
                    <a:pt x="1429" y="1"/>
                    <a:pt x="1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42;p72"/>
            <p:cNvSpPr/>
            <p:nvPr/>
          </p:nvSpPr>
          <p:spPr>
            <a:xfrm>
              <a:off x="5535450" y="3288325"/>
              <a:ext cx="48000" cy="79675"/>
            </a:xfrm>
            <a:custGeom>
              <a:avLst/>
              <a:gdLst/>
              <a:ahLst/>
              <a:cxnLst/>
              <a:rect l="l" t="t" r="r" b="b"/>
              <a:pathLst>
                <a:path w="1920" h="3187" extrusionOk="0">
                  <a:moveTo>
                    <a:pt x="1608" y="0"/>
                  </a:moveTo>
                  <a:cubicBezTo>
                    <a:pt x="1572" y="0"/>
                    <a:pt x="1536" y="9"/>
                    <a:pt x="1501" y="29"/>
                  </a:cubicBezTo>
                  <a:cubicBezTo>
                    <a:pt x="1474" y="44"/>
                    <a:pt x="1460" y="70"/>
                    <a:pt x="1442" y="91"/>
                  </a:cubicBezTo>
                  <a:cubicBezTo>
                    <a:pt x="1429" y="98"/>
                    <a:pt x="1415" y="107"/>
                    <a:pt x="1392" y="123"/>
                  </a:cubicBezTo>
                  <a:cubicBezTo>
                    <a:pt x="1329" y="166"/>
                    <a:pt x="1270" y="205"/>
                    <a:pt x="1233" y="275"/>
                  </a:cubicBezTo>
                  <a:cubicBezTo>
                    <a:pt x="1104" y="515"/>
                    <a:pt x="1036" y="797"/>
                    <a:pt x="945" y="1053"/>
                  </a:cubicBezTo>
                  <a:cubicBezTo>
                    <a:pt x="835" y="1367"/>
                    <a:pt x="698" y="1667"/>
                    <a:pt x="526" y="1952"/>
                  </a:cubicBezTo>
                  <a:cubicBezTo>
                    <a:pt x="363" y="2219"/>
                    <a:pt x="106" y="2366"/>
                    <a:pt x="42" y="2690"/>
                  </a:cubicBezTo>
                  <a:cubicBezTo>
                    <a:pt x="0" y="2895"/>
                    <a:pt x="105" y="3115"/>
                    <a:pt x="321" y="3165"/>
                  </a:cubicBezTo>
                  <a:cubicBezTo>
                    <a:pt x="382" y="3179"/>
                    <a:pt x="440" y="3186"/>
                    <a:pt x="496" y="3186"/>
                  </a:cubicBezTo>
                  <a:cubicBezTo>
                    <a:pt x="1159" y="3186"/>
                    <a:pt x="1470" y="2238"/>
                    <a:pt x="1638" y="1706"/>
                  </a:cubicBezTo>
                  <a:cubicBezTo>
                    <a:pt x="1734" y="1406"/>
                    <a:pt x="1799" y="1099"/>
                    <a:pt x="1853" y="789"/>
                  </a:cubicBezTo>
                  <a:cubicBezTo>
                    <a:pt x="1878" y="652"/>
                    <a:pt x="1919" y="496"/>
                    <a:pt x="1882" y="355"/>
                  </a:cubicBezTo>
                  <a:cubicBezTo>
                    <a:pt x="1873" y="323"/>
                    <a:pt x="1853" y="282"/>
                    <a:pt x="1831" y="243"/>
                  </a:cubicBezTo>
                  <a:cubicBezTo>
                    <a:pt x="1830" y="173"/>
                    <a:pt x="1816" y="107"/>
                    <a:pt x="1761" y="60"/>
                  </a:cubicBezTo>
                  <a:cubicBezTo>
                    <a:pt x="1715" y="22"/>
                    <a:pt x="1662" y="0"/>
                    <a:pt x="1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43;p72"/>
            <p:cNvSpPr/>
            <p:nvPr/>
          </p:nvSpPr>
          <p:spPr>
            <a:xfrm>
              <a:off x="5364500" y="3303675"/>
              <a:ext cx="527150" cy="267575"/>
            </a:xfrm>
            <a:custGeom>
              <a:avLst/>
              <a:gdLst/>
              <a:ahLst/>
              <a:cxnLst/>
              <a:rect l="l" t="t" r="r" b="b"/>
              <a:pathLst>
                <a:path w="21086" h="10703" extrusionOk="0">
                  <a:moveTo>
                    <a:pt x="656" y="1"/>
                  </a:moveTo>
                  <a:cubicBezTo>
                    <a:pt x="650" y="1"/>
                    <a:pt x="644" y="1"/>
                    <a:pt x="637" y="2"/>
                  </a:cubicBezTo>
                  <a:cubicBezTo>
                    <a:pt x="256" y="71"/>
                    <a:pt x="11" y="481"/>
                    <a:pt x="6" y="868"/>
                  </a:cubicBezTo>
                  <a:cubicBezTo>
                    <a:pt x="1" y="1255"/>
                    <a:pt x="176" y="1619"/>
                    <a:pt x="363" y="1960"/>
                  </a:cubicBezTo>
                  <a:cubicBezTo>
                    <a:pt x="3103" y="6970"/>
                    <a:pt x="8442" y="10702"/>
                    <a:pt x="14075" y="10702"/>
                  </a:cubicBezTo>
                  <a:cubicBezTo>
                    <a:pt x="15668" y="10702"/>
                    <a:pt x="17284" y="10404"/>
                    <a:pt x="18872" y="9751"/>
                  </a:cubicBezTo>
                  <a:cubicBezTo>
                    <a:pt x="19539" y="9476"/>
                    <a:pt x="20242" y="9131"/>
                    <a:pt x="20671" y="8523"/>
                  </a:cubicBezTo>
                  <a:cubicBezTo>
                    <a:pt x="20812" y="8317"/>
                    <a:pt x="21057" y="7750"/>
                    <a:pt x="21075" y="7343"/>
                  </a:cubicBezTo>
                  <a:cubicBezTo>
                    <a:pt x="21086" y="7088"/>
                    <a:pt x="21008" y="6897"/>
                    <a:pt x="20761" y="6897"/>
                  </a:cubicBezTo>
                  <a:cubicBezTo>
                    <a:pt x="20663" y="6897"/>
                    <a:pt x="20539" y="6927"/>
                    <a:pt x="20383" y="6995"/>
                  </a:cubicBezTo>
                  <a:cubicBezTo>
                    <a:pt x="20060" y="7135"/>
                    <a:pt x="19865" y="7454"/>
                    <a:pt x="19651" y="7733"/>
                  </a:cubicBezTo>
                  <a:cubicBezTo>
                    <a:pt x="18502" y="9235"/>
                    <a:pt x="16553" y="9753"/>
                    <a:pt x="14611" y="9753"/>
                  </a:cubicBezTo>
                  <a:cubicBezTo>
                    <a:pt x="14054" y="9753"/>
                    <a:pt x="13498" y="9710"/>
                    <a:pt x="12961" y="9636"/>
                  </a:cubicBezTo>
                  <a:cubicBezTo>
                    <a:pt x="8562" y="9029"/>
                    <a:pt x="4825" y="6350"/>
                    <a:pt x="1995" y="3030"/>
                  </a:cubicBezTo>
                  <a:cubicBezTo>
                    <a:pt x="1521" y="2476"/>
                    <a:pt x="1084"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5844;p72"/>
          <p:cNvSpPr/>
          <p:nvPr/>
        </p:nvSpPr>
        <p:spPr>
          <a:xfrm>
            <a:off x="1952841" y="4874320"/>
            <a:ext cx="544475" cy="1027500"/>
          </a:xfrm>
          <a:custGeom>
            <a:avLst/>
            <a:gdLst/>
            <a:ahLst/>
            <a:cxnLst/>
            <a:rect l="l" t="t" r="r" b="b"/>
            <a:pathLst>
              <a:path w="21779" h="41100" extrusionOk="0">
                <a:moveTo>
                  <a:pt x="10444" y="795"/>
                </a:moveTo>
                <a:cubicBezTo>
                  <a:pt x="11404" y="795"/>
                  <a:pt x="12375" y="956"/>
                  <a:pt x="13321" y="1298"/>
                </a:cubicBezTo>
                <a:cubicBezTo>
                  <a:pt x="18324" y="3107"/>
                  <a:pt x="20795" y="8603"/>
                  <a:pt x="19180" y="13612"/>
                </a:cubicBezTo>
                <a:cubicBezTo>
                  <a:pt x="17663" y="18334"/>
                  <a:pt x="13178" y="20935"/>
                  <a:pt x="8462" y="20935"/>
                </a:cubicBezTo>
                <a:cubicBezTo>
                  <a:pt x="7878" y="20935"/>
                  <a:pt x="7290" y="20895"/>
                  <a:pt x="6703" y="20814"/>
                </a:cubicBezTo>
                <a:cubicBezTo>
                  <a:pt x="6689" y="20811"/>
                  <a:pt x="6675" y="20810"/>
                  <a:pt x="6661" y="20810"/>
                </a:cubicBezTo>
                <a:cubicBezTo>
                  <a:pt x="6631" y="20810"/>
                  <a:pt x="6604" y="20816"/>
                  <a:pt x="6575" y="20820"/>
                </a:cubicBezTo>
                <a:cubicBezTo>
                  <a:pt x="1566" y="19257"/>
                  <a:pt x="694" y="12082"/>
                  <a:pt x="1770" y="7553"/>
                </a:cubicBezTo>
                <a:cubicBezTo>
                  <a:pt x="2727" y="3525"/>
                  <a:pt x="6489" y="795"/>
                  <a:pt x="10444" y="795"/>
                </a:cubicBezTo>
                <a:close/>
                <a:moveTo>
                  <a:pt x="6595" y="21579"/>
                </a:moveTo>
                <a:cubicBezTo>
                  <a:pt x="7066" y="21655"/>
                  <a:pt x="7537" y="21696"/>
                  <a:pt x="8008" y="21722"/>
                </a:cubicBezTo>
                <a:cubicBezTo>
                  <a:pt x="7902" y="21767"/>
                  <a:pt x="7819" y="21859"/>
                  <a:pt x="7835" y="21992"/>
                </a:cubicBezTo>
                <a:cubicBezTo>
                  <a:pt x="7902" y="22522"/>
                  <a:pt x="8070" y="23038"/>
                  <a:pt x="8240" y="23545"/>
                </a:cubicBezTo>
                <a:cubicBezTo>
                  <a:pt x="7302" y="23490"/>
                  <a:pt x="6366" y="23437"/>
                  <a:pt x="5428" y="23381"/>
                </a:cubicBezTo>
                <a:cubicBezTo>
                  <a:pt x="5811" y="22776"/>
                  <a:pt x="6222" y="22193"/>
                  <a:pt x="6595" y="21579"/>
                </a:cubicBezTo>
                <a:close/>
                <a:moveTo>
                  <a:pt x="10428" y="0"/>
                </a:moveTo>
                <a:cubicBezTo>
                  <a:pt x="5964" y="0"/>
                  <a:pt x="1778" y="3193"/>
                  <a:pt x="890" y="7757"/>
                </a:cubicBezTo>
                <a:cubicBezTo>
                  <a:pt x="0" y="12336"/>
                  <a:pt x="814" y="20158"/>
                  <a:pt x="6147" y="21413"/>
                </a:cubicBezTo>
                <a:cubicBezTo>
                  <a:pt x="5501" y="22034"/>
                  <a:pt x="4978" y="22776"/>
                  <a:pt x="4502" y="23524"/>
                </a:cubicBezTo>
                <a:cubicBezTo>
                  <a:pt x="4348" y="23764"/>
                  <a:pt x="4552" y="24046"/>
                  <a:pt x="4814" y="24062"/>
                </a:cubicBezTo>
                <a:cubicBezTo>
                  <a:pt x="5501" y="24108"/>
                  <a:pt x="6186" y="24143"/>
                  <a:pt x="6873" y="24185"/>
                </a:cubicBezTo>
                <a:cubicBezTo>
                  <a:pt x="3995" y="25390"/>
                  <a:pt x="5920" y="28914"/>
                  <a:pt x="6976" y="30813"/>
                </a:cubicBezTo>
                <a:cubicBezTo>
                  <a:pt x="7714" y="32130"/>
                  <a:pt x="7826" y="32462"/>
                  <a:pt x="7494" y="34041"/>
                </a:cubicBezTo>
                <a:cubicBezTo>
                  <a:pt x="7088" y="35940"/>
                  <a:pt x="7119" y="35582"/>
                  <a:pt x="5752" y="36729"/>
                </a:cubicBezTo>
                <a:cubicBezTo>
                  <a:pt x="5296" y="37113"/>
                  <a:pt x="4839" y="37482"/>
                  <a:pt x="4507" y="37984"/>
                </a:cubicBezTo>
                <a:cubicBezTo>
                  <a:pt x="3821" y="39029"/>
                  <a:pt x="3842" y="40039"/>
                  <a:pt x="4584" y="41001"/>
                </a:cubicBezTo>
                <a:cubicBezTo>
                  <a:pt x="4638" y="41070"/>
                  <a:pt x="4706" y="41099"/>
                  <a:pt x="4775" y="41099"/>
                </a:cubicBezTo>
                <a:cubicBezTo>
                  <a:pt x="4976" y="41099"/>
                  <a:pt x="5185" y="40852"/>
                  <a:pt x="5055" y="40642"/>
                </a:cubicBezTo>
                <a:cubicBezTo>
                  <a:pt x="3648" y="38300"/>
                  <a:pt x="8641" y="36077"/>
                  <a:pt x="8657" y="33609"/>
                </a:cubicBezTo>
                <a:cubicBezTo>
                  <a:pt x="8673" y="30839"/>
                  <a:pt x="3519" y="26383"/>
                  <a:pt x="7381" y="24431"/>
                </a:cubicBezTo>
                <a:cubicBezTo>
                  <a:pt x="7468" y="24386"/>
                  <a:pt x="7489" y="24302"/>
                  <a:pt x="7473" y="24221"/>
                </a:cubicBezTo>
                <a:lnTo>
                  <a:pt x="7473" y="24221"/>
                </a:lnTo>
                <a:cubicBezTo>
                  <a:pt x="7898" y="24247"/>
                  <a:pt x="8323" y="24277"/>
                  <a:pt x="8754" y="24302"/>
                </a:cubicBezTo>
                <a:cubicBezTo>
                  <a:pt x="8758" y="24303"/>
                  <a:pt x="8763" y="24303"/>
                  <a:pt x="8768" y="24303"/>
                </a:cubicBezTo>
                <a:cubicBezTo>
                  <a:pt x="8992" y="24303"/>
                  <a:pt x="9168" y="24052"/>
                  <a:pt x="9102" y="23842"/>
                </a:cubicBezTo>
                <a:cubicBezTo>
                  <a:pt x="8898" y="23170"/>
                  <a:pt x="8744" y="22459"/>
                  <a:pt x="8422" y="21834"/>
                </a:cubicBezTo>
                <a:cubicBezTo>
                  <a:pt x="8395" y="21787"/>
                  <a:pt x="8360" y="21756"/>
                  <a:pt x="8313" y="21732"/>
                </a:cubicBezTo>
                <a:lnTo>
                  <a:pt x="8313" y="21732"/>
                </a:lnTo>
                <a:cubicBezTo>
                  <a:pt x="8430" y="21735"/>
                  <a:pt x="8547" y="21736"/>
                  <a:pt x="8664" y="21736"/>
                </a:cubicBezTo>
                <a:cubicBezTo>
                  <a:pt x="13673" y="21736"/>
                  <a:pt x="18410" y="18844"/>
                  <a:pt x="20007" y="13839"/>
                </a:cubicBezTo>
                <a:cubicBezTo>
                  <a:pt x="21778" y="8266"/>
                  <a:pt x="18838" y="2176"/>
                  <a:pt x="13183" y="419"/>
                </a:cubicBezTo>
                <a:cubicBezTo>
                  <a:pt x="12270" y="135"/>
                  <a:pt x="11343" y="0"/>
                  <a:pt x="10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p:cNvSpPr/>
          <p:nvPr/>
        </p:nvSpPr>
        <p:spPr>
          <a:xfrm>
            <a:off x="3983763" y="776625"/>
            <a:ext cx="7938846" cy="5847755"/>
          </a:xfrm>
          <a:prstGeom prst="rect">
            <a:avLst/>
          </a:prstGeom>
        </p:spPr>
        <p:txBody>
          <a:bodyPr wrap="square">
            <a:spAutoFit/>
          </a:bodyPr>
          <a:lstStyle/>
          <a:p>
            <a:r>
              <a:rPr lang="es-MX" sz="2200" dirty="0">
                <a:latin typeface="Bell MT" pitchFamily="18" charset="0"/>
              </a:rPr>
              <a:t>Integrando a niños con capacidades diferentes en el aula El niño se llama: Diego Centro educativo infantil No llego en agosto, llego despuésNo hablaba, lloraba mucho, no seguía indicaciones, los papás pensaban que el comportamiento del niño era por qué estaba mimado o chiqueado por eso tenía flojera hablar. Fue diagnosticado por el neurólogo con una disfasia del desarrollo de tipo familiar sintáctico esto se refiere a que una parte de su cerebro corresponde al lenguaje no es capaz de comprender lo visto comúnmente ni explicar lo que piensa como educadora hay que buscar herramientas, buscar información y ver cómo trabajares con ese niño. Nose puede trabajar con el mismo tema y los mismas actividades, con él se trabajaban los pictogramas.A él le gusta mucho jugar con rompecabezas con este tipo de actividades el niño no ha cambiado mucho, si se porta mal lo llevan a pedir disculpas después de actividades y canto, juega, sigue reglas y hablo más. Hay decirles a los niños qué hay niños diferentes a los demás para incluirlos y trabajen con ellos.</a:t>
            </a:r>
          </a:p>
        </p:txBody>
      </p:sp>
      <p:sp>
        <p:nvSpPr>
          <p:cNvPr id="3" name="AutoShape 2" descr="blob:https://web.whatsapp.com/5294d9c3-0b9b-48bd-a519-1ea39a66549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blob:https://web.whatsapp.com/d381cdf2-2453-4f60-9831-85778808f1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31" y="1310535"/>
            <a:ext cx="3262919" cy="326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92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 name="Rectángulo 6"/>
          <p:cNvSpPr/>
          <p:nvPr/>
        </p:nvSpPr>
        <p:spPr>
          <a:xfrm>
            <a:off x="3858016" y="11955"/>
            <a:ext cx="8229599" cy="6524863"/>
          </a:xfrm>
          <a:prstGeom prst="rect">
            <a:avLst/>
          </a:prstGeom>
        </p:spPr>
        <p:txBody>
          <a:bodyPr wrap="square">
            <a:spAutoFit/>
          </a:bodyPr>
          <a:lstStyle/>
          <a:p>
            <a:r>
              <a:rPr lang="es-MX" sz="2200" dirty="0" smtClean="0">
                <a:latin typeface="Bell MT" pitchFamily="18" charset="0"/>
              </a:rPr>
              <a:t>Las principales diferencias entre integración e inclusión son</a:t>
            </a:r>
            <a:r>
              <a:rPr lang="es-MX" sz="2200" dirty="0" smtClean="0">
                <a:latin typeface="Bell MT" pitchFamily="18" charset="0"/>
              </a:rPr>
              <a:t>:</a:t>
            </a:r>
          </a:p>
          <a:p>
            <a:r>
              <a:rPr lang="es-MX" sz="2200" dirty="0" smtClean="0">
                <a:latin typeface="Bell MT" pitchFamily="18" charset="0"/>
              </a:rPr>
              <a:t>La </a:t>
            </a:r>
            <a:r>
              <a:rPr lang="es-MX" sz="2200" dirty="0" smtClean="0">
                <a:latin typeface="Bell MT" pitchFamily="18" charset="0"/>
              </a:rPr>
              <a:t>integración se basa en la normalización de la vida de los alumnos con necesidades educativas especiales. La inclusión plantea el reconocimiento y valoración de la diversidad como un derecho humano, lo cual sitúa sus objetivos como prioritarios a todo nivel. Dado que la heterogeneidad es entendida como normal, la inclusión se dirige a todas las personas.La integración se centra en los alumnos con necesidades educativas especiales, para los que se habilitan determinados apoyos, recursos y profesionales, mientras que la inclusión se basa en un modelo sociocomunitario en el que el centro educativo y la comunidad escolar están fuertemente implicados, conduciendo al mejoramiento de la calidad educativa en su conjunto y para todos los alumnos. Se trata de una organización en sí misma inclusiva, en la que todos sus miembros están capacitados para atender la diversidad.La integración propone la adaptación curricular como medida de superación de las diferencias de los alumnos especiales; la inclusión propone un currículo inclusivo, común para todos los alumnos, en el que implícitamente vayan incorporadas esas adaptaciones. </a:t>
            </a:r>
            <a:endParaRPr lang="es-MX" sz="2200" dirty="0">
              <a:latin typeface="Bell MT" pitchFamily="18" charset="0"/>
            </a:endParaRPr>
          </a:p>
        </p:txBody>
      </p:sp>
      <p:sp>
        <p:nvSpPr>
          <p:cNvPr id="2" name="AutoShape 2" descr="blob:https://web.whatsapp.com/5294d9c3-0b9b-48bd-a519-1ea39a66549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54"/>
            <a:ext cx="3557392" cy="239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691" r="12094"/>
          <a:stretch/>
        </p:blipFill>
        <p:spPr bwMode="auto">
          <a:xfrm>
            <a:off x="0" y="4442245"/>
            <a:ext cx="3269517" cy="24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83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824;p72"/>
          <p:cNvGrpSpPr/>
          <p:nvPr/>
        </p:nvGrpSpPr>
        <p:grpSpPr>
          <a:xfrm>
            <a:off x="610498" y="5858418"/>
            <a:ext cx="804375" cy="568400"/>
            <a:chOff x="3673738" y="3618138"/>
            <a:chExt cx="804375" cy="568400"/>
          </a:xfrm>
        </p:grpSpPr>
        <p:sp>
          <p:nvSpPr>
            <p:cNvPr id="7" name="Google Shape;5825;p72"/>
            <p:cNvSpPr/>
            <p:nvPr/>
          </p:nvSpPr>
          <p:spPr>
            <a:xfrm>
              <a:off x="3890488" y="3618138"/>
              <a:ext cx="587625" cy="568400"/>
            </a:xfrm>
            <a:custGeom>
              <a:avLst/>
              <a:gdLst/>
              <a:ahLst/>
              <a:cxnLst/>
              <a:rect l="l" t="t" r="r" b="b"/>
              <a:pathLst>
                <a:path w="23505" h="22736" extrusionOk="0">
                  <a:moveTo>
                    <a:pt x="21899" y="7978"/>
                  </a:moveTo>
                  <a:cubicBezTo>
                    <a:pt x="22155" y="7978"/>
                    <a:pt x="22427" y="8089"/>
                    <a:pt x="22576" y="8282"/>
                  </a:cubicBezTo>
                  <a:cubicBezTo>
                    <a:pt x="22865" y="8667"/>
                    <a:pt x="22586" y="9238"/>
                    <a:pt x="22149" y="9341"/>
                  </a:cubicBezTo>
                  <a:cubicBezTo>
                    <a:pt x="22113" y="9350"/>
                    <a:pt x="22076" y="9354"/>
                    <a:pt x="22039" y="9354"/>
                  </a:cubicBezTo>
                  <a:cubicBezTo>
                    <a:pt x="21908" y="9354"/>
                    <a:pt x="21773" y="9303"/>
                    <a:pt x="21653" y="9232"/>
                  </a:cubicBezTo>
                  <a:cubicBezTo>
                    <a:pt x="21613" y="9181"/>
                    <a:pt x="21568" y="9148"/>
                    <a:pt x="21512" y="9134"/>
                  </a:cubicBezTo>
                  <a:cubicBezTo>
                    <a:pt x="21486" y="9114"/>
                    <a:pt x="21460" y="9097"/>
                    <a:pt x="21440" y="9075"/>
                  </a:cubicBezTo>
                  <a:cubicBezTo>
                    <a:pt x="21328" y="8967"/>
                    <a:pt x="21299" y="8845"/>
                    <a:pt x="21276" y="8720"/>
                  </a:cubicBezTo>
                  <a:cubicBezTo>
                    <a:pt x="21319" y="8437"/>
                    <a:pt x="21296" y="8139"/>
                    <a:pt x="21648" y="8018"/>
                  </a:cubicBezTo>
                  <a:cubicBezTo>
                    <a:pt x="21726" y="7991"/>
                    <a:pt x="21811" y="7978"/>
                    <a:pt x="21899" y="7978"/>
                  </a:cubicBezTo>
                  <a:close/>
                  <a:moveTo>
                    <a:pt x="11990" y="2181"/>
                  </a:moveTo>
                  <a:cubicBezTo>
                    <a:pt x="11954" y="2375"/>
                    <a:pt x="12052" y="2594"/>
                    <a:pt x="12303" y="2594"/>
                  </a:cubicBezTo>
                  <a:cubicBezTo>
                    <a:pt x="12308" y="2594"/>
                    <a:pt x="12313" y="2594"/>
                    <a:pt x="12317" y="2594"/>
                  </a:cubicBezTo>
                  <a:cubicBezTo>
                    <a:pt x="12359" y="2593"/>
                    <a:pt x="12400" y="2592"/>
                    <a:pt x="12441" y="2592"/>
                  </a:cubicBezTo>
                  <a:cubicBezTo>
                    <a:pt x="16239" y="2592"/>
                    <a:pt x="18831" y="8019"/>
                    <a:pt x="15355" y="10323"/>
                  </a:cubicBezTo>
                  <a:cubicBezTo>
                    <a:pt x="14455" y="10918"/>
                    <a:pt x="13370" y="11150"/>
                    <a:pt x="12265" y="11150"/>
                  </a:cubicBezTo>
                  <a:cubicBezTo>
                    <a:pt x="11056" y="11150"/>
                    <a:pt x="9823" y="10873"/>
                    <a:pt x="8781" y="10490"/>
                  </a:cubicBezTo>
                  <a:cubicBezTo>
                    <a:pt x="5848" y="9417"/>
                    <a:pt x="3444" y="5673"/>
                    <a:pt x="6741" y="3326"/>
                  </a:cubicBezTo>
                  <a:cubicBezTo>
                    <a:pt x="8011" y="2423"/>
                    <a:pt x="9533" y="2366"/>
                    <a:pt x="11017" y="2293"/>
                  </a:cubicBezTo>
                  <a:cubicBezTo>
                    <a:pt x="11291" y="2278"/>
                    <a:pt x="11676" y="2281"/>
                    <a:pt x="11990" y="2181"/>
                  </a:cubicBezTo>
                  <a:close/>
                  <a:moveTo>
                    <a:pt x="8518" y="11084"/>
                  </a:moveTo>
                  <a:lnTo>
                    <a:pt x="8518" y="11084"/>
                  </a:lnTo>
                  <a:cubicBezTo>
                    <a:pt x="8924" y="11259"/>
                    <a:pt x="9325" y="11399"/>
                    <a:pt x="9705" y="11504"/>
                  </a:cubicBezTo>
                  <a:cubicBezTo>
                    <a:pt x="10458" y="11712"/>
                    <a:pt x="11275" y="11825"/>
                    <a:pt x="12093" y="11825"/>
                  </a:cubicBezTo>
                  <a:cubicBezTo>
                    <a:pt x="12306" y="11825"/>
                    <a:pt x="12518" y="11817"/>
                    <a:pt x="12730" y="11802"/>
                  </a:cubicBezTo>
                  <a:lnTo>
                    <a:pt x="12730" y="11802"/>
                  </a:lnTo>
                  <a:cubicBezTo>
                    <a:pt x="12710" y="11882"/>
                    <a:pt x="12717" y="11969"/>
                    <a:pt x="12767" y="12053"/>
                  </a:cubicBezTo>
                  <a:cubicBezTo>
                    <a:pt x="13806" y="13793"/>
                    <a:pt x="14584" y="15878"/>
                    <a:pt x="14948" y="17898"/>
                  </a:cubicBezTo>
                  <a:cubicBezTo>
                    <a:pt x="13634" y="18092"/>
                    <a:pt x="12268" y="18265"/>
                    <a:pt x="10915" y="18265"/>
                  </a:cubicBezTo>
                  <a:cubicBezTo>
                    <a:pt x="9743" y="18265"/>
                    <a:pt x="8581" y="18135"/>
                    <a:pt x="7474" y="17777"/>
                  </a:cubicBezTo>
                  <a:cubicBezTo>
                    <a:pt x="8015" y="15564"/>
                    <a:pt x="8791" y="13370"/>
                    <a:pt x="8518" y="11084"/>
                  </a:cubicBezTo>
                  <a:close/>
                  <a:moveTo>
                    <a:pt x="2001" y="19527"/>
                  </a:moveTo>
                  <a:lnTo>
                    <a:pt x="2001" y="19527"/>
                  </a:lnTo>
                  <a:cubicBezTo>
                    <a:pt x="1864" y="19883"/>
                    <a:pt x="1653" y="20182"/>
                    <a:pt x="1287" y="20412"/>
                  </a:cubicBezTo>
                  <a:cubicBezTo>
                    <a:pt x="1067" y="20164"/>
                    <a:pt x="1111" y="19970"/>
                    <a:pt x="1418" y="19830"/>
                  </a:cubicBezTo>
                  <a:cubicBezTo>
                    <a:pt x="1623" y="19630"/>
                    <a:pt x="1817" y="19543"/>
                    <a:pt x="2001" y="19527"/>
                  </a:cubicBezTo>
                  <a:close/>
                  <a:moveTo>
                    <a:pt x="19084" y="19793"/>
                  </a:moveTo>
                  <a:lnTo>
                    <a:pt x="19084" y="19793"/>
                  </a:lnTo>
                  <a:cubicBezTo>
                    <a:pt x="19507" y="20039"/>
                    <a:pt x="19882" y="20343"/>
                    <a:pt x="20155" y="20746"/>
                  </a:cubicBezTo>
                  <a:cubicBezTo>
                    <a:pt x="19583" y="20576"/>
                    <a:pt x="19224" y="20259"/>
                    <a:pt x="19084" y="19793"/>
                  </a:cubicBezTo>
                  <a:close/>
                  <a:moveTo>
                    <a:pt x="10197" y="1"/>
                  </a:moveTo>
                  <a:cubicBezTo>
                    <a:pt x="10162" y="1"/>
                    <a:pt x="10125" y="13"/>
                    <a:pt x="10088" y="39"/>
                  </a:cubicBezTo>
                  <a:cubicBezTo>
                    <a:pt x="9844" y="222"/>
                    <a:pt x="9801" y="482"/>
                    <a:pt x="9756" y="772"/>
                  </a:cubicBezTo>
                  <a:cubicBezTo>
                    <a:pt x="9717" y="1028"/>
                    <a:pt x="9688" y="1303"/>
                    <a:pt x="9703" y="1568"/>
                  </a:cubicBezTo>
                  <a:cubicBezTo>
                    <a:pt x="9375" y="1601"/>
                    <a:pt x="9048" y="1653"/>
                    <a:pt x="8725" y="1725"/>
                  </a:cubicBezTo>
                  <a:cubicBezTo>
                    <a:pt x="8851" y="1285"/>
                    <a:pt x="8905" y="774"/>
                    <a:pt x="8890" y="322"/>
                  </a:cubicBezTo>
                  <a:cubicBezTo>
                    <a:pt x="8885" y="172"/>
                    <a:pt x="8770" y="96"/>
                    <a:pt x="8656" y="96"/>
                  </a:cubicBezTo>
                  <a:cubicBezTo>
                    <a:pt x="8542" y="96"/>
                    <a:pt x="8427" y="172"/>
                    <a:pt x="8422" y="322"/>
                  </a:cubicBezTo>
                  <a:cubicBezTo>
                    <a:pt x="8405" y="804"/>
                    <a:pt x="8441" y="1281"/>
                    <a:pt x="8410" y="1765"/>
                  </a:cubicBezTo>
                  <a:cubicBezTo>
                    <a:pt x="8408" y="1781"/>
                    <a:pt x="8411" y="1795"/>
                    <a:pt x="8415" y="1810"/>
                  </a:cubicBezTo>
                  <a:cubicBezTo>
                    <a:pt x="8094" y="1898"/>
                    <a:pt x="7775" y="2001"/>
                    <a:pt x="7472" y="2131"/>
                  </a:cubicBezTo>
                  <a:cubicBezTo>
                    <a:pt x="7467" y="1808"/>
                    <a:pt x="7448" y="1484"/>
                    <a:pt x="7424" y="1163"/>
                  </a:cubicBezTo>
                  <a:cubicBezTo>
                    <a:pt x="7398" y="820"/>
                    <a:pt x="7397" y="441"/>
                    <a:pt x="7169" y="169"/>
                  </a:cubicBezTo>
                  <a:cubicBezTo>
                    <a:pt x="7133" y="127"/>
                    <a:pt x="7080" y="108"/>
                    <a:pt x="7027" y="108"/>
                  </a:cubicBezTo>
                  <a:cubicBezTo>
                    <a:pt x="6932" y="108"/>
                    <a:pt x="6833" y="168"/>
                    <a:pt x="6815" y="265"/>
                  </a:cubicBezTo>
                  <a:cubicBezTo>
                    <a:pt x="6755" y="588"/>
                    <a:pt x="6886" y="908"/>
                    <a:pt x="6938" y="1230"/>
                  </a:cubicBezTo>
                  <a:cubicBezTo>
                    <a:pt x="6995" y="1584"/>
                    <a:pt x="7019" y="1948"/>
                    <a:pt x="7102" y="2298"/>
                  </a:cubicBezTo>
                  <a:cubicBezTo>
                    <a:pt x="5861" y="2926"/>
                    <a:pt x="4865" y="3924"/>
                    <a:pt x="4497" y="5273"/>
                  </a:cubicBezTo>
                  <a:cubicBezTo>
                    <a:pt x="3817" y="7775"/>
                    <a:pt x="5801" y="9734"/>
                    <a:pt x="7925" y="10813"/>
                  </a:cubicBezTo>
                  <a:cubicBezTo>
                    <a:pt x="8154" y="13246"/>
                    <a:pt x="7201" y="15589"/>
                    <a:pt x="6654" y="17927"/>
                  </a:cubicBezTo>
                  <a:cubicBezTo>
                    <a:pt x="6604" y="18141"/>
                    <a:pt x="6719" y="18320"/>
                    <a:pt x="6918" y="18393"/>
                  </a:cubicBezTo>
                  <a:cubicBezTo>
                    <a:pt x="7582" y="18641"/>
                    <a:pt x="8268" y="18800"/>
                    <a:pt x="8965" y="18900"/>
                  </a:cubicBezTo>
                  <a:cubicBezTo>
                    <a:pt x="8452" y="19940"/>
                    <a:pt x="7727" y="20843"/>
                    <a:pt x="7155" y="21849"/>
                  </a:cubicBezTo>
                  <a:cubicBezTo>
                    <a:pt x="6311" y="21406"/>
                    <a:pt x="5483" y="20943"/>
                    <a:pt x="4683" y="20422"/>
                  </a:cubicBezTo>
                  <a:cubicBezTo>
                    <a:pt x="4086" y="20030"/>
                    <a:pt x="3500" y="19336"/>
                    <a:pt x="2824" y="18964"/>
                  </a:cubicBezTo>
                  <a:cubicBezTo>
                    <a:pt x="2796" y="18774"/>
                    <a:pt x="2620" y="18657"/>
                    <a:pt x="2455" y="18657"/>
                  </a:cubicBezTo>
                  <a:cubicBezTo>
                    <a:pt x="2377" y="18657"/>
                    <a:pt x="2301" y="18684"/>
                    <a:pt x="2246" y="18743"/>
                  </a:cubicBezTo>
                  <a:cubicBezTo>
                    <a:pt x="2182" y="18732"/>
                    <a:pt x="2118" y="18727"/>
                    <a:pt x="2055" y="18727"/>
                  </a:cubicBezTo>
                  <a:cubicBezTo>
                    <a:pt x="1209" y="18727"/>
                    <a:pt x="384" y="19607"/>
                    <a:pt x="165" y="20350"/>
                  </a:cubicBezTo>
                  <a:cubicBezTo>
                    <a:pt x="1" y="20906"/>
                    <a:pt x="519" y="21213"/>
                    <a:pt x="985" y="21213"/>
                  </a:cubicBezTo>
                  <a:cubicBezTo>
                    <a:pt x="1018" y="21213"/>
                    <a:pt x="1050" y="21212"/>
                    <a:pt x="1081" y="21209"/>
                  </a:cubicBezTo>
                  <a:cubicBezTo>
                    <a:pt x="1874" y="21135"/>
                    <a:pt x="2376" y="20469"/>
                    <a:pt x="2643" y="19757"/>
                  </a:cubicBezTo>
                  <a:cubicBezTo>
                    <a:pt x="2904" y="19947"/>
                    <a:pt x="3143" y="20213"/>
                    <a:pt x="3359" y="20400"/>
                  </a:cubicBezTo>
                  <a:cubicBezTo>
                    <a:pt x="4460" y="21352"/>
                    <a:pt x="5823" y="22042"/>
                    <a:pt x="7118" y="22688"/>
                  </a:cubicBezTo>
                  <a:cubicBezTo>
                    <a:pt x="7180" y="22719"/>
                    <a:pt x="7251" y="22736"/>
                    <a:pt x="7321" y="22736"/>
                  </a:cubicBezTo>
                  <a:cubicBezTo>
                    <a:pt x="7450" y="22736"/>
                    <a:pt x="7577" y="22679"/>
                    <a:pt x="7638" y="22552"/>
                  </a:cubicBezTo>
                  <a:cubicBezTo>
                    <a:pt x="8230" y="21349"/>
                    <a:pt x="8998" y="20243"/>
                    <a:pt x="9388" y="18954"/>
                  </a:cubicBezTo>
                  <a:cubicBezTo>
                    <a:pt x="9892" y="19008"/>
                    <a:pt x="10400" y="19032"/>
                    <a:pt x="10910" y="19032"/>
                  </a:cubicBezTo>
                  <a:cubicBezTo>
                    <a:pt x="11547" y="19032"/>
                    <a:pt x="12186" y="18995"/>
                    <a:pt x="12823" y="18936"/>
                  </a:cubicBezTo>
                  <a:cubicBezTo>
                    <a:pt x="13073" y="20140"/>
                    <a:pt x="13578" y="21249"/>
                    <a:pt x="14113" y="22352"/>
                  </a:cubicBezTo>
                  <a:cubicBezTo>
                    <a:pt x="14167" y="22462"/>
                    <a:pt x="14306" y="22537"/>
                    <a:pt x="14433" y="22537"/>
                  </a:cubicBezTo>
                  <a:cubicBezTo>
                    <a:pt x="14466" y="22537"/>
                    <a:pt x="14498" y="22532"/>
                    <a:pt x="14528" y="22521"/>
                  </a:cubicBezTo>
                  <a:cubicBezTo>
                    <a:pt x="15989" y="21978"/>
                    <a:pt x="17145" y="20959"/>
                    <a:pt x="18443" y="20136"/>
                  </a:cubicBezTo>
                  <a:cubicBezTo>
                    <a:pt x="18748" y="20984"/>
                    <a:pt x="19381" y="21660"/>
                    <a:pt x="20245" y="21660"/>
                  </a:cubicBezTo>
                  <a:cubicBezTo>
                    <a:pt x="20444" y="21660"/>
                    <a:pt x="20654" y="21625"/>
                    <a:pt x="20876" y="21548"/>
                  </a:cubicBezTo>
                  <a:cubicBezTo>
                    <a:pt x="21046" y="21488"/>
                    <a:pt x="21198" y="21299"/>
                    <a:pt x="21125" y="21109"/>
                  </a:cubicBezTo>
                  <a:cubicBezTo>
                    <a:pt x="20743" y="20119"/>
                    <a:pt x="19990" y="19419"/>
                    <a:pt x="19034" y="18976"/>
                  </a:cubicBezTo>
                  <a:cubicBezTo>
                    <a:pt x="18980" y="18950"/>
                    <a:pt x="18927" y="18939"/>
                    <a:pt x="18876" y="18939"/>
                  </a:cubicBezTo>
                  <a:cubicBezTo>
                    <a:pt x="18694" y="18939"/>
                    <a:pt x="18547" y="19085"/>
                    <a:pt x="18510" y="19241"/>
                  </a:cubicBezTo>
                  <a:cubicBezTo>
                    <a:pt x="18500" y="19244"/>
                    <a:pt x="18489" y="19244"/>
                    <a:pt x="18478" y="19250"/>
                  </a:cubicBezTo>
                  <a:cubicBezTo>
                    <a:pt x="17457" y="19834"/>
                    <a:pt x="16548" y="20579"/>
                    <a:pt x="15567" y="21220"/>
                  </a:cubicBezTo>
                  <a:cubicBezTo>
                    <a:pt x="15268" y="21415"/>
                    <a:pt x="15028" y="21543"/>
                    <a:pt x="14817" y="21543"/>
                  </a:cubicBezTo>
                  <a:cubicBezTo>
                    <a:pt x="14601" y="21543"/>
                    <a:pt x="14414" y="21409"/>
                    <a:pt x="14223" y="21073"/>
                  </a:cubicBezTo>
                  <a:cubicBezTo>
                    <a:pt x="13825" y="20377"/>
                    <a:pt x="13513" y="19641"/>
                    <a:pt x="13230" y="18891"/>
                  </a:cubicBezTo>
                  <a:cubicBezTo>
                    <a:pt x="13996" y="18808"/>
                    <a:pt x="14755" y="18700"/>
                    <a:pt x="15497" y="18590"/>
                  </a:cubicBezTo>
                  <a:cubicBezTo>
                    <a:pt x="15721" y="18556"/>
                    <a:pt x="15792" y="18301"/>
                    <a:pt x="15767" y="18115"/>
                  </a:cubicBezTo>
                  <a:cubicBezTo>
                    <a:pt x="15549" y="16684"/>
                    <a:pt x="15119" y="14846"/>
                    <a:pt x="14406" y="13322"/>
                  </a:cubicBezTo>
                  <a:lnTo>
                    <a:pt x="14406" y="13322"/>
                  </a:lnTo>
                  <a:cubicBezTo>
                    <a:pt x="14919" y="13660"/>
                    <a:pt x="15508" y="13793"/>
                    <a:pt x="16117" y="13793"/>
                  </a:cubicBezTo>
                  <a:cubicBezTo>
                    <a:pt x="17110" y="13793"/>
                    <a:pt x="18154" y="13437"/>
                    <a:pt x="18993" y="13036"/>
                  </a:cubicBezTo>
                  <a:cubicBezTo>
                    <a:pt x="19979" y="12567"/>
                    <a:pt x="21792" y="11214"/>
                    <a:pt x="21813" y="9874"/>
                  </a:cubicBezTo>
                  <a:cubicBezTo>
                    <a:pt x="21879" y="9890"/>
                    <a:pt x="21943" y="9907"/>
                    <a:pt x="22009" y="9917"/>
                  </a:cubicBezTo>
                  <a:cubicBezTo>
                    <a:pt x="22052" y="9922"/>
                    <a:pt x="22095" y="9925"/>
                    <a:pt x="22137" y="9925"/>
                  </a:cubicBezTo>
                  <a:cubicBezTo>
                    <a:pt x="22946" y="9925"/>
                    <a:pt x="23504" y="8960"/>
                    <a:pt x="23244" y="8227"/>
                  </a:cubicBezTo>
                  <a:cubicBezTo>
                    <a:pt x="23049" y="7674"/>
                    <a:pt x="22458" y="7351"/>
                    <a:pt x="21886" y="7351"/>
                  </a:cubicBezTo>
                  <a:cubicBezTo>
                    <a:pt x="21799" y="7351"/>
                    <a:pt x="21712" y="7358"/>
                    <a:pt x="21628" y="7374"/>
                  </a:cubicBezTo>
                  <a:cubicBezTo>
                    <a:pt x="21296" y="7432"/>
                    <a:pt x="21032" y="7612"/>
                    <a:pt x="20836" y="7884"/>
                  </a:cubicBezTo>
                  <a:cubicBezTo>
                    <a:pt x="20620" y="8188"/>
                    <a:pt x="20527" y="8770"/>
                    <a:pt x="20803" y="9055"/>
                  </a:cubicBezTo>
                  <a:cubicBezTo>
                    <a:pt x="20826" y="9080"/>
                    <a:pt x="20853" y="9094"/>
                    <a:pt x="20882" y="9104"/>
                  </a:cubicBezTo>
                  <a:cubicBezTo>
                    <a:pt x="20913" y="9188"/>
                    <a:pt x="20953" y="9267"/>
                    <a:pt x="20993" y="9330"/>
                  </a:cubicBezTo>
                  <a:cubicBezTo>
                    <a:pt x="21035" y="9391"/>
                    <a:pt x="21085" y="9444"/>
                    <a:pt x="21135" y="9495"/>
                  </a:cubicBezTo>
                  <a:cubicBezTo>
                    <a:pt x="20928" y="10076"/>
                    <a:pt x="20829" y="10594"/>
                    <a:pt x="20403" y="11119"/>
                  </a:cubicBezTo>
                  <a:cubicBezTo>
                    <a:pt x="19936" y="11694"/>
                    <a:pt x="19292" y="12102"/>
                    <a:pt x="18650" y="12453"/>
                  </a:cubicBezTo>
                  <a:cubicBezTo>
                    <a:pt x="17803" y="12918"/>
                    <a:pt x="16890" y="13159"/>
                    <a:pt x="15966" y="13159"/>
                  </a:cubicBezTo>
                  <a:cubicBezTo>
                    <a:pt x="15402" y="13159"/>
                    <a:pt x="14834" y="13069"/>
                    <a:pt x="14275" y="12885"/>
                  </a:cubicBezTo>
                  <a:cubicBezTo>
                    <a:pt x="14263" y="12881"/>
                    <a:pt x="14252" y="12879"/>
                    <a:pt x="14242" y="12879"/>
                  </a:cubicBezTo>
                  <a:cubicBezTo>
                    <a:pt x="14224" y="12879"/>
                    <a:pt x="14206" y="12884"/>
                    <a:pt x="14189" y="12890"/>
                  </a:cubicBezTo>
                  <a:cubicBezTo>
                    <a:pt x="13961" y="12460"/>
                    <a:pt x="13709" y="12060"/>
                    <a:pt x="13428" y="11716"/>
                  </a:cubicBezTo>
                  <a:cubicBezTo>
                    <a:pt x="14942" y="11461"/>
                    <a:pt x="16340" y="10748"/>
                    <a:pt x="17191" y="9411"/>
                  </a:cubicBezTo>
                  <a:cubicBezTo>
                    <a:pt x="18313" y="7651"/>
                    <a:pt x="17746" y="5493"/>
                    <a:pt x="16434" y="3943"/>
                  </a:cubicBezTo>
                  <a:cubicBezTo>
                    <a:pt x="16641" y="3626"/>
                    <a:pt x="16828" y="3296"/>
                    <a:pt x="17007" y="2961"/>
                  </a:cubicBezTo>
                  <a:cubicBezTo>
                    <a:pt x="17175" y="2647"/>
                    <a:pt x="17440" y="2258"/>
                    <a:pt x="17343" y="1894"/>
                  </a:cubicBezTo>
                  <a:cubicBezTo>
                    <a:pt x="17314" y="1785"/>
                    <a:pt x="17222" y="1729"/>
                    <a:pt x="17127" y="1729"/>
                  </a:cubicBezTo>
                  <a:cubicBezTo>
                    <a:pt x="17068" y="1729"/>
                    <a:pt x="17008" y="1750"/>
                    <a:pt x="16961" y="1793"/>
                  </a:cubicBezTo>
                  <a:cubicBezTo>
                    <a:pt x="16705" y="2018"/>
                    <a:pt x="16660" y="2451"/>
                    <a:pt x="16534" y="2761"/>
                  </a:cubicBezTo>
                  <a:cubicBezTo>
                    <a:pt x="16417" y="3059"/>
                    <a:pt x="16278" y="3346"/>
                    <a:pt x="16160" y="3639"/>
                  </a:cubicBezTo>
                  <a:cubicBezTo>
                    <a:pt x="15918" y="3389"/>
                    <a:pt x="15661" y="3154"/>
                    <a:pt x="15385" y="2950"/>
                  </a:cubicBezTo>
                  <a:cubicBezTo>
                    <a:pt x="15417" y="2930"/>
                    <a:pt x="15441" y="2903"/>
                    <a:pt x="15457" y="2866"/>
                  </a:cubicBezTo>
                  <a:cubicBezTo>
                    <a:pt x="15552" y="2638"/>
                    <a:pt x="15607" y="2397"/>
                    <a:pt x="15684" y="2164"/>
                  </a:cubicBezTo>
                  <a:cubicBezTo>
                    <a:pt x="15764" y="1914"/>
                    <a:pt x="15928" y="1644"/>
                    <a:pt x="15907" y="1378"/>
                  </a:cubicBezTo>
                  <a:cubicBezTo>
                    <a:pt x="15896" y="1244"/>
                    <a:pt x="15790" y="1151"/>
                    <a:pt x="15676" y="1151"/>
                  </a:cubicBezTo>
                  <a:cubicBezTo>
                    <a:pt x="15622" y="1151"/>
                    <a:pt x="15567" y="1171"/>
                    <a:pt x="15518" y="1217"/>
                  </a:cubicBezTo>
                  <a:cubicBezTo>
                    <a:pt x="15324" y="1400"/>
                    <a:pt x="15288" y="1678"/>
                    <a:pt x="15238" y="1930"/>
                  </a:cubicBezTo>
                  <a:cubicBezTo>
                    <a:pt x="15182" y="2204"/>
                    <a:pt x="15135" y="2493"/>
                    <a:pt x="15131" y="2773"/>
                  </a:cubicBezTo>
                  <a:cubicBezTo>
                    <a:pt x="14716" y="2496"/>
                    <a:pt x="14276" y="2267"/>
                    <a:pt x="13819" y="2117"/>
                  </a:cubicBezTo>
                  <a:cubicBezTo>
                    <a:pt x="13882" y="1908"/>
                    <a:pt x="13945" y="1700"/>
                    <a:pt x="14018" y="1494"/>
                  </a:cubicBezTo>
                  <a:cubicBezTo>
                    <a:pt x="14118" y="1210"/>
                    <a:pt x="14298" y="914"/>
                    <a:pt x="14273" y="608"/>
                  </a:cubicBezTo>
                  <a:cubicBezTo>
                    <a:pt x="14264" y="482"/>
                    <a:pt x="14150" y="376"/>
                    <a:pt x="14033" y="376"/>
                  </a:cubicBezTo>
                  <a:cubicBezTo>
                    <a:pt x="13981" y="376"/>
                    <a:pt x="13928" y="397"/>
                    <a:pt x="13883" y="447"/>
                  </a:cubicBezTo>
                  <a:cubicBezTo>
                    <a:pt x="13685" y="668"/>
                    <a:pt x="13635" y="961"/>
                    <a:pt x="13552" y="1243"/>
                  </a:cubicBezTo>
                  <a:cubicBezTo>
                    <a:pt x="13478" y="1490"/>
                    <a:pt x="13428" y="1743"/>
                    <a:pt x="13392" y="1997"/>
                  </a:cubicBezTo>
                  <a:cubicBezTo>
                    <a:pt x="13095" y="1930"/>
                    <a:pt x="12794" y="1893"/>
                    <a:pt x="12493" y="1893"/>
                  </a:cubicBezTo>
                  <a:cubicBezTo>
                    <a:pt x="12466" y="1893"/>
                    <a:pt x="12440" y="1893"/>
                    <a:pt x="12413" y="1894"/>
                  </a:cubicBezTo>
                  <a:cubicBezTo>
                    <a:pt x="12419" y="1887"/>
                    <a:pt x="12426" y="1881"/>
                    <a:pt x="12432" y="1873"/>
                  </a:cubicBezTo>
                  <a:cubicBezTo>
                    <a:pt x="12440" y="1858"/>
                    <a:pt x="12432" y="1840"/>
                    <a:pt x="12416" y="1835"/>
                  </a:cubicBezTo>
                  <a:cubicBezTo>
                    <a:pt x="12326" y="1804"/>
                    <a:pt x="12233" y="1785"/>
                    <a:pt x="12142" y="1760"/>
                  </a:cubicBezTo>
                  <a:cubicBezTo>
                    <a:pt x="12135" y="1411"/>
                    <a:pt x="12137" y="1024"/>
                    <a:pt x="12376" y="742"/>
                  </a:cubicBezTo>
                  <a:cubicBezTo>
                    <a:pt x="12517" y="577"/>
                    <a:pt x="12632" y="278"/>
                    <a:pt x="12337" y="197"/>
                  </a:cubicBezTo>
                  <a:cubicBezTo>
                    <a:pt x="12309" y="189"/>
                    <a:pt x="12281" y="185"/>
                    <a:pt x="12255" y="185"/>
                  </a:cubicBezTo>
                  <a:cubicBezTo>
                    <a:pt x="12001" y="185"/>
                    <a:pt x="11857" y="528"/>
                    <a:pt x="11776" y="724"/>
                  </a:cubicBezTo>
                  <a:cubicBezTo>
                    <a:pt x="11660" y="1004"/>
                    <a:pt x="11642" y="1347"/>
                    <a:pt x="11692" y="1654"/>
                  </a:cubicBezTo>
                  <a:cubicBezTo>
                    <a:pt x="11277" y="1575"/>
                    <a:pt x="10844" y="1533"/>
                    <a:pt x="10405" y="1533"/>
                  </a:cubicBezTo>
                  <a:cubicBezTo>
                    <a:pt x="10314" y="1533"/>
                    <a:pt x="10222" y="1535"/>
                    <a:pt x="10130" y="1538"/>
                  </a:cubicBezTo>
                  <a:cubicBezTo>
                    <a:pt x="10154" y="1354"/>
                    <a:pt x="10177" y="1171"/>
                    <a:pt x="10217" y="988"/>
                  </a:cubicBezTo>
                  <a:cubicBezTo>
                    <a:pt x="10268" y="750"/>
                    <a:pt x="10368" y="524"/>
                    <a:pt x="10404" y="282"/>
                  </a:cubicBezTo>
                  <a:cubicBezTo>
                    <a:pt x="10424" y="157"/>
                    <a:pt x="10324" y="1"/>
                    <a:pt x="10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6;p72"/>
            <p:cNvSpPr/>
            <p:nvPr/>
          </p:nvSpPr>
          <p:spPr>
            <a:xfrm>
              <a:off x="4037488" y="3754288"/>
              <a:ext cx="246100" cy="113800"/>
            </a:xfrm>
            <a:custGeom>
              <a:avLst/>
              <a:gdLst/>
              <a:ahLst/>
              <a:cxnLst/>
              <a:rect l="l" t="t" r="r" b="b"/>
              <a:pathLst>
                <a:path w="9844" h="4552" extrusionOk="0">
                  <a:moveTo>
                    <a:pt x="1509" y="1"/>
                  </a:moveTo>
                  <a:cubicBezTo>
                    <a:pt x="1308" y="1"/>
                    <a:pt x="1074" y="228"/>
                    <a:pt x="925" y="329"/>
                  </a:cubicBezTo>
                  <a:cubicBezTo>
                    <a:pt x="688" y="489"/>
                    <a:pt x="395" y="613"/>
                    <a:pt x="185" y="807"/>
                  </a:cubicBezTo>
                  <a:cubicBezTo>
                    <a:pt x="0" y="978"/>
                    <a:pt x="166" y="1242"/>
                    <a:pt x="381" y="1242"/>
                  </a:cubicBezTo>
                  <a:cubicBezTo>
                    <a:pt x="399" y="1242"/>
                    <a:pt x="417" y="1240"/>
                    <a:pt x="435" y="1236"/>
                  </a:cubicBezTo>
                  <a:cubicBezTo>
                    <a:pt x="556" y="1209"/>
                    <a:pt x="681" y="1156"/>
                    <a:pt x="801" y="1093"/>
                  </a:cubicBezTo>
                  <a:cubicBezTo>
                    <a:pt x="1748" y="3140"/>
                    <a:pt x="3876" y="4552"/>
                    <a:pt x="5920" y="4552"/>
                  </a:cubicBezTo>
                  <a:cubicBezTo>
                    <a:pt x="7210" y="4552"/>
                    <a:pt x="8465" y="3990"/>
                    <a:pt x="9369" y="2671"/>
                  </a:cubicBezTo>
                  <a:cubicBezTo>
                    <a:pt x="9388" y="2645"/>
                    <a:pt x="9391" y="2621"/>
                    <a:pt x="9402" y="2595"/>
                  </a:cubicBezTo>
                  <a:lnTo>
                    <a:pt x="9439" y="2606"/>
                  </a:lnTo>
                  <a:cubicBezTo>
                    <a:pt x="9445" y="2608"/>
                    <a:pt x="9448" y="2613"/>
                    <a:pt x="9454" y="2616"/>
                  </a:cubicBezTo>
                  <a:cubicBezTo>
                    <a:pt x="9488" y="2630"/>
                    <a:pt x="9520" y="2636"/>
                    <a:pt x="9550" y="2636"/>
                  </a:cubicBezTo>
                  <a:cubicBezTo>
                    <a:pt x="9820" y="2636"/>
                    <a:pt x="9843" y="2120"/>
                    <a:pt x="9508" y="2045"/>
                  </a:cubicBezTo>
                  <a:cubicBezTo>
                    <a:pt x="9389" y="2020"/>
                    <a:pt x="9251" y="1920"/>
                    <a:pt x="9139" y="1863"/>
                  </a:cubicBezTo>
                  <a:cubicBezTo>
                    <a:pt x="9024" y="1802"/>
                    <a:pt x="8891" y="1745"/>
                    <a:pt x="8789" y="1663"/>
                  </a:cubicBezTo>
                  <a:cubicBezTo>
                    <a:pt x="8746" y="1628"/>
                    <a:pt x="8699" y="1613"/>
                    <a:pt x="8654" y="1613"/>
                  </a:cubicBezTo>
                  <a:cubicBezTo>
                    <a:pt x="8501" y="1613"/>
                    <a:pt x="8375" y="1793"/>
                    <a:pt x="8511" y="1942"/>
                  </a:cubicBezTo>
                  <a:cubicBezTo>
                    <a:pt x="8595" y="2035"/>
                    <a:pt x="8696" y="2113"/>
                    <a:pt x="8801" y="2186"/>
                  </a:cubicBezTo>
                  <a:cubicBezTo>
                    <a:pt x="8766" y="2211"/>
                    <a:pt x="8731" y="2239"/>
                    <a:pt x="8704" y="2281"/>
                  </a:cubicBezTo>
                  <a:cubicBezTo>
                    <a:pt x="7931" y="3409"/>
                    <a:pt x="7020" y="3849"/>
                    <a:pt x="6084" y="3849"/>
                  </a:cubicBezTo>
                  <a:cubicBezTo>
                    <a:pt x="4323" y="3849"/>
                    <a:pt x="2470" y="2295"/>
                    <a:pt x="1266" y="835"/>
                  </a:cubicBezTo>
                  <a:cubicBezTo>
                    <a:pt x="1529" y="695"/>
                    <a:pt x="1929" y="477"/>
                    <a:pt x="1738" y="152"/>
                  </a:cubicBezTo>
                  <a:cubicBezTo>
                    <a:pt x="1674" y="42"/>
                    <a:pt x="1594" y="1"/>
                    <a:pt x="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27;p72"/>
            <p:cNvSpPr/>
            <p:nvPr/>
          </p:nvSpPr>
          <p:spPr>
            <a:xfrm>
              <a:off x="4136788" y="3735938"/>
              <a:ext cx="19725" cy="57075"/>
            </a:xfrm>
            <a:custGeom>
              <a:avLst/>
              <a:gdLst/>
              <a:ahLst/>
              <a:cxnLst/>
              <a:rect l="l" t="t" r="r" b="b"/>
              <a:pathLst>
                <a:path w="789" h="2283" extrusionOk="0">
                  <a:moveTo>
                    <a:pt x="447" y="1"/>
                  </a:moveTo>
                  <a:cubicBezTo>
                    <a:pt x="276" y="1"/>
                    <a:pt x="104" y="108"/>
                    <a:pt x="109" y="324"/>
                  </a:cubicBezTo>
                  <a:cubicBezTo>
                    <a:pt x="124" y="908"/>
                    <a:pt x="1" y="1543"/>
                    <a:pt x="124" y="2116"/>
                  </a:cubicBezTo>
                  <a:cubicBezTo>
                    <a:pt x="148" y="2228"/>
                    <a:pt x="245" y="2283"/>
                    <a:pt x="344" y="2283"/>
                  </a:cubicBezTo>
                  <a:cubicBezTo>
                    <a:pt x="444" y="2283"/>
                    <a:pt x="545" y="2227"/>
                    <a:pt x="572" y="2116"/>
                  </a:cubicBezTo>
                  <a:cubicBezTo>
                    <a:pt x="709" y="1549"/>
                    <a:pt x="748" y="906"/>
                    <a:pt x="778" y="324"/>
                  </a:cubicBezTo>
                  <a:cubicBezTo>
                    <a:pt x="789" y="109"/>
                    <a:pt x="618"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28;p72"/>
            <p:cNvSpPr/>
            <p:nvPr/>
          </p:nvSpPr>
          <p:spPr>
            <a:xfrm>
              <a:off x="4168263" y="3718388"/>
              <a:ext cx="25700" cy="69525"/>
            </a:xfrm>
            <a:custGeom>
              <a:avLst/>
              <a:gdLst/>
              <a:ahLst/>
              <a:cxnLst/>
              <a:rect l="l" t="t" r="r" b="b"/>
              <a:pathLst>
                <a:path w="1028" h="2781" extrusionOk="0">
                  <a:moveTo>
                    <a:pt x="627" y="1"/>
                  </a:moveTo>
                  <a:cubicBezTo>
                    <a:pt x="460" y="1"/>
                    <a:pt x="292" y="112"/>
                    <a:pt x="262" y="352"/>
                  </a:cubicBezTo>
                  <a:cubicBezTo>
                    <a:pt x="172" y="1056"/>
                    <a:pt x="100" y="1763"/>
                    <a:pt x="22" y="2469"/>
                  </a:cubicBezTo>
                  <a:cubicBezTo>
                    <a:pt x="0" y="2668"/>
                    <a:pt x="178" y="2781"/>
                    <a:pt x="350" y="2781"/>
                  </a:cubicBezTo>
                  <a:cubicBezTo>
                    <a:pt x="487" y="2781"/>
                    <a:pt x="621" y="2709"/>
                    <a:pt x="648" y="2552"/>
                  </a:cubicBezTo>
                  <a:cubicBezTo>
                    <a:pt x="766" y="1852"/>
                    <a:pt x="872" y="1150"/>
                    <a:pt x="983" y="449"/>
                  </a:cubicBezTo>
                  <a:cubicBezTo>
                    <a:pt x="1028" y="161"/>
                    <a:pt x="828" y="1"/>
                    <a:pt x="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29;p72"/>
            <p:cNvSpPr/>
            <p:nvPr/>
          </p:nvSpPr>
          <p:spPr>
            <a:xfrm>
              <a:off x="3673738" y="3647013"/>
              <a:ext cx="414550" cy="302050"/>
            </a:xfrm>
            <a:custGeom>
              <a:avLst/>
              <a:gdLst/>
              <a:ahLst/>
              <a:cxnLst/>
              <a:rect l="l" t="t" r="r" b="b"/>
              <a:pathLst>
                <a:path w="16582" h="12082" extrusionOk="0">
                  <a:moveTo>
                    <a:pt x="6052" y="3715"/>
                  </a:moveTo>
                  <a:cubicBezTo>
                    <a:pt x="6211" y="3715"/>
                    <a:pt x="6369" y="3724"/>
                    <a:pt x="6526" y="3734"/>
                  </a:cubicBezTo>
                  <a:cubicBezTo>
                    <a:pt x="6669" y="3744"/>
                    <a:pt x="6856" y="3785"/>
                    <a:pt x="7038" y="3798"/>
                  </a:cubicBezTo>
                  <a:cubicBezTo>
                    <a:pt x="6956" y="3950"/>
                    <a:pt x="6873" y="4098"/>
                    <a:pt x="6793" y="4251"/>
                  </a:cubicBezTo>
                  <a:cubicBezTo>
                    <a:pt x="6616" y="4207"/>
                    <a:pt x="6428" y="4184"/>
                    <a:pt x="6258" y="4101"/>
                  </a:cubicBezTo>
                  <a:cubicBezTo>
                    <a:pt x="6073" y="4012"/>
                    <a:pt x="5908" y="3884"/>
                    <a:pt x="5779" y="3725"/>
                  </a:cubicBezTo>
                  <a:cubicBezTo>
                    <a:pt x="5870" y="3718"/>
                    <a:pt x="5961" y="3715"/>
                    <a:pt x="6052" y="3715"/>
                  </a:cubicBezTo>
                  <a:close/>
                  <a:moveTo>
                    <a:pt x="10038" y="5533"/>
                  </a:moveTo>
                  <a:cubicBezTo>
                    <a:pt x="10530" y="5646"/>
                    <a:pt x="11007" y="5979"/>
                    <a:pt x="10924" y="6513"/>
                  </a:cubicBezTo>
                  <a:cubicBezTo>
                    <a:pt x="10820" y="6485"/>
                    <a:pt x="10714" y="6468"/>
                    <a:pt x="10607" y="6468"/>
                  </a:cubicBezTo>
                  <a:cubicBezTo>
                    <a:pt x="10550" y="6468"/>
                    <a:pt x="10494" y="6473"/>
                    <a:pt x="10437" y="6483"/>
                  </a:cubicBezTo>
                  <a:cubicBezTo>
                    <a:pt x="10287" y="6509"/>
                    <a:pt x="10100" y="6587"/>
                    <a:pt x="9938" y="6700"/>
                  </a:cubicBezTo>
                  <a:cubicBezTo>
                    <a:pt x="9798" y="6739"/>
                    <a:pt x="9684" y="6812"/>
                    <a:pt x="9588" y="6906"/>
                  </a:cubicBezTo>
                  <a:cubicBezTo>
                    <a:pt x="9748" y="6453"/>
                    <a:pt x="9898" y="5993"/>
                    <a:pt x="10038" y="5533"/>
                  </a:cubicBezTo>
                  <a:close/>
                  <a:moveTo>
                    <a:pt x="5108" y="6978"/>
                  </a:moveTo>
                  <a:cubicBezTo>
                    <a:pt x="5238" y="6978"/>
                    <a:pt x="5396" y="6993"/>
                    <a:pt x="5549" y="6993"/>
                  </a:cubicBezTo>
                  <a:cubicBezTo>
                    <a:pt x="5483" y="7157"/>
                    <a:pt x="5420" y="7323"/>
                    <a:pt x="5357" y="7489"/>
                  </a:cubicBezTo>
                  <a:cubicBezTo>
                    <a:pt x="4957" y="7440"/>
                    <a:pt x="4647" y="7320"/>
                    <a:pt x="4464" y="7014"/>
                  </a:cubicBezTo>
                  <a:cubicBezTo>
                    <a:pt x="4669" y="6994"/>
                    <a:pt x="4872" y="6984"/>
                    <a:pt x="5076" y="6979"/>
                  </a:cubicBezTo>
                  <a:cubicBezTo>
                    <a:pt x="5086" y="6979"/>
                    <a:pt x="5097" y="6978"/>
                    <a:pt x="5108" y="6978"/>
                  </a:cubicBezTo>
                  <a:close/>
                  <a:moveTo>
                    <a:pt x="10625" y="7041"/>
                  </a:moveTo>
                  <a:cubicBezTo>
                    <a:pt x="10766" y="7041"/>
                    <a:pt x="10907" y="7100"/>
                    <a:pt x="11014" y="7184"/>
                  </a:cubicBezTo>
                  <a:cubicBezTo>
                    <a:pt x="11277" y="7392"/>
                    <a:pt x="11457" y="7799"/>
                    <a:pt x="11230" y="8070"/>
                  </a:cubicBezTo>
                  <a:cubicBezTo>
                    <a:pt x="11137" y="7950"/>
                    <a:pt x="11050" y="7839"/>
                    <a:pt x="10970" y="7740"/>
                  </a:cubicBezTo>
                  <a:cubicBezTo>
                    <a:pt x="10922" y="7682"/>
                    <a:pt x="10864" y="7658"/>
                    <a:pt x="10805" y="7658"/>
                  </a:cubicBezTo>
                  <a:cubicBezTo>
                    <a:pt x="10672" y="7658"/>
                    <a:pt x="10538" y="7783"/>
                    <a:pt x="10528" y="7922"/>
                  </a:cubicBezTo>
                  <a:cubicBezTo>
                    <a:pt x="10518" y="8062"/>
                    <a:pt x="10546" y="8203"/>
                    <a:pt x="10594" y="8340"/>
                  </a:cubicBezTo>
                  <a:cubicBezTo>
                    <a:pt x="10591" y="8340"/>
                    <a:pt x="10588" y="8340"/>
                    <a:pt x="10586" y="8340"/>
                  </a:cubicBezTo>
                  <a:cubicBezTo>
                    <a:pt x="10283" y="8340"/>
                    <a:pt x="9997" y="8190"/>
                    <a:pt x="9864" y="7877"/>
                  </a:cubicBezTo>
                  <a:cubicBezTo>
                    <a:pt x="9813" y="7755"/>
                    <a:pt x="9791" y="7605"/>
                    <a:pt x="9800" y="7460"/>
                  </a:cubicBezTo>
                  <a:cubicBezTo>
                    <a:pt x="9808" y="7460"/>
                    <a:pt x="9815" y="7463"/>
                    <a:pt x="9824" y="7463"/>
                  </a:cubicBezTo>
                  <a:cubicBezTo>
                    <a:pt x="10113" y="7440"/>
                    <a:pt x="10217" y="7150"/>
                    <a:pt x="10483" y="7063"/>
                  </a:cubicBezTo>
                  <a:cubicBezTo>
                    <a:pt x="10529" y="7048"/>
                    <a:pt x="10577" y="7041"/>
                    <a:pt x="10625" y="7041"/>
                  </a:cubicBezTo>
                  <a:close/>
                  <a:moveTo>
                    <a:pt x="9328" y="7606"/>
                  </a:moveTo>
                  <a:lnTo>
                    <a:pt x="9328" y="7606"/>
                  </a:lnTo>
                  <a:cubicBezTo>
                    <a:pt x="9327" y="7720"/>
                    <a:pt x="9334" y="7839"/>
                    <a:pt x="9360" y="7957"/>
                  </a:cubicBezTo>
                  <a:cubicBezTo>
                    <a:pt x="9415" y="8213"/>
                    <a:pt x="9535" y="8406"/>
                    <a:pt x="9691" y="8553"/>
                  </a:cubicBezTo>
                  <a:cubicBezTo>
                    <a:pt x="9620" y="8619"/>
                    <a:pt x="9544" y="8683"/>
                    <a:pt x="9445" y="8718"/>
                  </a:cubicBezTo>
                  <a:cubicBezTo>
                    <a:pt x="9364" y="8745"/>
                    <a:pt x="9282" y="8757"/>
                    <a:pt x="9199" y="8757"/>
                  </a:cubicBezTo>
                  <a:cubicBezTo>
                    <a:pt x="9075" y="8757"/>
                    <a:pt x="8949" y="8730"/>
                    <a:pt x="8828" y="8690"/>
                  </a:cubicBezTo>
                  <a:cubicBezTo>
                    <a:pt x="9012" y="8340"/>
                    <a:pt x="9178" y="7977"/>
                    <a:pt x="9328" y="7606"/>
                  </a:cubicBezTo>
                  <a:close/>
                  <a:moveTo>
                    <a:pt x="5289" y="741"/>
                  </a:moveTo>
                  <a:cubicBezTo>
                    <a:pt x="5357" y="741"/>
                    <a:pt x="5422" y="755"/>
                    <a:pt x="5483" y="785"/>
                  </a:cubicBezTo>
                  <a:cubicBezTo>
                    <a:pt x="6299" y="1188"/>
                    <a:pt x="7206" y="1704"/>
                    <a:pt x="7936" y="2268"/>
                  </a:cubicBezTo>
                  <a:cubicBezTo>
                    <a:pt x="7915" y="2296"/>
                    <a:pt x="7894" y="2319"/>
                    <a:pt x="7874" y="2352"/>
                  </a:cubicBezTo>
                  <a:cubicBezTo>
                    <a:pt x="7695" y="2634"/>
                    <a:pt x="7522" y="2925"/>
                    <a:pt x="7355" y="3221"/>
                  </a:cubicBezTo>
                  <a:cubicBezTo>
                    <a:pt x="7119" y="3121"/>
                    <a:pt x="6752" y="3142"/>
                    <a:pt x="6528" y="3125"/>
                  </a:cubicBezTo>
                  <a:cubicBezTo>
                    <a:pt x="6355" y="3112"/>
                    <a:pt x="6180" y="3101"/>
                    <a:pt x="6004" y="3101"/>
                  </a:cubicBezTo>
                  <a:cubicBezTo>
                    <a:pt x="5739" y="3101"/>
                    <a:pt x="5474" y="3125"/>
                    <a:pt x="5220" y="3198"/>
                  </a:cubicBezTo>
                  <a:cubicBezTo>
                    <a:pt x="5066" y="3242"/>
                    <a:pt x="4950" y="3417"/>
                    <a:pt x="5006" y="3577"/>
                  </a:cubicBezTo>
                  <a:cubicBezTo>
                    <a:pt x="5166" y="4053"/>
                    <a:pt x="5526" y="4383"/>
                    <a:pt x="5973" y="4593"/>
                  </a:cubicBezTo>
                  <a:cubicBezTo>
                    <a:pt x="6136" y="4670"/>
                    <a:pt x="6348" y="4738"/>
                    <a:pt x="6551" y="4753"/>
                  </a:cubicBezTo>
                  <a:cubicBezTo>
                    <a:pt x="6290" y="5284"/>
                    <a:pt x="6040" y="5826"/>
                    <a:pt x="5809" y="6374"/>
                  </a:cubicBezTo>
                  <a:cubicBezTo>
                    <a:pt x="5735" y="6359"/>
                    <a:pt x="5654" y="6353"/>
                    <a:pt x="5572" y="6353"/>
                  </a:cubicBezTo>
                  <a:cubicBezTo>
                    <a:pt x="5400" y="6353"/>
                    <a:pt x="5220" y="6378"/>
                    <a:pt x="5079" y="6381"/>
                  </a:cubicBezTo>
                  <a:cubicBezTo>
                    <a:pt x="4709" y="6391"/>
                    <a:pt x="4337" y="6414"/>
                    <a:pt x="3973" y="6482"/>
                  </a:cubicBezTo>
                  <a:cubicBezTo>
                    <a:pt x="3764" y="6519"/>
                    <a:pt x="3727" y="6757"/>
                    <a:pt x="3794" y="6919"/>
                  </a:cubicBezTo>
                  <a:cubicBezTo>
                    <a:pt x="4006" y="7416"/>
                    <a:pt x="4504" y="7836"/>
                    <a:pt x="5050" y="7836"/>
                  </a:cubicBezTo>
                  <a:cubicBezTo>
                    <a:pt x="5110" y="7836"/>
                    <a:pt x="5172" y="7831"/>
                    <a:pt x="5233" y="7820"/>
                  </a:cubicBezTo>
                  <a:lnTo>
                    <a:pt x="5233" y="7820"/>
                  </a:lnTo>
                  <a:cubicBezTo>
                    <a:pt x="5099" y="8176"/>
                    <a:pt x="4973" y="8530"/>
                    <a:pt x="4856" y="8885"/>
                  </a:cubicBezTo>
                  <a:cubicBezTo>
                    <a:pt x="3600" y="8203"/>
                    <a:pt x="2227" y="7757"/>
                    <a:pt x="865" y="7325"/>
                  </a:cubicBezTo>
                  <a:cubicBezTo>
                    <a:pt x="1542" y="5796"/>
                    <a:pt x="2273" y="4300"/>
                    <a:pt x="3173" y="2888"/>
                  </a:cubicBezTo>
                  <a:cubicBezTo>
                    <a:pt x="3399" y="2535"/>
                    <a:pt x="4522" y="741"/>
                    <a:pt x="5289" y="741"/>
                  </a:cubicBezTo>
                  <a:close/>
                  <a:moveTo>
                    <a:pt x="8833" y="2483"/>
                  </a:moveTo>
                  <a:cubicBezTo>
                    <a:pt x="9282" y="2483"/>
                    <a:pt x="10026" y="2993"/>
                    <a:pt x="10344" y="3177"/>
                  </a:cubicBezTo>
                  <a:cubicBezTo>
                    <a:pt x="9495" y="4757"/>
                    <a:pt x="9034" y="6510"/>
                    <a:pt x="8264" y="8128"/>
                  </a:cubicBezTo>
                  <a:cubicBezTo>
                    <a:pt x="7992" y="8700"/>
                    <a:pt x="7712" y="9526"/>
                    <a:pt x="7062" y="9772"/>
                  </a:cubicBezTo>
                  <a:cubicBezTo>
                    <a:pt x="6922" y="9825"/>
                    <a:pt x="6767" y="9847"/>
                    <a:pt x="6604" y="9847"/>
                  </a:cubicBezTo>
                  <a:cubicBezTo>
                    <a:pt x="6205" y="9847"/>
                    <a:pt x="5757" y="9717"/>
                    <a:pt x="5370" y="9605"/>
                  </a:cubicBezTo>
                  <a:cubicBezTo>
                    <a:pt x="5942" y="7827"/>
                    <a:pt x="6716" y="6147"/>
                    <a:pt x="7551" y="4477"/>
                  </a:cubicBezTo>
                  <a:cubicBezTo>
                    <a:pt x="7859" y="3857"/>
                    <a:pt x="8119" y="3141"/>
                    <a:pt x="8558" y="2597"/>
                  </a:cubicBezTo>
                  <a:cubicBezTo>
                    <a:pt x="8622" y="2516"/>
                    <a:pt x="8718" y="2483"/>
                    <a:pt x="8833" y="2483"/>
                  </a:cubicBezTo>
                  <a:close/>
                  <a:moveTo>
                    <a:pt x="5241" y="1"/>
                  </a:moveTo>
                  <a:cubicBezTo>
                    <a:pt x="4964" y="1"/>
                    <a:pt x="4698" y="125"/>
                    <a:pt x="4444" y="345"/>
                  </a:cubicBezTo>
                  <a:cubicBezTo>
                    <a:pt x="2355" y="2156"/>
                    <a:pt x="1164" y="4871"/>
                    <a:pt x="91" y="7363"/>
                  </a:cubicBezTo>
                  <a:cubicBezTo>
                    <a:pt x="1" y="7570"/>
                    <a:pt x="64" y="7800"/>
                    <a:pt x="298" y="7872"/>
                  </a:cubicBezTo>
                  <a:cubicBezTo>
                    <a:pt x="1783" y="8322"/>
                    <a:pt x="3254" y="8790"/>
                    <a:pt x="4727" y="9271"/>
                  </a:cubicBezTo>
                  <a:cubicBezTo>
                    <a:pt x="4676" y="9432"/>
                    <a:pt x="4620" y="9593"/>
                    <a:pt x="4572" y="9754"/>
                  </a:cubicBezTo>
                  <a:cubicBezTo>
                    <a:pt x="4516" y="9934"/>
                    <a:pt x="4636" y="10144"/>
                    <a:pt x="4820" y="10189"/>
                  </a:cubicBezTo>
                  <a:cubicBezTo>
                    <a:pt x="5387" y="10331"/>
                    <a:pt x="6040" y="10523"/>
                    <a:pt x="6649" y="10523"/>
                  </a:cubicBezTo>
                  <a:cubicBezTo>
                    <a:pt x="7208" y="10523"/>
                    <a:pt x="7731" y="10360"/>
                    <a:pt x="8117" y="9846"/>
                  </a:cubicBezTo>
                  <a:cubicBezTo>
                    <a:pt x="8291" y="9615"/>
                    <a:pt x="8448" y="9372"/>
                    <a:pt x="8594" y="9125"/>
                  </a:cubicBezTo>
                  <a:cubicBezTo>
                    <a:pt x="8797" y="9228"/>
                    <a:pt x="9021" y="9287"/>
                    <a:pt x="9249" y="9287"/>
                  </a:cubicBezTo>
                  <a:cubicBezTo>
                    <a:pt x="9336" y="9287"/>
                    <a:pt x="9423" y="9278"/>
                    <a:pt x="9510" y="9261"/>
                  </a:cubicBezTo>
                  <a:cubicBezTo>
                    <a:pt x="9737" y="9213"/>
                    <a:pt x="10078" y="9062"/>
                    <a:pt x="10238" y="8839"/>
                  </a:cubicBezTo>
                  <a:cubicBezTo>
                    <a:pt x="10350" y="8864"/>
                    <a:pt x="10465" y="8877"/>
                    <a:pt x="10582" y="8877"/>
                  </a:cubicBezTo>
                  <a:cubicBezTo>
                    <a:pt x="10674" y="8877"/>
                    <a:pt x="10767" y="8869"/>
                    <a:pt x="10860" y="8852"/>
                  </a:cubicBezTo>
                  <a:cubicBezTo>
                    <a:pt x="11050" y="9126"/>
                    <a:pt x="11284" y="9379"/>
                    <a:pt x="11460" y="9591"/>
                  </a:cubicBezTo>
                  <a:cubicBezTo>
                    <a:pt x="12074" y="10319"/>
                    <a:pt x="12814" y="10945"/>
                    <a:pt x="13613" y="11464"/>
                  </a:cubicBezTo>
                  <a:cubicBezTo>
                    <a:pt x="14023" y="11730"/>
                    <a:pt x="14870" y="12082"/>
                    <a:pt x="15555" y="12082"/>
                  </a:cubicBezTo>
                  <a:cubicBezTo>
                    <a:pt x="16124" y="12082"/>
                    <a:pt x="16582" y="11838"/>
                    <a:pt x="16581" y="11099"/>
                  </a:cubicBezTo>
                  <a:cubicBezTo>
                    <a:pt x="16582" y="11023"/>
                    <a:pt x="16527" y="10982"/>
                    <a:pt x="16467" y="10982"/>
                  </a:cubicBezTo>
                  <a:cubicBezTo>
                    <a:pt x="16437" y="10982"/>
                    <a:pt x="16405" y="10993"/>
                    <a:pt x="16379" y="11014"/>
                  </a:cubicBezTo>
                  <a:cubicBezTo>
                    <a:pt x="16008" y="11307"/>
                    <a:pt x="15631" y="11432"/>
                    <a:pt x="15256" y="11432"/>
                  </a:cubicBezTo>
                  <a:cubicBezTo>
                    <a:pt x="13885" y="11432"/>
                    <a:pt x="12536" y="9765"/>
                    <a:pt x="11587" y="8535"/>
                  </a:cubicBezTo>
                  <a:cubicBezTo>
                    <a:pt x="12093" y="8083"/>
                    <a:pt x="11944" y="7270"/>
                    <a:pt x="11463" y="6813"/>
                  </a:cubicBezTo>
                  <a:cubicBezTo>
                    <a:pt x="11407" y="6760"/>
                    <a:pt x="11343" y="6714"/>
                    <a:pt x="11278" y="6674"/>
                  </a:cubicBezTo>
                  <a:cubicBezTo>
                    <a:pt x="11684" y="5996"/>
                    <a:pt x="10921" y="5088"/>
                    <a:pt x="10217" y="4950"/>
                  </a:cubicBezTo>
                  <a:cubicBezTo>
                    <a:pt x="10398" y="4350"/>
                    <a:pt x="10584" y="3760"/>
                    <a:pt x="10786" y="3188"/>
                  </a:cubicBezTo>
                  <a:cubicBezTo>
                    <a:pt x="10967" y="3049"/>
                    <a:pt x="11027" y="2754"/>
                    <a:pt x="10767" y="2619"/>
                  </a:cubicBezTo>
                  <a:cubicBezTo>
                    <a:pt x="10194" y="2325"/>
                    <a:pt x="9454" y="1800"/>
                    <a:pt x="8801" y="1800"/>
                  </a:cubicBezTo>
                  <a:cubicBezTo>
                    <a:pt x="8675" y="1800"/>
                    <a:pt x="8553" y="1819"/>
                    <a:pt x="8435" y="1864"/>
                  </a:cubicBezTo>
                  <a:cubicBezTo>
                    <a:pt x="7752" y="1099"/>
                    <a:pt x="6688" y="730"/>
                    <a:pt x="5830" y="188"/>
                  </a:cubicBezTo>
                  <a:cubicBezTo>
                    <a:pt x="5629" y="60"/>
                    <a:pt x="5433" y="1"/>
                    <a:pt x="5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5784;p72"/>
          <p:cNvSpPr/>
          <p:nvPr/>
        </p:nvSpPr>
        <p:spPr>
          <a:xfrm>
            <a:off x="1073548" y="293245"/>
            <a:ext cx="536250" cy="1339200"/>
          </a:xfrm>
          <a:custGeom>
            <a:avLst/>
            <a:gdLst/>
            <a:ahLst/>
            <a:cxnLst/>
            <a:rect l="l" t="t" r="r" b="b"/>
            <a:pathLst>
              <a:path w="21450" h="53568" extrusionOk="0">
                <a:moveTo>
                  <a:pt x="13889" y="0"/>
                </a:moveTo>
                <a:cubicBezTo>
                  <a:pt x="13399" y="0"/>
                  <a:pt x="12394" y="807"/>
                  <a:pt x="7094" y="5385"/>
                </a:cubicBezTo>
                <a:cubicBezTo>
                  <a:pt x="4552" y="7582"/>
                  <a:pt x="1926" y="9851"/>
                  <a:pt x="287" y="11108"/>
                </a:cubicBezTo>
                <a:cubicBezTo>
                  <a:pt x="87" y="11261"/>
                  <a:pt x="0" y="11521"/>
                  <a:pt x="66" y="11764"/>
                </a:cubicBezTo>
                <a:cubicBezTo>
                  <a:pt x="131" y="12008"/>
                  <a:pt x="339" y="12186"/>
                  <a:pt x="588" y="12217"/>
                </a:cubicBezTo>
                <a:lnTo>
                  <a:pt x="5703" y="12850"/>
                </a:lnTo>
                <a:lnTo>
                  <a:pt x="548" y="52866"/>
                </a:lnTo>
                <a:cubicBezTo>
                  <a:pt x="504" y="53207"/>
                  <a:pt x="744" y="53519"/>
                  <a:pt x="1085" y="53562"/>
                </a:cubicBezTo>
                <a:cubicBezTo>
                  <a:pt x="1111" y="53566"/>
                  <a:pt x="1138" y="53567"/>
                  <a:pt x="1164" y="53567"/>
                </a:cubicBezTo>
                <a:cubicBezTo>
                  <a:pt x="1472" y="53567"/>
                  <a:pt x="1739" y="53338"/>
                  <a:pt x="1782" y="53028"/>
                </a:cubicBezTo>
                <a:lnTo>
                  <a:pt x="7017" y="12391"/>
                </a:lnTo>
                <a:cubicBezTo>
                  <a:pt x="7038" y="12228"/>
                  <a:pt x="6992" y="12062"/>
                  <a:pt x="6891" y="11931"/>
                </a:cubicBezTo>
                <a:cubicBezTo>
                  <a:pt x="6789" y="11800"/>
                  <a:pt x="6640" y="11717"/>
                  <a:pt x="6475" y="11696"/>
                </a:cubicBezTo>
                <a:lnTo>
                  <a:pt x="2211" y="11169"/>
                </a:lnTo>
                <a:cubicBezTo>
                  <a:pt x="3814" y="9862"/>
                  <a:pt x="5888" y="8071"/>
                  <a:pt x="7905" y="6329"/>
                </a:cubicBezTo>
                <a:cubicBezTo>
                  <a:pt x="10051" y="4476"/>
                  <a:pt x="12645" y="2235"/>
                  <a:pt x="13676" y="1484"/>
                </a:cubicBezTo>
                <a:cubicBezTo>
                  <a:pt x="14521" y="3250"/>
                  <a:pt x="17130" y="9650"/>
                  <a:pt x="18793" y="13849"/>
                </a:cubicBezTo>
                <a:lnTo>
                  <a:pt x="13672" y="12584"/>
                </a:lnTo>
                <a:cubicBezTo>
                  <a:pt x="13623" y="12572"/>
                  <a:pt x="13573" y="12566"/>
                  <a:pt x="13524" y="12566"/>
                </a:cubicBezTo>
                <a:cubicBezTo>
                  <a:pt x="13381" y="12566"/>
                  <a:pt x="13240" y="12615"/>
                  <a:pt x="13128" y="12709"/>
                </a:cubicBezTo>
                <a:cubicBezTo>
                  <a:pt x="12976" y="12832"/>
                  <a:pt x="12892" y="13023"/>
                  <a:pt x="12902" y="13219"/>
                </a:cubicBezTo>
                <a:cubicBezTo>
                  <a:pt x="13531" y="25396"/>
                  <a:pt x="16028" y="38766"/>
                  <a:pt x="19951" y="50964"/>
                </a:cubicBezTo>
                <a:lnTo>
                  <a:pt x="4461" y="51358"/>
                </a:lnTo>
                <a:cubicBezTo>
                  <a:pt x="4117" y="51366"/>
                  <a:pt x="3846" y="51651"/>
                  <a:pt x="3855" y="51995"/>
                </a:cubicBezTo>
                <a:cubicBezTo>
                  <a:pt x="3864" y="52330"/>
                  <a:pt x="4130" y="52600"/>
                  <a:pt x="4469" y="52600"/>
                </a:cubicBezTo>
                <a:cubicBezTo>
                  <a:pt x="4477" y="52600"/>
                  <a:pt x="4485" y="52599"/>
                  <a:pt x="4492" y="52599"/>
                </a:cubicBezTo>
                <a:lnTo>
                  <a:pt x="20814" y="52184"/>
                </a:lnTo>
                <a:cubicBezTo>
                  <a:pt x="21010" y="52179"/>
                  <a:pt x="21193" y="52083"/>
                  <a:pt x="21306" y="51921"/>
                </a:cubicBezTo>
                <a:cubicBezTo>
                  <a:pt x="21418" y="51761"/>
                  <a:pt x="21450" y="51556"/>
                  <a:pt x="21388" y="51370"/>
                </a:cubicBezTo>
                <a:cubicBezTo>
                  <a:pt x="17501" y="39516"/>
                  <a:pt x="14892" y="25946"/>
                  <a:pt x="14190" y="13990"/>
                </a:cubicBezTo>
                <a:lnTo>
                  <a:pt x="14190" y="13990"/>
                </a:lnTo>
                <a:lnTo>
                  <a:pt x="19664" y="15341"/>
                </a:lnTo>
                <a:cubicBezTo>
                  <a:pt x="19713" y="15353"/>
                  <a:pt x="19762" y="15359"/>
                  <a:pt x="19812" y="15359"/>
                </a:cubicBezTo>
                <a:cubicBezTo>
                  <a:pt x="19988" y="15359"/>
                  <a:pt x="20159" y="15284"/>
                  <a:pt x="20280" y="15148"/>
                </a:cubicBezTo>
                <a:cubicBezTo>
                  <a:pt x="20433" y="14973"/>
                  <a:pt x="20476" y="14727"/>
                  <a:pt x="20391" y="14512"/>
                </a:cubicBezTo>
                <a:cubicBezTo>
                  <a:pt x="19622" y="12551"/>
                  <a:pt x="18222" y="9059"/>
                  <a:pt x="17034" y="6174"/>
                </a:cubicBezTo>
                <a:cubicBezTo>
                  <a:pt x="14612" y="292"/>
                  <a:pt x="14468" y="222"/>
                  <a:pt x="14178" y="86"/>
                </a:cubicBezTo>
                <a:cubicBezTo>
                  <a:pt x="14080" y="39"/>
                  <a:pt x="13997" y="0"/>
                  <a:pt x="13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4;p72"/>
          <p:cNvSpPr/>
          <p:nvPr/>
        </p:nvSpPr>
        <p:spPr>
          <a:xfrm>
            <a:off x="11327610" y="5289068"/>
            <a:ext cx="536250" cy="1339200"/>
          </a:xfrm>
          <a:custGeom>
            <a:avLst/>
            <a:gdLst/>
            <a:ahLst/>
            <a:cxnLst/>
            <a:rect l="l" t="t" r="r" b="b"/>
            <a:pathLst>
              <a:path w="21450" h="53568" extrusionOk="0">
                <a:moveTo>
                  <a:pt x="13889" y="0"/>
                </a:moveTo>
                <a:cubicBezTo>
                  <a:pt x="13399" y="0"/>
                  <a:pt x="12394" y="807"/>
                  <a:pt x="7094" y="5385"/>
                </a:cubicBezTo>
                <a:cubicBezTo>
                  <a:pt x="4552" y="7582"/>
                  <a:pt x="1926" y="9851"/>
                  <a:pt x="287" y="11108"/>
                </a:cubicBezTo>
                <a:cubicBezTo>
                  <a:pt x="87" y="11261"/>
                  <a:pt x="0" y="11521"/>
                  <a:pt x="66" y="11764"/>
                </a:cubicBezTo>
                <a:cubicBezTo>
                  <a:pt x="131" y="12008"/>
                  <a:pt x="339" y="12186"/>
                  <a:pt x="588" y="12217"/>
                </a:cubicBezTo>
                <a:lnTo>
                  <a:pt x="5703" y="12850"/>
                </a:lnTo>
                <a:lnTo>
                  <a:pt x="548" y="52866"/>
                </a:lnTo>
                <a:cubicBezTo>
                  <a:pt x="504" y="53207"/>
                  <a:pt x="744" y="53519"/>
                  <a:pt x="1085" y="53562"/>
                </a:cubicBezTo>
                <a:cubicBezTo>
                  <a:pt x="1111" y="53566"/>
                  <a:pt x="1138" y="53567"/>
                  <a:pt x="1164" y="53567"/>
                </a:cubicBezTo>
                <a:cubicBezTo>
                  <a:pt x="1472" y="53567"/>
                  <a:pt x="1739" y="53338"/>
                  <a:pt x="1782" y="53028"/>
                </a:cubicBezTo>
                <a:lnTo>
                  <a:pt x="7017" y="12391"/>
                </a:lnTo>
                <a:cubicBezTo>
                  <a:pt x="7038" y="12228"/>
                  <a:pt x="6992" y="12062"/>
                  <a:pt x="6891" y="11931"/>
                </a:cubicBezTo>
                <a:cubicBezTo>
                  <a:pt x="6789" y="11800"/>
                  <a:pt x="6640" y="11717"/>
                  <a:pt x="6475" y="11696"/>
                </a:cubicBezTo>
                <a:lnTo>
                  <a:pt x="2211" y="11169"/>
                </a:lnTo>
                <a:cubicBezTo>
                  <a:pt x="3814" y="9862"/>
                  <a:pt x="5888" y="8071"/>
                  <a:pt x="7905" y="6329"/>
                </a:cubicBezTo>
                <a:cubicBezTo>
                  <a:pt x="10051" y="4476"/>
                  <a:pt x="12645" y="2235"/>
                  <a:pt x="13676" y="1484"/>
                </a:cubicBezTo>
                <a:cubicBezTo>
                  <a:pt x="14521" y="3250"/>
                  <a:pt x="17130" y="9650"/>
                  <a:pt x="18793" y="13849"/>
                </a:cubicBezTo>
                <a:lnTo>
                  <a:pt x="13672" y="12584"/>
                </a:lnTo>
                <a:cubicBezTo>
                  <a:pt x="13623" y="12572"/>
                  <a:pt x="13573" y="12566"/>
                  <a:pt x="13524" y="12566"/>
                </a:cubicBezTo>
                <a:cubicBezTo>
                  <a:pt x="13381" y="12566"/>
                  <a:pt x="13240" y="12615"/>
                  <a:pt x="13128" y="12709"/>
                </a:cubicBezTo>
                <a:cubicBezTo>
                  <a:pt x="12976" y="12832"/>
                  <a:pt x="12892" y="13023"/>
                  <a:pt x="12902" y="13219"/>
                </a:cubicBezTo>
                <a:cubicBezTo>
                  <a:pt x="13531" y="25396"/>
                  <a:pt x="16028" y="38766"/>
                  <a:pt x="19951" y="50964"/>
                </a:cubicBezTo>
                <a:lnTo>
                  <a:pt x="4461" y="51358"/>
                </a:lnTo>
                <a:cubicBezTo>
                  <a:pt x="4117" y="51366"/>
                  <a:pt x="3846" y="51651"/>
                  <a:pt x="3855" y="51995"/>
                </a:cubicBezTo>
                <a:cubicBezTo>
                  <a:pt x="3864" y="52330"/>
                  <a:pt x="4130" y="52600"/>
                  <a:pt x="4469" y="52600"/>
                </a:cubicBezTo>
                <a:cubicBezTo>
                  <a:pt x="4477" y="52600"/>
                  <a:pt x="4485" y="52599"/>
                  <a:pt x="4492" y="52599"/>
                </a:cubicBezTo>
                <a:lnTo>
                  <a:pt x="20814" y="52184"/>
                </a:lnTo>
                <a:cubicBezTo>
                  <a:pt x="21010" y="52179"/>
                  <a:pt x="21193" y="52083"/>
                  <a:pt x="21306" y="51921"/>
                </a:cubicBezTo>
                <a:cubicBezTo>
                  <a:pt x="21418" y="51761"/>
                  <a:pt x="21450" y="51556"/>
                  <a:pt x="21388" y="51370"/>
                </a:cubicBezTo>
                <a:cubicBezTo>
                  <a:pt x="17501" y="39516"/>
                  <a:pt x="14892" y="25946"/>
                  <a:pt x="14190" y="13990"/>
                </a:cubicBezTo>
                <a:lnTo>
                  <a:pt x="14190" y="13990"/>
                </a:lnTo>
                <a:lnTo>
                  <a:pt x="19664" y="15341"/>
                </a:lnTo>
                <a:cubicBezTo>
                  <a:pt x="19713" y="15353"/>
                  <a:pt x="19762" y="15359"/>
                  <a:pt x="19812" y="15359"/>
                </a:cubicBezTo>
                <a:cubicBezTo>
                  <a:pt x="19988" y="15359"/>
                  <a:pt x="20159" y="15284"/>
                  <a:pt x="20280" y="15148"/>
                </a:cubicBezTo>
                <a:cubicBezTo>
                  <a:pt x="20433" y="14973"/>
                  <a:pt x="20476" y="14727"/>
                  <a:pt x="20391" y="14512"/>
                </a:cubicBezTo>
                <a:cubicBezTo>
                  <a:pt x="19622" y="12551"/>
                  <a:pt x="18222" y="9059"/>
                  <a:pt x="17034" y="6174"/>
                </a:cubicBezTo>
                <a:cubicBezTo>
                  <a:pt x="14612" y="292"/>
                  <a:pt x="14468" y="222"/>
                  <a:pt x="14178" y="86"/>
                </a:cubicBezTo>
                <a:cubicBezTo>
                  <a:pt x="14080" y="39"/>
                  <a:pt x="13997" y="0"/>
                  <a:pt x="13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5790;p72"/>
          <p:cNvGrpSpPr/>
          <p:nvPr/>
        </p:nvGrpSpPr>
        <p:grpSpPr>
          <a:xfrm>
            <a:off x="10461735" y="5813005"/>
            <a:ext cx="865875" cy="590725"/>
            <a:chOff x="2338838" y="3515475"/>
            <a:chExt cx="865875" cy="590725"/>
          </a:xfrm>
        </p:grpSpPr>
        <p:sp>
          <p:nvSpPr>
            <p:cNvPr id="19" name="Google Shape;5791;p72"/>
            <p:cNvSpPr/>
            <p:nvPr/>
          </p:nvSpPr>
          <p:spPr>
            <a:xfrm>
              <a:off x="2816913" y="3517800"/>
              <a:ext cx="387800" cy="564400"/>
            </a:xfrm>
            <a:custGeom>
              <a:avLst/>
              <a:gdLst/>
              <a:ahLst/>
              <a:cxnLst/>
              <a:rect l="l" t="t" r="r" b="b"/>
              <a:pathLst>
                <a:path w="15512" h="22576" extrusionOk="0">
                  <a:moveTo>
                    <a:pt x="7625" y="3310"/>
                  </a:moveTo>
                  <a:cubicBezTo>
                    <a:pt x="8178" y="3310"/>
                    <a:pt x="8749" y="3385"/>
                    <a:pt x="9332" y="3546"/>
                  </a:cubicBezTo>
                  <a:cubicBezTo>
                    <a:pt x="11140" y="4044"/>
                    <a:pt x="12491" y="5380"/>
                    <a:pt x="13248" y="7067"/>
                  </a:cubicBezTo>
                  <a:cubicBezTo>
                    <a:pt x="13610" y="7880"/>
                    <a:pt x="13833" y="8744"/>
                    <a:pt x="13958" y="9622"/>
                  </a:cubicBezTo>
                  <a:cubicBezTo>
                    <a:pt x="13989" y="9843"/>
                    <a:pt x="14274" y="12231"/>
                    <a:pt x="13979" y="12301"/>
                  </a:cubicBezTo>
                  <a:cubicBezTo>
                    <a:pt x="13854" y="12330"/>
                    <a:pt x="13760" y="12426"/>
                    <a:pt x="13712" y="12540"/>
                  </a:cubicBezTo>
                  <a:cubicBezTo>
                    <a:pt x="11649" y="11741"/>
                    <a:pt x="9368" y="11282"/>
                    <a:pt x="7239" y="10757"/>
                  </a:cubicBezTo>
                  <a:cubicBezTo>
                    <a:pt x="5086" y="10226"/>
                    <a:pt x="2845" y="9597"/>
                    <a:pt x="618" y="9492"/>
                  </a:cubicBezTo>
                  <a:cubicBezTo>
                    <a:pt x="621" y="9480"/>
                    <a:pt x="626" y="9470"/>
                    <a:pt x="630" y="9456"/>
                  </a:cubicBezTo>
                  <a:cubicBezTo>
                    <a:pt x="1471" y="6143"/>
                    <a:pt x="4225" y="3310"/>
                    <a:pt x="7625" y="3310"/>
                  </a:cubicBezTo>
                  <a:close/>
                  <a:moveTo>
                    <a:pt x="1639" y="10297"/>
                  </a:moveTo>
                  <a:lnTo>
                    <a:pt x="1639" y="10297"/>
                  </a:lnTo>
                  <a:cubicBezTo>
                    <a:pt x="3516" y="10834"/>
                    <a:pt x="5472" y="11166"/>
                    <a:pt x="7355" y="11645"/>
                  </a:cubicBezTo>
                  <a:cubicBezTo>
                    <a:pt x="9330" y="12146"/>
                    <a:pt x="11281" y="12844"/>
                    <a:pt x="13263" y="13323"/>
                  </a:cubicBezTo>
                  <a:cubicBezTo>
                    <a:pt x="12569" y="15248"/>
                    <a:pt x="11544" y="17023"/>
                    <a:pt x="10173" y="18550"/>
                  </a:cubicBezTo>
                  <a:cubicBezTo>
                    <a:pt x="9493" y="19307"/>
                    <a:pt x="8737" y="19996"/>
                    <a:pt x="7920" y="20605"/>
                  </a:cubicBezTo>
                  <a:cubicBezTo>
                    <a:pt x="7481" y="20933"/>
                    <a:pt x="6969" y="21412"/>
                    <a:pt x="6445" y="21566"/>
                  </a:cubicBezTo>
                  <a:cubicBezTo>
                    <a:pt x="6313" y="21605"/>
                    <a:pt x="6189" y="21623"/>
                    <a:pt x="6071" y="21623"/>
                  </a:cubicBezTo>
                  <a:cubicBezTo>
                    <a:pt x="5488" y="21623"/>
                    <a:pt x="5066" y="21189"/>
                    <a:pt x="4684" y="20740"/>
                  </a:cubicBezTo>
                  <a:cubicBezTo>
                    <a:pt x="2234" y="17856"/>
                    <a:pt x="1300" y="14020"/>
                    <a:pt x="1639" y="10297"/>
                  </a:cubicBezTo>
                  <a:close/>
                  <a:moveTo>
                    <a:pt x="9460" y="1"/>
                  </a:moveTo>
                  <a:cubicBezTo>
                    <a:pt x="9377" y="1"/>
                    <a:pt x="9292" y="26"/>
                    <a:pt x="9221" y="80"/>
                  </a:cubicBezTo>
                  <a:cubicBezTo>
                    <a:pt x="8531" y="606"/>
                    <a:pt x="8095" y="1459"/>
                    <a:pt x="8097" y="2328"/>
                  </a:cubicBezTo>
                  <a:cubicBezTo>
                    <a:pt x="8097" y="2369"/>
                    <a:pt x="8104" y="2405"/>
                    <a:pt x="8115" y="2436"/>
                  </a:cubicBezTo>
                  <a:cubicBezTo>
                    <a:pt x="7972" y="2427"/>
                    <a:pt x="7829" y="2422"/>
                    <a:pt x="7686" y="2422"/>
                  </a:cubicBezTo>
                  <a:cubicBezTo>
                    <a:pt x="3971" y="2422"/>
                    <a:pt x="668" y="5500"/>
                    <a:pt x="24" y="9333"/>
                  </a:cubicBezTo>
                  <a:cubicBezTo>
                    <a:pt x="1" y="9471"/>
                    <a:pt x="80" y="9573"/>
                    <a:pt x="189" y="9623"/>
                  </a:cubicBezTo>
                  <a:cubicBezTo>
                    <a:pt x="157" y="9717"/>
                    <a:pt x="186" y="9831"/>
                    <a:pt x="306" y="9874"/>
                  </a:cubicBezTo>
                  <a:cubicBezTo>
                    <a:pt x="574" y="9972"/>
                    <a:pt x="846" y="10060"/>
                    <a:pt x="1120" y="10145"/>
                  </a:cubicBezTo>
                  <a:cubicBezTo>
                    <a:pt x="646" y="12288"/>
                    <a:pt x="766" y="14413"/>
                    <a:pt x="1426" y="16518"/>
                  </a:cubicBezTo>
                  <a:cubicBezTo>
                    <a:pt x="2059" y="18531"/>
                    <a:pt x="3232" y="20858"/>
                    <a:pt x="4917" y="22207"/>
                  </a:cubicBezTo>
                  <a:cubicBezTo>
                    <a:pt x="5245" y="22470"/>
                    <a:pt x="5563" y="22576"/>
                    <a:pt x="5879" y="22576"/>
                  </a:cubicBezTo>
                  <a:cubicBezTo>
                    <a:pt x="6325" y="22576"/>
                    <a:pt x="6768" y="22365"/>
                    <a:pt x="7233" y="22083"/>
                  </a:cubicBezTo>
                  <a:cubicBezTo>
                    <a:pt x="8296" y="21435"/>
                    <a:pt x="9281" y="20661"/>
                    <a:pt x="10163" y="19782"/>
                  </a:cubicBezTo>
                  <a:cubicBezTo>
                    <a:pt x="11937" y="18013"/>
                    <a:pt x="13269" y="15872"/>
                    <a:pt x="14083" y="13507"/>
                  </a:cubicBezTo>
                  <a:cubicBezTo>
                    <a:pt x="14086" y="13508"/>
                    <a:pt x="14090" y="13508"/>
                    <a:pt x="14095" y="13509"/>
                  </a:cubicBezTo>
                  <a:cubicBezTo>
                    <a:pt x="14123" y="13514"/>
                    <a:pt x="14150" y="13517"/>
                    <a:pt x="14175" y="13517"/>
                  </a:cubicBezTo>
                  <a:cubicBezTo>
                    <a:pt x="14437" y="13517"/>
                    <a:pt x="14541" y="13223"/>
                    <a:pt x="14461" y="12993"/>
                  </a:cubicBezTo>
                  <a:cubicBezTo>
                    <a:pt x="15512" y="12447"/>
                    <a:pt x="14780" y="8973"/>
                    <a:pt x="14587" y="8240"/>
                  </a:cubicBezTo>
                  <a:cubicBezTo>
                    <a:pt x="14020" y="6072"/>
                    <a:pt x="12730" y="4070"/>
                    <a:pt x="10652" y="3095"/>
                  </a:cubicBezTo>
                  <a:cubicBezTo>
                    <a:pt x="10302" y="2930"/>
                    <a:pt x="9950" y="2802"/>
                    <a:pt x="9598" y="2699"/>
                  </a:cubicBezTo>
                  <a:cubicBezTo>
                    <a:pt x="9699" y="1934"/>
                    <a:pt x="9763" y="1162"/>
                    <a:pt x="9843" y="396"/>
                  </a:cubicBezTo>
                  <a:cubicBezTo>
                    <a:pt x="9869" y="154"/>
                    <a:pt x="9667" y="1"/>
                    <a:pt x="9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92;p72"/>
            <p:cNvSpPr/>
            <p:nvPr/>
          </p:nvSpPr>
          <p:spPr>
            <a:xfrm>
              <a:off x="2858538" y="3709025"/>
              <a:ext cx="28675" cy="30650"/>
            </a:xfrm>
            <a:custGeom>
              <a:avLst/>
              <a:gdLst/>
              <a:ahLst/>
              <a:cxnLst/>
              <a:rect l="l" t="t" r="r" b="b"/>
              <a:pathLst>
                <a:path w="1147" h="1226" extrusionOk="0">
                  <a:moveTo>
                    <a:pt x="682" y="1"/>
                  </a:moveTo>
                  <a:cubicBezTo>
                    <a:pt x="670" y="1"/>
                    <a:pt x="658" y="3"/>
                    <a:pt x="645" y="6"/>
                  </a:cubicBezTo>
                  <a:cubicBezTo>
                    <a:pt x="237" y="108"/>
                    <a:pt x="1" y="600"/>
                    <a:pt x="205" y="981"/>
                  </a:cubicBezTo>
                  <a:cubicBezTo>
                    <a:pt x="295" y="1149"/>
                    <a:pt x="463" y="1226"/>
                    <a:pt x="631" y="1226"/>
                  </a:cubicBezTo>
                  <a:cubicBezTo>
                    <a:pt x="889" y="1226"/>
                    <a:pt x="1147" y="1047"/>
                    <a:pt x="1130" y="743"/>
                  </a:cubicBezTo>
                  <a:cubicBezTo>
                    <a:pt x="1123" y="620"/>
                    <a:pt x="1023" y="551"/>
                    <a:pt x="928" y="551"/>
                  </a:cubicBezTo>
                  <a:cubicBezTo>
                    <a:pt x="846" y="551"/>
                    <a:pt x="769" y="603"/>
                    <a:pt x="760" y="717"/>
                  </a:cubicBezTo>
                  <a:cubicBezTo>
                    <a:pt x="757" y="769"/>
                    <a:pt x="696" y="816"/>
                    <a:pt x="640" y="816"/>
                  </a:cubicBezTo>
                  <a:cubicBezTo>
                    <a:pt x="633" y="816"/>
                    <a:pt x="626" y="815"/>
                    <a:pt x="619" y="813"/>
                  </a:cubicBezTo>
                  <a:cubicBezTo>
                    <a:pt x="561" y="801"/>
                    <a:pt x="546" y="754"/>
                    <a:pt x="533" y="693"/>
                  </a:cubicBezTo>
                  <a:cubicBezTo>
                    <a:pt x="497" y="529"/>
                    <a:pt x="585" y="354"/>
                    <a:pt x="738" y="288"/>
                  </a:cubicBezTo>
                  <a:cubicBezTo>
                    <a:pt x="881" y="227"/>
                    <a:pt x="822" y="1"/>
                    <a:pt x="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3;p72"/>
            <p:cNvSpPr/>
            <p:nvPr/>
          </p:nvSpPr>
          <p:spPr>
            <a:xfrm>
              <a:off x="2878788" y="3671775"/>
              <a:ext cx="33900" cy="46800"/>
            </a:xfrm>
            <a:custGeom>
              <a:avLst/>
              <a:gdLst/>
              <a:ahLst/>
              <a:cxnLst/>
              <a:rect l="l" t="t" r="r" b="b"/>
              <a:pathLst>
                <a:path w="1356" h="1872" extrusionOk="0">
                  <a:moveTo>
                    <a:pt x="558" y="1"/>
                  </a:moveTo>
                  <a:cubicBezTo>
                    <a:pt x="269" y="1"/>
                    <a:pt x="0" y="148"/>
                    <a:pt x="2" y="489"/>
                  </a:cubicBezTo>
                  <a:cubicBezTo>
                    <a:pt x="3" y="602"/>
                    <a:pt x="92" y="664"/>
                    <a:pt x="178" y="664"/>
                  </a:cubicBezTo>
                  <a:cubicBezTo>
                    <a:pt x="255" y="664"/>
                    <a:pt x="329" y="616"/>
                    <a:pt x="339" y="513"/>
                  </a:cubicBezTo>
                  <a:cubicBezTo>
                    <a:pt x="349" y="411"/>
                    <a:pt x="419" y="371"/>
                    <a:pt x="508" y="371"/>
                  </a:cubicBezTo>
                  <a:cubicBezTo>
                    <a:pt x="657" y="371"/>
                    <a:pt x="857" y="484"/>
                    <a:pt x="895" y="594"/>
                  </a:cubicBezTo>
                  <a:cubicBezTo>
                    <a:pt x="966" y="795"/>
                    <a:pt x="865" y="1032"/>
                    <a:pt x="769" y="1204"/>
                  </a:cubicBezTo>
                  <a:cubicBezTo>
                    <a:pt x="677" y="1366"/>
                    <a:pt x="517" y="1513"/>
                    <a:pt x="520" y="1709"/>
                  </a:cubicBezTo>
                  <a:cubicBezTo>
                    <a:pt x="522" y="1787"/>
                    <a:pt x="581" y="1872"/>
                    <a:pt x="664" y="1872"/>
                  </a:cubicBezTo>
                  <a:cubicBezTo>
                    <a:pt x="675" y="1872"/>
                    <a:pt x="686" y="1870"/>
                    <a:pt x="698" y="1867"/>
                  </a:cubicBezTo>
                  <a:cubicBezTo>
                    <a:pt x="1006" y="1780"/>
                    <a:pt x="1204" y="1322"/>
                    <a:pt x="1280" y="1031"/>
                  </a:cubicBezTo>
                  <a:cubicBezTo>
                    <a:pt x="1356" y="739"/>
                    <a:pt x="1328" y="400"/>
                    <a:pt x="1094" y="190"/>
                  </a:cubicBezTo>
                  <a:cubicBezTo>
                    <a:pt x="959" y="69"/>
                    <a:pt x="754" y="1"/>
                    <a:pt x="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94;p72"/>
            <p:cNvSpPr/>
            <p:nvPr/>
          </p:nvSpPr>
          <p:spPr>
            <a:xfrm>
              <a:off x="2898788" y="3711525"/>
              <a:ext cx="44000" cy="38125"/>
            </a:xfrm>
            <a:custGeom>
              <a:avLst/>
              <a:gdLst/>
              <a:ahLst/>
              <a:cxnLst/>
              <a:rect l="l" t="t" r="r" b="b"/>
              <a:pathLst>
                <a:path w="1760" h="1525" extrusionOk="0">
                  <a:moveTo>
                    <a:pt x="884" y="1"/>
                  </a:moveTo>
                  <a:cubicBezTo>
                    <a:pt x="876" y="1"/>
                    <a:pt x="868" y="1"/>
                    <a:pt x="860" y="2"/>
                  </a:cubicBezTo>
                  <a:cubicBezTo>
                    <a:pt x="319" y="68"/>
                    <a:pt x="0" y="778"/>
                    <a:pt x="330" y="1221"/>
                  </a:cubicBezTo>
                  <a:cubicBezTo>
                    <a:pt x="481" y="1422"/>
                    <a:pt x="738" y="1525"/>
                    <a:pt x="992" y="1525"/>
                  </a:cubicBezTo>
                  <a:cubicBezTo>
                    <a:pt x="1317" y="1525"/>
                    <a:pt x="1636" y="1357"/>
                    <a:pt x="1721" y="1017"/>
                  </a:cubicBezTo>
                  <a:cubicBezTo>
                    <a:pt x="1759" y="865"/>
                    <a:pt x="1643" y="742"/>
                    <a:pt x="1518" y="742"/>
                  </a:cubicBezTo>
                  <a:cubicBezTo>
                    <a:pt x="1461" y="742"/>
                    <a:pt x="1401" y="769"/>
                    <a:pt x="1355" y="831"/>
                  </a:cubicBezTo>
                  <a:cubicBezTo>
                    <a:pt x="1266" y="945"/>
                    <a:pt x="1100" y="1039"/>
                    <a:pt x="945" y="1039"/>
                  </a:cubicBezTo>
                  <a:cubicBezTo>
                    <a:pt x="856" y="1039"/>
                    <a:pt x="771" y="1008"/>
                    <a:pt x="707" y="931"/>
                  </a:cubicBezTo>
                  <a:cubicBezTo>
                    <a:pt x="538" y="727"/>
                    <a:pt x="674" y="362"/>
                    <a:pt x="915" y="287"/>
                  </a:cubicBezTo>
                  <a:cubicBezTo>
                    <a:pt x="1082" y="234"/>
                    <a:pt x="105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5;p72"/>
            <p:cNvSpPr/>
            <p:nvPr/>
          </p:nvSpPr>
          <p:spPr>
            <a:xfrm>
              <a:off x="2909188" y="3673325"/>
              <a:ext cx="37125" cy="25775"/>
            </a:xfrm>
            <a:custGeom>
              <a:avLst/>
              <a:gdLst/>
              <a:ahLst/>
              <a:cxnLst/>
              <a:rect l="l" t="t" r="r" b="b"/>
              <a:pathLst>
                <a:path w="1485" h="1031" extrusionOk="0">
                  <a:moveTo>
                    <a:pt x="877" y="1"/>
                  </a:moveTo>
                  <a:cubicBezTo>
                    <a:pt x="617" y="1"/>
                    <a:pt x="323" y="123"/>
                    <a:pt x="125" y="231"/>
                  </a:cubicBezTo>
                  <a:cubicBezTo>
                    <a:pt x="0" y="299"/>
                    <a:pt x="62" y="474"/>
                    <a:pt x="180" y="474"/>
                  </a:cubicBezTo>
                  <a:cubicBezTo>
                    <a:pt x="198" y="474"/>
                    <a:pt x="217" y="470"/>
                    <a:pt x="237" y="461"/>
                  </a:cubicBezTo>
                  <a:cubicBezTo>
                    <a:pt x="357" y="408"/>
                    <a:pt x="600" y="297"/>
                    <a:pt x="794" y="297"/>
                  </a:cubicBezTo>
                  <a:cubicBezTo>
                    <a:pt x="891" y="297"/>
                    <a:pt x="976" y="325"/>
                    <a:pt x="1027" y="403"/>
                  </a:cubicBezTo>
                  <a:cubicBezTo>
                    <a:pt x="1071" y="470"/>
                    <a:pt x="1074" y="693"/>
                    <a:pt x="958" y="693"/>
                  </a:cubicBezTo>
                  <a:cubicBezTo>
                    <a:pt x="957" y="693"/>
                    <a:pt x="956" y="693"/>
                    <a:pt x="954" y="692"/>
                  </a:cubicBezTo>
                  <a:cubicBezTo>
                    <a:pt x="952" y="692"/>
                    <a:pt x="949" y="692"/>
                    <a:pt x="946" y="692"/>
                  </a:cubicBezTo>
                  <a:cubicBezTo>
                    <a:pt x="772" y="692"/>
                    <a:pt x="734" y="927"/>
                    <a:pt x="892" y="995"/>
                  </a:cubicBezTo>
                  <a:cubicBezTo>
                    <a:pt x="948" y="1019"/>
                    <a:pt x="1000" y="1030"/>
                    <a:pt x="1048" y="1030"/>
                  </a:cubicBezTo>
                  <a:cubicBezTo>
                    <a:pt x="1352" y="1030"/>
                    <a:pt x="1485" y="588"/>
                    <a:pt x="1375" y="320"/>
                  </a:cubicBezTo>
                  <a:cubicBezTo>
                    <a:pt x="1279" y="83"/>
                    <a:pt x="1090" y="1"/>
                    <a:pt x="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6;p72"/>
            <p:cNvSpPr/>
            <p:nvPr/>
          </p:nvSpPr>
          <p:spPr>
            <a:xfrm>
              <a:off x="2932388" y="3622950"/>
              <a:ext cx="47300" cy="39500"/>
            </a:xfrm>
            <a:custGeom>
              <a:avLst/>
              <a:gdLst/>
              <a:ahLst/>
              <a:cxnLst/>
              <a:rect l="l" t="t" r="r" b="b"/>
              <a:pathLst>
                <a:path w="1892" h="1580" extrusionOk="0">
                  <a:moveTo>
                    <a:pt x="1003" y="1"/>
                  </a:moveTo>
                  <a:cubicBezTo>
                    <a:pt x="993" y="1"/>
                    <a:pt x="984" y="2"/>
                    <a:pt x="974" y="5"/>
                  </a:cubicBezTo>
                  <a:cubicBezTo>
                    <a:pt x="447" y="153"/>
                    <a:pt x="82" y="574"/>
                    <a:pt x="10" y="1117"/>
                  </a:cubicBezTo>
                  <a:cubicBezTo>
                    <a:pt x="0" y="1182"/>
                    <a:pt x="39" y="1257"/>
                    <a:pt x="93" y="1291"/>
                  </a:cubicBezTo>
                  <a:cubicBezTo>
                    <a:pt x="367" y="1470"/>
                    <a:pt x="695" y="1580"/>
                    <a:pt x="1017" y="1580"/>
                  </a:cubicBezTo>
                  <a:cubicBezTo>
                    <a:pt x="1288" y="1580"/>
                    <a:pt x="1555" y="1502"/>
                    <a:pt x="1782" y="1323"/>
                  </a:cubicBezTo>
                  <a:cubicBezTo>
                    <a:pt x="1892" y="1238"/>
                    <a:pt x="1813" y="1068"/>
                    <a:pt x="1689" y="1068"/>
                  </a:cubicBezTo>
                  <a:cubicBezTo>
                    <a:pt x="1681" y="1068"/>
                    <a:pt x="1672" y="1069"/>
                    <a:pt x="1663" y="1071"/>
                  </a:cubicBezTo>
                  <a:cubicBezTo>
                    <a:pt x="1458" y="1109"/>
                    <a:pt x="1253" y="1139"/>
                    <a:pt x="1051" y="1139"/>
                  </a:cubicBezTo>
                  <a:cubicBezTo>
                    <a:pt x="836" y="1139"/>
                    <a:pt x="624" y="1105"/>
                    <a:pt x="420" y="1014"/>
                  </a:cubicBezTo>
                  <a:cubicBezTo>
                    <a:pt x="481" y="659"/>
                    <a:pt x="704" y="370"/>
                    <a:pt x="1046" y="222"/>
                  </a:cubicBezTo>
                  <a:cubicBezTo>
                    <a:pt x="1154" y="175"/>
                    <a:pt x="1110" y="1"/>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7;p72"/>
            <p:cNvSpPr/>
            <p:nvPr/>
          </p:nvSpPr>
          <p:spPr>
            <a:xfrm>
              <a:off x="2996863" y="3618200"/>
              <a:ext cx="31900" cy="43825"/>
            </a:xfrm>
            <a:custGeom>
              <a:avLst/>
              <a:gdLst/>
              <a:ahLst/>
              <a:cxnLst/>
              <a:rect l="l" t="t" r="r" b="b"/>
              <a:pathLst>
                <a:path w="1276" h="1753" extrusionOk="0">
                  <a:moveTo>
                    <a:pt x="325" y="1"/>
                  </a:moveTo>
                  <a:cubicBezTo>
                    <a:pt x="271" y="1"/>
                    <a:pt x="217" y="6"/>
                    <a:pt x="163" y="16"/>
                  </a:cubicBezTo>
                  <a:cubicBezTo>
                    <a:pt x="1" y="47"/>
                    <a:pt x="41" y="279"/>
                    <a:pt x="195" y="279"/>
                  </a:cubicBezTo>
                  <a:cubicBezTo>
                    <a:pt x="201" y="279"/>
                    <a:pt x="208" y="278"/>
                    <a:pt x="215" y="278"/>
                  </a:cubicBezTo>
                  <a:cubicBezTo>
                    <a:pt x="237" y="275"/>
                    <a:pt x="259" y="274"/>
                    <a:pt x="281" y="274"/>
                  </a:cubicBezTo>
                  <a:cubicBezTo>
                    <a:pt x="581" y="274"/>
                    <a:pt x="886" y="513"/>
                    <a:pt x="869" y="832"/>
                  </a:cubicBezTo>
                  <a:cubicBezTo>
                    <a:pt x="853" y="1183"/>
                    <a:pt x="565" y="1266"/>
                    <a:pt x="298" y="1384"/>
                  </a:cubicBezTo>
                  <a:cubicBezTo>
                    <a:pt x="110" y="1468"/>
                    <a:pt x="197" y="1710"/>
                    <a:pt x="366" y="1743"/>
                  </a:cubicBezTo>
                  <a:cubicBezTo>
                    <a:pt x="400" y="1749"/>
                    <a:pt x="434" y="1752"/>
                    <a:pt x="467" y="1752"/>
                  </a:cubicBezTo>
                  <a:cubicBezTo>
                    <a:pt x="924" y="1752"/>
                    <a:pt x="1275" y="1158"/>
                    <a:pt x="1217" y="748"/>
                  </a:cubicBezTo>
                  <a:cubicBezTo>
                    <a:pt x="1153" y="310"/>
                    <a:pt x="751" y="1"/>
                    <a:pt x="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8;p72"/>
            <p:cNvSpPr/>
            <p:nvPr/>
          </p:nvSpPr>
          <p:spPr>
            <a:xfrm>
              <a:off x="2948763" y="3665575"/>
              <a:ext cx="48250" cy="43725"/>
            </a:xfrm>
            <a:custGeom>
              <a:avLst/>
              <a:gdLst/>
              <a:ahLst/>
              <a:cxnLst/>
              <a:rect l="l" t="t" r="r" b="b"/>
              <a:pathLst>
                <a:path w="1930" h="1749" extrusionOk="0">
                  <a:moveTo>
                    <a:pt x="1354" y="0"/>
                  </a:moveTo>
                  <a:cubicBezTo>
                    <a:pt x="1347" y="0"/>
                    <a:pt x="1339" y="1"/>
                    <a:pt x="1331" y="2"/>
                  </a:cubicBezTo>
                  <a:cubicBezTo>
                    <a:pt x="695" y="72"/>
                    <a:pt x="1" y="903"/>
                    <a:pt x="528" y="1495"/>
                  </a:cubicBezTo>
                  <a:cubicBezTo>
                    <a:pt x="680" y="1665"/>
                    <a:pt x="921" y="1749"/>
                    <a:pt x="1159" y="1749"/>
                  </a:cubicBezTo>
                  <a:cubicBezTo>
                    <a:pt x="1550" y="1749"/>
                    <a:pt x="1929" y="1520"/>
                    <a:pt x="1872" y="1070"/>
                  </a:cubicBezTo>
                  <a:cubicBezTo>
                    <a:pt x="1858" y="960"/>
                    <a:pt x="1763" y="903"/>
                    <a:pt x="1666" y="903"/>
                  </a:cubicBezTo>
                  <a:cubicBezTo>
                    <a:pt x="1580" y="903"/>
                    <a:pt x="1494" y="948"/>
                    <a:pt x="1465" y="1040"/>
                  </a:cubicBezTo>
                  <a:cubicBezTo>
                    <a:pt x="1420" y="1186"/>
                    <a:pt x="1271" y="1271"/>
                    <a:pt x="1123" y="1271"/>
                  </a:cubicBezTo>
                  <a:cubicBezTo>
                    <a:pt x="1025" y="1271"/>
                    <a:pt x="927" y="1234"/>
                    <a:pt x="862" y="1150"/>
                  </a:cubicBezTo>
                  <a:cubicBezTo>
                    <a:pt x="591" y="805"/>
                    <a:pt x="1092" y="390"/>
                    <a:pt x="1394" y="329"/>
                  </a:cubicBezTo>
                  <a:cubicBezTo>
                    <a:pt x="1598" y="289"/>
                    <a:pt x="1546"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9;p72"/>
            <p:cNvSpPr/>
            <p:nvPr/>
          </p:nvSpPr>
          <p:spPr>
            <a:xfrm>
              <a:off x="2963263" y="3729775"/>
              <a:ext cx="43450" cy="41650"/>
            </a:xfrm>
            <a:custGeom>
              <a:avLst/>
              <a:gdLst/>
              <a:ahLst/>
              <a:cxnLst/>
              <a:rect l="l" t="t" r="r" b="b"/>
              <a:pathLst>
                <a:path w="1738" h="1666" extrusionOk="0">
                  <a:moveTo>
                    <a:pt x="735" y="1"/>
                  </a:moveTo>
                  <a:cubicBezTo>
                    <a:pt x="448" y="1"/>
                    <a:pt x="147" y="141"/>
                    <a:pt x="69" y="430"/>
                  </a:cubicBezTo>
                  <a:cubicBezTo>
                    <a:pt x="0" y="688"/>
                    <a:pt x="210" y="934"/>
                    <a:pt x="454" y="934"/>
                  </a:cubicBezTo>
                  <a:cubicBezTo>
                    <a:pt x="497" y="934"/>
                    <a:pt x="542" y="926"/>
                    <a:pt x="586" y="909"/>
                  </a:cubicBezTo>
                  <a:cubicBezTo>
                    <a:pt x="720" y="858"/>
                    <a:pt x="660" y="651"/>
                    <a:pt x="532" y="651"/>
                  </a:cubicBezTo>
                  <a:cubicBezTo>
                    <a:pt x="523" y="651"/>
                    <a:pt x="513" y="652"/>
                    <a:pt x="502" y="655"/>
                  </a:cubicBezTo>
                  <a:cubicBezTo>
                    <a:pt x="386" y="616"/>
                    <a:pt x="382" y="562"/>
                    <a:pt x="491" y="489"/>
                  </a:cubicBezTo>
                  <a:cubicBezTo>
                    <a:pt x="539" y="453"/>
                    <a:pt x="592" y="433"/>
                    <a:pt x="649" y="427"/>
                  </a:cubicBezTo>
                  <a:cubicBezTo>
                    <a:pt x="667" y="424"/>
                    <a:pt x="685" y="423"/>
                    <a:pt x="702" y="423"/>
                  </a:cubicBezTo>
                  <a:cubicBezTo>
                    <a:pt x="744" y="423"/>
                    <a:pt x="785" y="430"/>
                    <a:pt x="827" y="444"/>
                  </a:cubicBezTo>
                  <a:cubicBezTo>
                    <a:pt x="948" y="484"/>
                    <a:pt x="1055" y="583"/>
                    <a:pt x="1126" y="686"/>
                  </a:cubicBezTo>
                  <a:cubicBezTo>
                    <a:pt x="1196" y="787"/>
                    <a:pt x="1245" y="911"/>
                    <a:pt x="1250" y="1033"/>
                  </a:cubicBezTo>
                  <a:cubicBezTo>
                    <a:pt x="1256" y="1181"/>
                    <a:pt x="1175" y="1284"/>
                    <a:pt x="1140" y="1421"/>
                  </a:cubicBezTo>
                  <a:cubicBezTo>
                    <a:pt x="1109" y="1546"/>
                    <a:pt x="1196" y="1666"/>
                    <a:pt x="1314" y="1666"/>
                  </a:cubicBezTo>
                  <a:cubicBezTo>
                    <a:pt x="1339" y="1666"/>
                    <a:pt x="1365" y="1660"/>
                    <a:pt x="1392" y="1648"/>
                  </a:cubicBezTo>
                  <a:cubicBezTo>
                    <a:pt x="1709" y="1508"/>
                    <a:pt x="1737" y="1064"/>
                    <a:pt x="1653" y="772"/>
                  </a:cubicBezTo>
                  <a:cubicBezTo>
                    <a:pt x="1557" y="440"/>
                    <a:pt x="1307" y="138"/>
                    <a:pt x="971" y="35"/>
                  </a:cubicBezTo>
                  <a:cubicBezTo>
                    <a:pt x="897" y="12"/>
                    <a:pt x="817"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00;p72"/>
            <p:cNvSpPr/>
            <p:nvPr/>
          </p:nvSpPr>
          <p:spPr>
            <a:xfrm>
              <a:off x="3026088" y="3735900"/>
              <a:ext cx="51700" cy="41050"/>
            </a:xfrm>
            <a:custGeom>
              <a:avLst/>
              <a:gdLst/>
              <a:ahLst/>
              <a:cxnLst/>
              <a:rect l="l" t="t" r="r" b="b"/>
              <a:pathLst>
                <a:path w="2068" h="1642" extrusionOk="0">
                  <a:moveTo>
                    <a:pt x="1145" y="0"/>
                  </a:moveTo>
                  <a:cubicBezTo>
                    <a:pt x="969" y="0"/>
                    <a:pt x="793" y="41"/>
                    <a:pt x="647" y="124"/>
                  </a:cubicBezTo>
                  <a:cubicBezTo>
                    <a:pt x="129" y="420"/>
                    <a:pt x="1" y="1106"/>
                    <a:pt x="343" y="1579"/>
                  </a:cubicBezTo>
                  <a:cubicBezTo>
                    <a:pt x="374" y="1623"/>
                    <a:pt x="414" y="1641"/>
                    <a:pt x="454" y="1641"/>
                  </a:cubicBezTo>
                  <a:cubicBezTo>
                    <a:pt x="556" y="1641"/>
                    <a:pt x="657" y="1521"/>
                    <a:pt x="610" y="1405"/>
                  </a:cubicBezTo>
                  <a:cubicBezTo>
                    <a:pt x="490" y="1102"/>
                    <a:pt x="595" y="667"/>
                    <a:pt x="906" y="516"/>
                  </a:cubicBezTo>
                  <a:cubicBezTo>
                    <a:pt x="990" y="476"/>
                    <a:pt x="1073" y="458"/>
                    <a:pt x="1153" y="458"/>
                  </a:cubicBezTo>
                  <a:cubicBezTo>
                    <a:pt x="1388" y="458"/>
                    <a:pt x="1606" y="608"/>
                    <a:pt x="1794" y="758"/>
                  </a:cubicBezTo>
                  <a:cubicBezTo>
                    <a:pt x="1820" y="779"/>
                    <a:pt x="1850" y="788"/>
                    <a:pt x="1879" y="788"/>
                  </a:cubicBezTo>
                  <a:cubicBezTo>
                    <a:pt x="1973" y="788"/>
                    <a:pt x="2067" y="698"/>
                    <a:pt x="2042" y="598"/>
                  </a:cubicBezTo>
                  <a:cubicBezTo>
                    <a:pt x="1939" y="204"/>
                    <a:pt x="1539" y="0"/>
                    <a:pt x="1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01;p72"/>
            <p:cNvSpPr/>
            <p:nvPr/>
          </p:nvSpPr>
          <p:spPr>
            <a:xfrm>
              <a:off x="3090863" y="3764125"/>
              <a:ext cx="61400" cy="34475"/>
            </a:xfrm>
            <a:custGeom>
              <a:avLst/>
              <a:gdLst/>
              <a:ahLst/>
              <a:cxnLst/>
              <a:rect l="l" t="t" r="r" b="b"/>
              <a:pathLst>
                <a:path w="2456" h="1379" extrusionOk="0">
                  <a:moveTo>
                    <a:pt x="2034" y="0"/>
                  </a:moveTo>
                  <a:cubicBezTo>
                    <a:pt x="1966" y="0"/>
                    <a:pt x="1897" y="42"/>
                    <a:pt x="1864" y="111"/>
                  </a:cubicBezTo>
                  <a:cubicBezTo>
                    <a:pt x="1710" y="425"/>
                    <a:pt x="1645" y="765"/>
                    <a:pt x="1256" y="877"/>
                  </a:cubicBezTo>
                  <a:cubicBezTo>
                    <a:pt x="1200" y="893"/>
                    <a:pt x="1143" y="900"/>
                    <a:pt x="1087" y="900"/>
                  </a:cubicBezTo>
                  <a:cubicBezTo>
                    <a:pt x="770" y="900"/>
                    <a:pt x="469" y="661"/>
                    <a:pt x="376" y="360"/>
                  </a:cubicBezTo>
                  <a:cubicBezTo>
                    <a:pt x="346" y="267"/>
                    <a:pt x="268" y="224"/>
                    <a:pt x="193" y="224"/>
                  </a:cubicBezTo>
                  <a:cubicBezTo>
                    <a:pt x="94" y="224"/>
                    <a:pt x="1" y="297"/>
                    <a:pt x="26" y="427"/>
                  </a:cubicBezTo>
                  <a:cubicBezTo>
                    <a:pt x="127" y="953"/>
                    <a:pt x="599" y="1379"/>
                    <a:pt x="1136" y="1379"/>
                  </a:cubicBezTo>
                  <a:cubicBezTo>
                    <a:pt x="1193" y="1379"/>
                    <a:pt x="1250" y="1374"/>
                    <a:pt x="1307" y="1364"/>
                  </a:cubicBezTo>
                  <a:cubicBezTo>
                    <a:pt x="1824" y="1278"/>
                    <a:pt x="2456" y="653"/>
                    <a:pt x="2178" y="95"/>
                  </a:cubicBezTo>
                  <a:cubicBezTo>
                    <a:pt x="2145" y="29"/>
                    <a:pt x="2090" y="0"/>
                    <a:pt x="2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02;p72"/>
            <p:cNvSpPr/>
            <p:nvPr/>
          </p:nvSpPr>
          <p:spPr>
            <a:xfrm>
              <a:off x="3095888" y="3706325"/>
              <a:ext cx="39050" cy="36700"/>
            </a:xfrm>
            <a:custGeom>
              <a:avLst/>
              <a:gdLst/>
              <a:ahLst/>
              <a:cxnLst/>
              <a:rect l="l" t="t" r="r" b="b"/>
              <a:pathLst>
                <a:path w="1562" h="1468" extrusionOk="0">
                  <a:moveTo>
                    <a:pt x="944" y="0"/>
                  </a:moveTo>
                  <a:cubicBezTo>
                    <a:pt x="720" y="0"/>
                    <a:pt x="486" y="78"/>
                    <a:pt x="346" y="203"/>
                  </a:cubicBezTo>
                  <a:cubicBezTo>
                    <a:pt x="1" y="510"/>
                    <a:pt x="8" y="1091"/>
                    <a:pt x="329" y="1410"/>
                  </a:cubicBezTo>
                  <a:cubicBezTo>
                    <a:pt x="370" y="1450"/>
                    <a:pt x="417" y="1467"/>
                    <a:pt x="463" y="1467"/>
                  </a:cubicBezTo>
                  <a:cubicBezTo>
                    <a:pt x="602" y="1467"/>
                    <a:pt x="727" y="1309"/>
                    <a:pt x="610" y="1171"/>
                  </a:cubicBezTo>
                  <a:cubicBezTo>
                    <a:pt x="452" y="985"/>
                    <a:pt x="448" y="680"/>
                    <a:pt x="658" y="528"/>
                  </a:cubicBezTo>
                  <a:cubicBezTo>
                    <a:pt x="732" y="474"/>
                    <a:pt x="806" y="455"/>
                    <a:pt x="878" y="455"/>
                  </a:cubicBezTo>
                  <a:cubicBezTo>
                    <a:pt x="1022" y="455"/>
                    <a:pt x="1164" y="534"/>
                    <a:pt x="1310" y="580"/>
                  </a:cubicBezTo>
                  <a:cubicBezTo>
                    <a:pt x="1331" y="587"/>
                    <a:pt x="1351" y="590"/>
                    <a:pt x="1369" y="590"/>
                  </a:cubicBezTo>
                  <a:cubicBezTo>
                    <a:pt x="1490" y="590"/>
                    <a:pt x="1562" y="464"/>
                    <a:pt x="1523" y="346"/>
                  </a:cubicBezTo>
                  <a:cubicBezTo>
                    <a:pt x="1440" y="101"/>
                    <a:pt x="1198"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03;p72"/>
            <p:cNvSpPr/>
            <p:nvPr/>
          </p:nvSpPr>
          <p:spPr>
            <a:xfrm>
              <a:off x="3054438" y="3675050"/>
              <a:ext cx="42350" cy="29525"/>
            </a:xfrm>
            <a:custGeom>
              <a:avLst/>
              <a:gdLst/>
              <a:ahLst/>
              <a:cxnLst/>
              <a:rect l="l" t="t" r="r" b="b"/>
              <a:pathLst>
                <a:path w="1694" h="1181" extrusionOk="0">
                  <a:moveTo>
                    <a:pt x="1046" y="0"/>
                  </a:moveTo>
                  <a:cubicBezTo>
                    <a:pt x="895" y="0"/>
                    <a:pt x="743" y="32"/>
                    <a:pt x="625" y="85"/>
                  </a:cubicBezTo>
                  <a:cubicBezTo>
                    <a:pt x="249" y="252"/>
                    <a:pt x="0" y="627"/>
                    <a:pt x="49" y="1040"/>
                  </a:cubicBezTo>
                  <a:cubicBezTo>
                    <a:pt x="60" y="1135"/>
                    <a:pt x="143" y="1181"/>
                    <a:pt x="226" y="1181"/>
                  </a:cubicBezTo>
                  <a:cubicBezTo>
                    <a:pt x="317" y="1181"/>
                    <a:pt x="408" y="1125"/>
                    <a:pt x="405" y="1019"/>
                  </a:cubicBezTo>
                  <a:cubicBezTo>
                    <a:pt x="400" y="765"/>
                    <a:pt x="564" y="585"/>
                    <a:pt x="793" y="494"/>
                  </a:cubicBezTo>
                  <a:cubicBezTo>
                    <a:pt x="885" y="459"/>
                    <a:pt x="982" y="434"/>
                    <a:pt x="1081" y="434"/>
                  </a:cubicBezTo>
                  <a:cubicBezTo>
                    <a:pt x="1093" y="434"/>
                    <a:pt x="1106" y="434"/>
                    <a:pt x="1118" y="435"/>
                  </a:cubicBezTo>
                  <a:cubicBezTo>
                    <a:pt x="1243" y="445"/>
                    <a:pt x="1335" y="517"/>
                    <a:pt x="1452" y="543"/>
                  </a:cubicBezTo>
                  <a:cubicBezTo>
                    <a:pt x="1464" y="546"/>
                    <a:pt x="1478" y="547"/>
                    <a:pt x="1491" y="547"/>
                  </a:cubicBezTo>
                  <a:cubicBezTo>
                    <a:pt x="1588" y="547"/>
                    <a:pt x="1694" y="476"/>
                    <a:pt x="1660" y="363"/>
                  </a:cubicBezTo>
                  <a:cubicBezTo>
                    <a:pt x="1579" y="100"/>
                    <a:pt x="1313" y="0"/>
                    <a:pt x="1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04;p72"/>
            <p:cNvSpPr/>
            <p:nvPr/>
          </p:nvSpPr>
          <p:spPr>
            <a:xfrm>
              <a:off x="3010663" y="3683425"/>
              <a:ext cx="54525" cy="44625"/>
            </a:xfrm>
            <a:custGeom>
              <a:avLst/>
              <a:gdLst/>
              <a:ahLst/>
              <a:cxnLst/>
              <a:rect l="l" t="t" r="r" b="b"/>
              <a:pathLst>
                <a:path w="2181" h="1785" extrusionOk="0">
                  <a:moveTo>
                    <a:pt x="470" y="1"/>
                  </a:moveTo>
                  <a:cubicBezTo>
                    <a:pt x="434" y="1"/>
                    <a:pt x="397" y="16"/>
                    <a:pt x="368" y="53"/>
                  </a:cubicBezTo>
                  <a:cubicBezTo>
                    <a:pt x="0" y="512"/>
                    <a:pt x="51" y="1241"/>
                    <a:pt x="546" y="1595"/>
                  </a:cubicBezTo>
                  <a:cubicBezTo>
                    <a:pt x="729" y="1725"/>
                    <a:pt x="937" y="1785"/>
                    <a:pt x="1143" y="1785"/>
                  </a:cubicBezTo>
                  <a:cubicBezTo>
                    <a:pt x="1544" y="1785"/>
                    <a:pt x="1936" y="1557"/>
                    <a:pt x="2115" y="1173"/>
                  </a:cubicBezTo>
                  <a:cubicBezTo>
                    <a:pt x="2180" y="1033"/>
                    <a:pt x="2061" y="935"/>
                    <a:pt x="1939" y="935"/>
                  </a:cubicBezTo>
                  <a:cubicBezTo>
                    <a:pt x="1883" y="935"/>
                    <a:pt x="1825" y="956"/>
                    <a:pt x="1786" y="1004"/>
                  </a:cubicBezTo>
                  <a:cubicBezTo>
                    <a:pt x="1626" y="1196"/>
                    <a:pt x="1369" y="1330"/>
                    <a:pt x="1117" y="1330"/>
                  </a:cubicBezTo>
                  <a:cubicBezTo>
                    <a:pt x="991" y="1330"/>
                    <a:pt x="866" y="1296"/>
                    <a:pt x="756" y="1219"/>
                  </a:cubicBezTo>
                  <a:cubicBezTo>
                    <a:pt x="434" y="994"/>
                    <a:pt x="377" y="517"/>
                    <a:pt x="581" y="201"/>
                  </a:cubicBezTo>
                  <a:cubicBezTo>
                    <a:pt x="646" y="99"/>
                    <a:pt x="561" y="1"/>
                    <a:pt x="4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05;p72"/>
            <p:cNvSpPr/>
            <p:nvPr/>
          </p:nvSpPr>
          <p:spPr>
            <a:xfrm>
              <a:off x="3040913" y="3630950"/>
              <a:ext cx="41425" cy="30650"/>
            </a:xfrm>
            <a:custGeom>
              <a:avLst/>
              <a:gdLst/>
              <a:ahLst/>
              <a:cxnLst/>
              <a:rect l="l" t="t" r="r" b="b"/>
              <a:pathLst>
                <a:path w="1657" h="1226" extrusionOk="0">
                  <a:moveTo>
                    <a:pt x="1398" y="1"/>
                  </a:moveTo>
                  <a:cubicBezTo>
                    <a:pt x="1307" y="1"/>
                    <a:pt x="1215" y="60"/>
                    <a:pt x="1203" y="173"/>
                  </a:cubicBezTo>
                  <a:cubicBezTo>
                    <a:pt x="1165" y="523"/>
                    <a:pt x="862" y="865"/>
                    <a:pt x="505" y="865"/>
                  </a:cubicBezTo>
                  <a:cubicBezTo>
                    <a:pt x="430" y="865"/>
                    <a:pt x="353" y="850"/>
                    <a:pt x="276" y="817"/>
                  </a:cubicBezTo>
                  <a:cubicBezTo>
                    <a:pt x="257" y="809"/>
                    <a:pt x="239" y="805"/>
                    <a:pt x="222" y="805"/>
                  </a:cubicBezTo>
                  <a:cubicBezTo>
                    <a:pt x="89" y="805"/>
                    <a:pt x="0" y="1013"/>
                    <a:pt x="135" y="1091"/>
                  </a:cubicBezTo>
                  <a:cubicBezTo>
                    <a:pt x="290" y="1180"/>
                    <a:pt x="453" y="1226"/>
                    <a:pt x="616" y="1226"/>
                  </a:cubicBezTo>
                  <a:cubicBezTo>
                    <a:pt x="792" y="1226"/>
                    <a:pt x="967" y="1172"/>
                    <a:pt x="1129" y="1064"/>
                  </a:cubicBezTo>
                  <a:cubicBezTo>
                    <a:pt x="1422" y="871"/>
                    <a:pt x="1656" y="514"/>
                    <a:pt x="1581" y="150"/>
                  </a:cubicBezTo>
                  <a:cubicBezTo>
                    <a:pt x="1560" y="49"/>
                    <a:pt x="1480"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06;p72"/>
            <p:cNvSpPr/>
            <p:nvPr/>
          </p:nvSpPr>
          <p:spPr>
            <a:xfrm>
              <a:off x="2338838" y="3515475"/>
              <a:ext cx="391775" cy="590725"/>
            </a:xfrm>
            <a:custGeom>
              <a:avLst/>
              <a:gdLst/>
              <a:ahLst/>
              <a:cxnLst/>
              <a:rect l="l" t="t" r="r" b="b"/>
              <a:pathLst>
                <a:path w="15671" h="23629" extrusionOk="0">
                  <a:moveTo>
                    <a:pt x="5232" y="941"/>
                  </a:moveTo>
                  <a:cubicBezTo>
                    <a:pt x="5378" y="1095"/>
                    <a:pt x="5492" y="1272"/>
                    <a:pt x="5563" y="1481"/>
                  </a:cubicBezTo>
                  <a:cubicBezTo>
                    <a:pt x="5637" y="1694"/>
                    <a:pt x="5614" y="1952"/>
                    <a:pt x="5698" y="2157"/>
                  </a:cubicBezTo>
                  <a:cubicBezTo>
                    <a:pt x="5537" y="2226"/>
                    <a:pt x="5375" y="2300"/>
                    <a:pt x="5211" y="2385"/>
                  </a:cubicBezTo>
                  <a:cubicBezTo>
                    <a:pt x="5107" y="2440"/>
                    <a:pt x="5005" y="2498"/>
                    <a:pt x="4903" y="2557"/>
                  </a:cubicBezTo>
                  <a:cubicBezTo>
                    <a:pt x="4848" y="1986"/>
                    <a:pt x="4957" y="1432"/>
                    <a:pt x="5232" y="941"/>
                  </a:cubicBezTo>
                  <a:close/>
                  <a:moveTo>
                    <a:pt x="7856" y="2628"/>
                  </a:moveTo>
                  <a:cubicBezTo>
                    <a:pt x="10290" y="2628"/>
                    <a:pt x="12301" y="4737"/>
                    <a:pt x="13418" y="7152"/>
                  </a:cubicBezTo>
                  <a:cubicBezTo>
                    <a:pt x="13437" y="7195"/>
                    <a:pt x="13462" y="7230"/>
                    <a:pt x="13488" y="7263"/>
                  </a:cubicBezTo>
                  <a:cubicBezTo>
                    <a:pt x="13270" y="7399"/>
                    <a:pt x="13058" y="7546"/>
                    <a:pt x="12844" y="7693"/>
                  </a:cubicBezTo>
                  <a:cubicBezTo>
                    <a:pt x="12759" y="7370"/>
                    <a:pt x="12693" y="6999"/>
                    <a:pt x="12480" y="6744"/>
                  </a:cubicBezTo>
                  <a:cubicBezTo>
                    <a:pt x="12434" y="6688"/>
                    <a:pt x="12374" y="6662"/>
                    <a:pt x="12317" y="6662"/>
                  </a:cubicBezTo>
                  <a:cubicBezTo>
                    <a:pt x="12215" y="6662"/>
                    <a:pt x="12120" y="6742"/>
                    <a:pt x="12116" y="6870"/>
                  </a:cubicBezTo>
                  <a:cubicBezTo>
                    <a:pt x="12107" y="7232"/>
                    <a:pt x="12322" y="7596"/>
                    <a:pt x="12458" y="7923"/>
                  </a:cubicBezTo>
                  <a:cubicBezTo>
                    <a:pt x="12462" y="7932"/>
                    <a:pt x="12469" y="7937"/>
                    <a:pt x="12474" y="7947"/>
                  </a:cubicBezTo>
                  <a:cubicBezTo>
                    <a:pt x="12265" y="8089"/>
                    <a:pt x="12056" y="8229"/>
                    <a:pt x="11841" y="8356"/>
                  </a:cubicBezTo>
                  <a:cubicBezTo>
                    <a:pt x="10785" y="8983"/>
                    <a:pt x="9680" y="9523"/>
                    <a:pt x="8537" y="9977"/>
                  </a:cubicBezTo>
                  <a:cubicBezTo>
                    <a:pt x="6423" y="10814"/>
                    <a:pt x="4204" y="11331"/>
                    <a:pt x="1952" y="11632"/>
                  </a:cubicBezTo>
                  <a:cubicBezTo>
                    <a:pt x="1417" y="8522"/>
                    <a:pt x="2411" y="5187"/>
                    <a:pt x="5225" y="3439"/>
                  </a:cubicBezTo>
                  <a:cubicBezTo>
                    <a:pt x="5633" y="3185"/>
                    <a:pt x="6035" y="3000"/>
                    <a:pt x="6428" y="2867"/>
                  </a:cubicBezTo>
                  <a:cubicBezTo>
                    <a:pt x="6476" y="3012"/>
                    <a:pt x="6540" y="3153"/>
                    <a:pt x="6579" y="3302"/>
                  </a:cubicBezTo>
                  <a:cubicBezTo>
                    <a:pt x="6648" y="3558"/>
                    <a:pt x="6667" y="3818"/>
                    <a:pt x="6658" y="4083"/>
                  </a:cubicBezTo>
                  <a:cubicBezTo>
                    <a:pt x="6653" y="4214"/>
                    <a:pt x="6767" y="4284"/>
                    <a:pt x="6881" y="4284"/>
                  </a:cubicBezTo>
                  <a:cubicBezTo>
                    <a:pt x="6982" y="4284"/>
                    <a:pt x="7082" y="4228"/>
                    <a:pt x="7094" y="4110"/>
                  </a:cubicBezTo>
                  <a:cubicBezTo>
                    <a:pt x="7138" y="3709"/>
                    <a:pt x="7140" y="3134"/>
                    <a:pt x="6936" y="2728"/>
                  </a:cubicBezTo>
                  <a:cubicBezTo>
                    <a:pt x="7249" y="2660"/>
                    <a:pt x="7556" y="2628"/>
                    <a:pt x="7856" y="2628"/>
                  </a:cubicBezTo>
                  <a:close/>
                  <a:moveTo>
                    <a:pt x="13285" y="8608"/>
                  </a:moveTo>
                  <a:cubicBezTo>
                    <a:pt x="14168" y="10675"/>
                    <a:pt x="14618" y="12890"/>
                    <a:pt x="14560" y="15150"/>
                  </a:cubicBezTo>
                  <a:cubicBezTo>
                    <a:pt x="14530" y="16330"/>
                    <a:pt x="14360" y="17510"/>
                    <a:pt x="14058" y="18652"/>
                  </a:cubicBezTo>
                  <a:cubicBezTo>
                    <a:pt x="13776" y="19728"/>
                    <a:pt x="13316" y="21579"/>
                    <a:pt x="12393" y="22303"/>
                  </a:cubicBezTo>
                  <a:cubicBezTo>
                    <a:pt x="12118" y="22520"/>
                    <a:pt x="11832" y="22610"/>
                    <a:pt x="11543" y="22610"/>
                  </a:cubicBezTo>
                  <a:cubicBezTo>
                    <a:pt x="10567" y="22610"/>
                    <a:pt x="9564" y="21582"/>
                    <a:pt x="8856" y="20952"/>
                  </a:cubicBezTo>
                  <a:cubicBezTo>
                    <a:pt x="7893" y="20093"/>
                    <a:pt x="7040" y="19121"/>
                    <a:pt x="6304" y="18059"/>
                  </a:cubicBezTo>
                  <a:cubicBezTo>
                    <a:pt x="5606" y="17048"/>
                    <a:pt x="5012" y="15957"/>
                    <a:pt x="4550" y="14818"/>
                  </a:cubicBezTo>
                  <a:cubicBezTo>
                    <a:pt x="4221" y="14003"/>
                    <a:pt x="4046" y="13042"/>
                    <a:pt x="3674" y="12223"/>
                  </a:cubicBezTo>
                  <a:cubicBezTo>
                    <a:pt x="5445" y="11984"/>
                    <a:pt x="7177" y="11522"/>
                    <a:pt x="8848" y="10862"/>
                  </a:cubicBezTo>
                  <a:cubicBezTo>
                    <a:pt x="9890" y="10450"/>
                    <a:pt x="10905" y="9965"/>
                    <a:pt x="11883" y="9417"/>
                  </a:cubicBezTo>
                  <a:cubicBezTo>
                    <a:pt x="12332" y="9166"/>
                    <a:pt x="12818" y="8903"/>
                    <a:pt x="13285" y="8608"/>
                  </a:cubicBezTo>
                  <a:close/>
                  <a:moveTo>
                    <a:pt x="5161" y="0"/>
                  </a:moveTo>
                  <a:cubicBezTo>
                    <a:pt x="5045" y="0"/>
                    <a:pt x="4918" y="51"/>
                    <a:pt x="4862" y="135"/>
                  </a:cubicBezTo>
                  <a:cubicBezTo>
                    <a:pt x="4369" y="885"/>
                    <a:pt x="4164" y="1757"/>
                    <a:pt x="4342" y="2645"/>
                  </a:cubicBezTo>
                  <a:cubicBezTo>
                    <a:pt x="4360" y="2733"/>
                    <a:pt x="4408" y="2797"/>
                    <a:pt x="4469" y="2839"/>
                  </a:cubicBezTo>
                  <a:cubicBezTo>
                    <a:pt x="1614" y="4821"/>
                    <a:pt x="1" y="8940"/>
                    <a:pt x="1471" y="12204"/>
                  </a:cubicBezTo>
                  <a:cubicBezTo>
                    <a:pt x="1530" y="12335"/>
                    <a:pt x="1632" y="12390"/>
                    <a:pt x="1734" y="12390"/>
                  </a:cubicBezTo>
                  <a:cubicBezTo>
                    <a:pt x="1758" y="12390"/>
                    <a:pt x="1781" y="12387"/>
                    <a:pt x="1804" y="12381"/>
                  </a:cubicBezTo>
                  <a:cubicBezTo>
                    <a:pt x="1822" y="12383"/>
                    <a:pt x="1841" y="12385"/>
                    <a:pt x="1861" y="12385"/>
                  </a:cubicBezTo>
                  <a:cubicBezTo>
                    <a:pt x="1867" y="12385"/>
                    <a:pt x="1873" y="12385"/>
                    <a:pt x="1879" y="12384"/>
                  </a:cubicBezTo>
                  <a:cubicBezTo>
                    <a:pt x="2251" y="12367"/>
                    <a:pt x="2621" y="12335"/>
                    <a:pt x="2989" y="12299"/>
                  </a:cubicBezTo>
                  <a:lnTo>
                    <a:pt x="2989" y="12299"/>
                  </a:lnTo>
                  <a:cubicBezTo>
                    <a:pt x="2965" y="13462"/>
                    <a:pt x="3546" y="14766"/>
                    <a:pt x="3976" y="15749"/>
                  </a:cubicBezTo>
                  <a:cubicBezTo>
                    <a:pt x="4548" y="17057"/>
                    <a:pt x="5287" y="18291"/>
                    <a:pt x="6167" y="19416"/>
                  </a:cubicBezTo>
                  <a:cubicBezTo>
                    <a:pt x="7081" y="20583"/>
                    <a:pt x="8147" y="21639"/>
                    <a:pt x="9334" y="22528"/>
                  </a:cubicBezTo>
                  <a:cubicBezTo>
                    <a:pt x="10008" y="23032"/>
                    <a:pt x="10786" y="23628"/>
                    <a:pt x="11630" y="23628"/>
                  </a:cubicBezTo>
                  <a:cubicBezTo>
                    <a:pt x="11865" y="23628"/>
                    <a:pt x="12105" y="23582"/>
                    <a:pt x="12350" y="23475"/>
                  </a:cubicBezTo>
                  <a:cubicBezTo>
                    <a:pt x="13469" y="22982"/>
                    <a:pt x="14016" y="21581"/>
                    <a:pt x="14420" y="20526"/>
                  </a:cubicBezTo>
                  <a:cubicBezTo>
                    <a:pt x="14953" y="19141"/>
                    <a:pt x="15294" y="17686"/>
                    <a:pt x="15424" y="16207"/>
                  </a:cubicBezTo>
                  <a:cubicBezTo>
                    <a:pt x="15670" y="13417"/>
                    <a:pt x="15210" y="10615"/>
                    <a:pt x="14047" y="8068"/>
                  </a:cubicBezTo>
                  <a:cubicBezTo>
                    <a:pt x="14308" y="7858"/>
                    <a:pt x="14551" y="7633"/>
                    <a:pt x="14755" y="7383"/>
                  </a:cubicBezTo>
                  <a:cubicBezTo>
                    <a:pt x="14945" y="7150"/>
                    <a:pt x="14766" y="6758"/>
                    <a:pt x="14484" y="6758"/>
                  </a:cubicBezTo>
                  <a:cubicBezTo>
                    <a:pt x="14441" y="6758"/>
                    <a:pt x="14395" y="6767"/>
                    <a:pt x="14348" y="6788"/>
                  </a:cubicBezTo>
                  <a:cubicBezTo>
                    <a:pt x="14327" y="6797"/>
                    <a:pt x="14306" y="6809"/>
                    <a:pt x="14286" y="6818"/>
                  </a:cubicBezTo>
                  <a:cubicBezTo>
                    <a:pt x="13011" y="4079"/>
                    <a:pt x="10712" y="1683"/>
                    <a:pt x="7886" y="1683"/>
                  </a:cubicBezTo>
                  <a:cubicBezTo>
                    <a:pt x="7414" y="1683"/>
                    <a:pt x="6927" y="1750"/>
                    <a:pt x="6428" y="1893"/>
                  </a:cubicBezTo>
                  <a:cubicBezTo>
                    <a:pt x="6435" y="1624"/>
                    <a:pt x="6336" y="1318"/>
                    <a:pt x="6251" y="1118"/>
                  </a:cubicBezTo>
                  <a:cubicBezTo>
                    <a:pt x="6053" y="656"/>
                    <a:pt x="5734" y="309"/>
                    <a:pt x="5315" y="40"/>
                  </a:cubicBezTo>
                  <a:cubicBezTo>
                    <a:pt x="5273" y="13"/>
                    <a:pt x="5218" y="0"/>
                    <a:pt x="5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07;p72"/>
            <p:cNvSpPr/>
            <p:nvPr/>
          </p:nvSpPr>
          <p:spPr>
            <a:xfrm>
              <a:off x="2392038" y="3731400"/>
              <a:ext cx="24325" cy="48550"/>
            </a:xfrm>
            <a:custGeom>
              <a:avLst/>
              <a:gdLst/>
              <a:ahLst/>
              <a:cxnLst/>
              <a:rect l="l" t="t" r="r" b="b"/>
              <a:pathLst>
                <a:path w="973" h="1942" extrusionOk="0">
                  <a:moveTo>
                    <a:pt x="593" y="1"/>
                  </a:moveTo>
                  <a:cubicBezTo>
                    <a:pt x="536" y="1"/>
                    <a:pt x="479" y="23"/>
                    <a:pt x="437" y="73"/>
                  </a:cubicBezTo>
                  <a:cubicBezTo>
                    <a:pt x="0" y="609"/>
                    <a:pt x="168" y="1404"/>
                    <a:pt x="603" y="1884"/>
                  </a:cubicBezTo>
                  <a:cubicBezTo>
                    <a:pt x="640" y="1924"/>
                    <a:pt x="681" y="1942"/>
                    <a:pt x="721" y="1942"/>
                  </a:cubicBezTo>
                  <a:cubicBezTo>
                    <a:pt x="852" y="1942"/>
                    <a:pt x="972" y="1760"/>
                    <a:pt x="891" y="1622"/>
                  </a:cubicBezTo>
                  <a:cubicBezTo>
                    <a:pt x="628" y="1171"/>
                    <a:pt x="691" y="734"/>
                    <a:pt x="809" y="251"/>
                  </a:cubicBezTo>
                  <a:cubicBezTo>
                    <a:pt x="845" y="108"/>
                    <a:pt x="718" y="1"/>
                    <a:pt x="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8;p72"/>
            <p:cNvSpPr/>
            <p:nvPr/>
          </p:nvSpPr>
          <p:spPr>
            <a:xfrm>
              <a:off x="2415388" y="3693625"/>
              <a:ext cx="21300" cy="37100"/>
            </a:xfrm>
            <a:custGeom>
              <a:avLst/>
              <a:gdLst/>
              <a:ahLst/>
              <a:cxnLst/>
              <a:rect l="l" t="t" r="r" b="b"/>
              <a:pathLst>
                <a:path w="852" h="1484" extrusionOk="0">
                  <a:moveTo>
                    <a:pt x="268" y="0"/>
                  </a:moveTo>
                  <a:cubicBezTo>
                    <a:pt x="195" y="0"/>
                    <a:pt x="114" y="45"/>
                    <a:pt x="92" y="108"/>
                  </a:cubicBezTo>
                  <a:cubicBezTo>
                    <a:pt x="0" y="376"/>
                    <a:pt x="150" y="613"/>
                    <a:pt x="254" y="863"/>
                  </a:cubicBezTo>
                  <a:cubicBezTo>
                    <a:pt x="354" y="1098"/>
                    <a:pt x="413" y="1329"/>
                    <a:pt x="636" y="1473"/>
                  </a:cubicBezTo>
                  <a:cubicBezTo>
                    <a:pt x="647" y="1480"/>
                    <a:pt x="661" y="1484"/>
                    <a:pt x="675" y="1484"/>
                  </a:cubicBezTo>
                  <a:cubicBezTo>
                    <a:pt x="713" y="1484"/>
                    <a:pt x="755" y="1461"/>
                    <a:pt x="767" y="1427"/>
                  </a:cubicBezTo>
                  <a:cubicBezTo>
                    <a:pt x="852" y="1177"/>
                    <a:pt x="755" y="958"/>
                    <a:pt x="685" y="712"/>
                  </a:cubicBezTo>
                  <a:cubicBezTo>
                    <a:pt x="614" y="451"/>
                    <a:pt x="583" y="172"/>
                    <a:pt x="344" y="21"/>
                  </a:cubicBezTo>
                  <a:cubicBezTo>
                    <a:pt x="323" y="7"/>
                    <a:pt x="296"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09;p72"/>
            <p:cNvSpPr/>
            <p:nvPr/>
          </p:nvSpPr>
          <p:spPr>
            <a:xfrm>
              <a:off x="2431038" y="3747750"/>
              <a:ext cx="29175" cy="36275"/>
            </a:xfrm>
            <a:custGeom>
              <a:avLst/>
              <a:gdLst/>
              <a:ahLst/>
              <a:cxnLst/>
              <a:rect l="l" t="t" r="r" b="b"/>
              <a:pathLst>
                <a:path w="1167" h="1451" extrusionOk="0">
                  <a:moveTo>
                    <a:pt x="377" y="1"/>
                  </a:moveTo>
                  <a:cubicBezTo>
                    <a:pt x="324" y="1"/>
                    <a:pt x="270" y="22"/>
                    <a:pt x="227" y="73"/>
                  </a:cubicBezTo>
                  <a:cubicBezTo>
                    <a:pt x="1" y="340"/>
                    <a:pt x="56" y="743"/>
                    <a:pt x="234" y="1021"/>
                  </a:cubicBezTo>
                  <a:cubicBezTo>
                    <a:pt x="404" y="1291"/>
                    <a:pt x="712" y="1432"/>
                    <a:pt x="1025" y="1450"/>
                  </a:cubicBezTo>
                  <a:cubicBezTo>
                    <a:pt x="1027" y="1450"/>
                    <a:pt x="1029" y="1450"/>
                    <a:pt x="1031" y="1450"/>
                  </a:cubicBezTo>
                  <a:cubicBezTo>
                    <a:pt x="1161" y="1450"/>
                    <a:pt x="1167" y="1238"/>
                    <a:pt x="1040" y="1214"/>
                  </a:cubicBezTo>
                  <a:cubicBezTo>
                    <a:pt x="579" y="1129"/>
                    <a:pt x="533" y="619"/>
                    <a:pt x="590" y="246"/>
                  </a:cubicBezTo>
                  <a:cubicBezTo>
                    <a:pt x="610" y="109"/>
                    <a:pt x="495"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10;p72"/>
            <p:cNvSpPr/>
            <p:nvPr/>
          </p:nvSpPr>
          <p:spPr>
            <a:xfrm>
              <a:off x="2468463" y="3729750"/>
              <a:ext cx="22200" cy="40125"/>
            </a:xfrm>
            <a:custGeom>
              <a:avLst/>
              <a:gdLst/>
              <a:ahLst/>
              <a:cxnLst/>
              <a:rect l="l" t="t" r="r" b="b"/>
              <a:pathLst>
                <a:path w="888" h="1605" extrusionOk="0">
                  <a:moveTo>
                    <a:pt x="379" y="0"/>
                  </a:moveTo>
                  <a:cubicBezTo>
                    <a:pt x="320" y="0"/>
                    <a:pt x="262" y="30"/>
                    <a:pt x="229" y="96"/>
                  </a:cubicBezTo>
                  <a:cubicBezTo>
                    <a:pt x="0" y="568"/>
                    <a:pt x="218" y="1140"/>
                    <a:pt x="514" y="1531"/>
                  </a:cubicBezTo>
                  <a:cubicBezTo>
                    <a:pt x="553" y="1583"/>
                    <a:pt x="603" y="1605"/>
                    <a:pt x="652" y="1605"/>
                  </a:cubicBezTo>
                  <a:cubicBezTo>
                    <a:pt x="774" y="1605"/>
                    <a:pt x="888" y="1470"/>
                    <a:pt x="805" y="1331"/>
                  </a:cubicBezTo>
                  <a:cubicBezTo>
                    <a:pt x="579" y="954"/>
                    <a:pt x="609" y="579"/>
                    <a:pt x="560" y="160"/>
                  </a:cubicBezTo>
                  <a:cubicBezTo>
                    <a:pt x="549" y="61"/>
                    <a:pt x="463"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11;p72"/>
            <p:cNvSpPr/>
            <p:nvPr/>
          </p:nvSpPr>
          <p:spPr>
            <a:xfrm>
              <a:off x="2437013" y="3675450"/>
              <a:ext cx="14050" cy="52475"/>
            </a:xfrm>
            <a:custGeom>
              <a:avLst/>
              <a:gdLst/>
              <a:ahLst/>
              <a:cxnLst/>
              <a:rect l="l" t="t" r="r" b="b"/>
              <a:pathLst>
                <a:path w="562" h="2099" extrusionOk="0">
                  <a:moveTo>
                    <a:pt x="278" y="0"/>
                  </a:moveTo>
                  <a:cubicBezTo>
                    <a:pt x="211" y="0"/>
                    <a:pt x="142" y="36"/>
                    <a:pt x="115" y="98"/>
                  </a:cubicBezTo>
                  <a:cubicBezTo>
                    <a:pt x="0" y="360"/>
                    <a:pt x="45" y="651"/>
                    <a:pt x="63" y="932"/>
                  </a:cubicBezTo>
                  <a:cubicBezTo>
                    <a:pt x="84" y="1261"/>
                    <a:pt x="111" y="1592"/>
                    <a:pt x="154" y="1920"/>
                  </a:cubicBezTo>
                  <a:cubicBezTo>
                    <a:pt x="170" y="2041"/>
                    <a:pt x="257" y="2098"/>
                    <a:pt x="346" y="2098"/>
                  </a:cubicBezTo>
                  <a:cubicBezTo>
                    <a:pt x="445" y="2098"/>
                    <a:pt x="545" y="2027"/>
                    <a:pt x="550" y="1894"/>
                  </a:cubicBezTo>
                  <a:cubicBezTo>
                    <a:pt x="562" y="1563"/>
                    <a:pt x="558" y="1231"/>
                    <a:pt x="547" y="900"/>
                  </a:cubicBezTo>
                  <a:cubicBezTo>
                    <a:pt x="537" y="614"/>
                    <a:pt x="551" y="326"/>
                    <a:pt x="411" y="74"/>
                  </a:cubicBezTo>
                  <a:cubicBezTo>
                    <a:pt x="383" y="23"/>
                    <a:pt x="331"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12;p72"/>
            <p:cNvSpPr/>
            <p:nvPr/>
          </p:nvSpPr>
          <p:spPr>
            <a:xfrm>
              <a:off x="2470488" y="3624475"/>
              <a:ext cx="20325" cy="47075"/>
            </a:xfrm>
            <a:custGeom>
              <a:avLst/>
              <a:gdLst/>
              <a:ahLst/>
              <a:cxnLst/>
              <a:rect l="l" t="t" r="r" b="b"/>
              <a:pathLst>
                <a:path w="813" h="1883" extrusionOk="0">
                  <a:moveTo>
                    <a:pt x="218" y="1"/>
                  </a:moveTo>
                  <a:cubicBezTo>
                    <a:pt x="108" y="1"/>
                    <a:pt x="1" y="86"/>
                    <a:pt x="13" y="211"/>
                  </a:cubicBezTo>
                  <a:cubicBezTo>
                    <a:pt x="39" y="455"/>
                    <a:pt x="179" y="673"/>
                    <a:pt x="217" y="919"/>
                  </a:cubicBezTo>
                  <a:cubicBezTo>
                    <a:pt x="259" y="1182"/>
                    <a:pt x="228" y="1442"/>
                    <a:pt x="147" y="1694"/>
                  </a:cubicBezTo>
                  <a:cubicBezTo>
                    <a:pt x="112" y="1806"/>
                    <a:pt x="213" y="1883"/>
                    <a:pt x="311" y="1883"/>
                  </a:cubicBezTo>
                  <a:cubicBezTo>
                    <a:pt x="369" y="1883"/>
                    <a:pt x="426" y="1857"/>
                    <a:pt x="454" y="1795"/>
                  </a:cubicBezTo>
                  <a:cubicBezTo>
                    <a:pt x="675" y="1316"/>
                    <a:pt x="813" y="430"/>
                    <a:pt x="343" y="45"/>
                  </a:cubicBezTo>
                  <a:cubicBezTo>
                    <a:pt x="306" y="15"/>
                    <a:pt x="262" y="1"/>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13;p72"/>
            <p:cNvSpPr/>
            <p:nvPr/>
          </p:nvSpPr>
          <p:spPr>
            <a:xfrm>
              <a:off x="2439863" y="3629025"/>
              <a:ext cx="14075" cy="43550"/>
            </a:xfrm>
            <a:custGeom>
              <a:avLst/>
              <a:gdLst/>
              <a:ahLst/>
              <a:cxnLst/>
              <a:rect l="l" t="t" r="r" b="b"/>
              <a:pathLst>
                <a:path w="563" h="1742" extrusionOk="0">
                  <a:moveTo>
                    <a:pt x="330" y="0"/>
                  </a:moveTo>
                  <a:cubicBezTo>
                    <a:pt x="279" y="0"/>
                    <a:pt x="231" y="26"/>
                    <a:pt x="208" y="88"/>
                  </a:cubicBezTo>
                  <a:cubicBezTo>
                    <a:pt x="37" y="569"/>
                    <a:pt x="18" y="1067"/>
                    <a:pt x="3" y="1573"/>
                  </a:cubicBezTo>
                  <a:cubicBezTo>
                    <a:pt x="0" y="1685"/>
                    <a:pt x="90" y="1742"/>
                    <a:pt x="182" y="1742"/>
                  </a:cubicBezTo>
                  <a:cubicBezTo>
                    <a:pt x="267" y="1742"/>
                    <a:pt x="354" y="1694"/>
                    <a:pt x="374" y="1596"/>
                  </a:cubicBezTo>
                  <a:cubicBezTo>
                    <a:pt x="469" y="1116"/>
                    <a:pt x="563" y="637"/>
                    <a:pt x="504" y="146"/>
                  </a:cubicBezTo>
                  <a:cubicBezTo>
                    <a:pt x="494" y="61"/>
                    <a:pt x="409" y="0"/>
                    <a:pt x="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14;p72"/>
            <p:cNvSpPr/>
            <p:nvPr/>
          </p:nvSpPr>
          <p:spPr>
            <a:xfrm>
              <a:off x="2489338" y="3678775"/>
              <a:ext cx="20725" cy="35325"/>
            </a:xfrm>
            <a:custGeom>
              <a:avLst/>
              <a:gdLst/>
              <a:ahLst/>
              <a:cxnLst/>
              <a:rect l="l" t="t" r="r" b="b"/>
              <a:pathLst>
                <a:path w="829" h="1413" extrusionOk="0">
                  <a:moveTo>
                    <a:pt x="241" y="1"/>
                  </a:moveTo>
                  <a:cubicBezTo>
                    <a:pt x="123" y="1"/>
                    <a:pt x="0" y="92"/>
                    <a:pt x="20" y="224"/>
                  </a:cubicBezTo>
                  <a:cubicBezTo>
                    <a:pt x="72" y="589"/>
                    <a:pt x="243" y="936"/>
                    <a:pt x="376" y="1276"/>
                  </a:cubicBezTo>
                  <a:cubicBezTo>
                    <a:pt x="414" y="1371"/>
                    <a:pt x="491" y="1412"/>
                    <a:pt x="569" y="1412"/>
                  </a:cubicBezTo>
                  <a:cubicBezTo>
                    <a:pt x="698" y="1412"/>
                    <a:pt x="829" y="1299"/>
                    <a:pt x="779" y="1135"/>
                  </a:cubicBezTo>
                  <a:cubicBezTo>
                    <a:pt x="670" y="786"/>
                    <a:pt x="589" y="408"/>
                    <a:pt x="404" y="91"/>
                  </a:cubicBezTo>
                  <a:cubicBezTo>
                    <a:pt x="367" y="28"/>
                    <a:pt x="30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15;p72"/>
            <p:cNvSpPr/>
            <p:nvPr/>
          </p:nvSpPr>
          <p:spPr>
            <a:xfrm>
              <a:off x="2499188" y="3725100"/>
              <a:ext cx="35100" cy="39425"/>
            </a:xfrm>
            <a:custGeom>
              <a:avLst/>
              <a:gdLst/>
              <a:ahLst/>
              <a:cxnLst/>
              <a:rect l="l" t="t" r="r" b="b"/>
              <a:pathLst>
                <a:path w="1404" h="1577" extrusionOk="0">
                  <a:moveTo>
                    <a:pt x="261" y="1"/>
                  </a:moveTo>
                  <a:cubicBezTo>
                    <a:pt x="162" y="1"/>
                    <a:pt x="66" y="64"/>
                    <a:pt x="45" y="176"/>
                  </a:cubicBezTo>
                  <a:cubicBezTo>
                    <a:pt x="0" y="415"/>
                    <a:pt x="131" y="620"/>
                    <a:pt x="224" y="837"/>
                  </a:cubicBezTo>
                  <a:cubicBezTo>
                    <a:pt x="319" y="1058"/>
                    <a:pt x="416" y="1279"/>
                    <a:pt x="532" y="1491"/>
                  </a:cubicBezTo>
                  <a:cubicBezTo>
                    <a:pt x="564" y="1550"/>
                    <a:pt x="628" y="1576"/>
                    <a:pt x="692" y="1576"/>
                  </a:cubicBezTo>
                  <a:cubicBezTo>
                    <a:pt x="736" y="1576"/>
                    <a:pt x="780" y="1564"/>
                    <a:pt x="814" y="1543"/>
                  </a:cubicBezTo>
                  <a:cubicBezTo>
                    <a:pt x="977" y="1440"/>
                    <a:pt x="1123" y="1354"/>
                    <a:pt x="1305" y="1295"/>
                  </a:cubicBezTo>
                  <a:cubicBezTo>
                    <a:pt x="1403" y="1264"/>
                    <a:pt x="1361" y="1135"/>
                    <a:pt x="1273" y="1135"/>
                  </a:cubicBezTo>
                  <a:cubicBezTo>
                    <a:pt x="1267" y="1135"/>
                    <a:pt x="1259" y="1136"/>
                    <a:pt x="1252" y="1138"/>
                  </a:cubicBezTo>
                  <a:cubicBezTo>
                    <a:pt x="1118" y="1168"/>
                    <a:pt x="988" y="1174"/>
                    <a:pt x="855" y="1176"/>
                  </a:cubicBezTo>
                  <a:cubicBezTo>
                    <a:pt x="806" y="990"/>
                    <a:pt x="748" y="807"/>
                    <a:pt x="688" y="624"/>
                  </a:cubicBezTo>
                  <a:cubicBezTo>
                    <a:pt x="620" y="416"/>
                    <a:pt x="584" y="191"/>
                    <a:pt x="404" y="50"/>
                  </a:cubicBezTo>
                  <a:cubicBezTo>
                    <a:pt x="361" y="17"/>
                    <a:pt x="310"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16;p72"/>
            <p:cNvSpPr/>
            <p:nvPr/>
          </p:nvSpPr>
          <p:spPr>
            <a:xfrm>
              <a:off x="2545838" y="3709600"/>
              <a:ext cx="18425" cy="46625"/>
            </a:xfrm>
            <a:custGeom>
              <a:avLst/>
              <a:gdLst/>
              <a:ahLst/>
              <a:cxnLst/>
              <a:rect l="l" t="t" r="r" b="b"/>
              <a:pathLst>
                <a:path w="737" h="1865" extrusionOk="0">
                  <a:moveTo>
                    <a:pt x="226" y="0"/>
                  </a:moveTo>
                  <a:cubicBezTo>
                    <a:pt x="122" y="0"/>
                    <a:pt x="21" y="80"/>
                    <a:pt x="14" y="219"/>
                  </a:cubicBezTo>
                  <a:cubicBezTo>
                    <a:pt x="0" y="466"/>
                    <a:pt x="84" y="716"/>
                    <a:pt x="139" y="957"/>
                  </a:cubicBezTo>
                  <a:cubicBezTo>
                    <a:pt x="198" y="1217"/>
                    <a:pt x="260" y="1474"/>
                    <a:pt x="324" y="1734"/>
                  </a:cubicBezTo>
                  <a:cubicBezTo>
                    <a:pt x="346" y="1824"/>
                    <a:pt x="424" y="1865"/>
                    <a:pt x="504" y="1865"/>
                  </a:cubicBezTo>
                  <a:cubicBezTo>
                    <a:pt x="617" y="1865"/>
                    <a:pt x="737" y="1785"/>
                    <a:pt x="716" y="1653"/>
                  </a:cubicBezTo>
                  <a:cubicBezTo>
                    <a:pt x="676" y="1391"/>
                    <a:pt x="636" y="1127"/>
                    <a:pt x="590" y="864"/>
                  </a:cubicBezTo>
                  <a:cubicBezTo>
                    <a:pt x="549" y="620"/>
                    <a:pt x="531" y="361"/>
                    <a:pt x="424" y="136"/>
                  </a:cubicBezTo>
                  <a:cubicBezTo>
                    <a:pt x="379" y="43"/>
                    <a:pt x="302" y="0"/>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7;p72"/>
            <p:cNvSpPr/>
            <p:nvPr/>
          </p:nvSpPr>
          <p:spPr>
            <a:xfrm>
              <a:off x="2595163" y="3676500"/>
              <a:ext cx="20325" cy="54650"/>
            </a:xfrm>
            <a:custGeom>
              <a:avLst/>
              <a:gdLst/>
              <a:ahLst/>
              <a:cxnLst/>
              <a:rect l="l" t="t" r="r" b="b"/>
              <a:pathLst>
                <a:path w="813" h="2186" extrusionOk="0">
                  <a:moveTo>
                    <a:pt x="190" y="0"/>
                  </a:moveTo>
                  <a:cubicBezTo>
                    <a:pt x="92" y="0"/>
                    <a:pt x="0" y="80"/>
                    <a:pt x="5" y="192"/>
                  </a:cubicBezTo>
                  <a:cubicBezTo>
                    <a:pt x="16" y="481"/>
                    <a:pt x="197" y="743"/>
                    <a:pt x="287" y="1016"/>
                  </a:cubicBezTo>
                  <a:cubicBezTo>
                    <a:pt x="399" y="1351"/>
                    <a:pt x="453" y="1695"/>
                    <a:pt x="473" y="2045"/>
                  </a:cubicBezTo>
                  <a:cubicBezTo>
                    <a:pt x="479" y="2141"/>
                    <a:pt x="545" y="2185"/>
                    <a:pt x="614" y="2185"/>
                  </a:cubicBezTo>
                  <a:cubicBezTo>
                    <a:pt x="694" y="2185"/>
                    <a:pt x="778" y="2128"/>
                    <a:pt x="784" y="2024"/>
                  </a:cubicBezTo>
                  <a:cubicBezTo>
                    <a:pt x="812" y="1448"/>
                    <a:pt x="794" y="441"/>
                    <a:pt x="304" y="41"/>
                  </a:cubicBezTo>
                  <a:cubicBezTo>
                    <a:pt x="269" y="13"/>
                    <a:pt x="229" y="0"/>
                    <a:pt x="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8;p72"/>
            <p:cNvSpPr/>
            <p:nvPr/>
          </p:nvSpPr>
          <p:spPr>
            <a:xfrm>
              <a:off x="2566063" y="3670825"/>
              <a:ext cx="24450" cy="57625"/>
            </a:xfrm>
            <a:custGeom>
              <a:avLst/>
              <a:gdLst/>
              <a:ahLst/>
              <a:cxnLst/>
              <a:rect l="l" t="t" r="r" b="b"/>
              <a:pathLst>
                <a:path w="978" h="2305" extrusionOk="0">
                  <a:moveTo>
                    <a:pt x="168" y="1"/>
                  </a:moveTo>
                  <a:cubicBezTo>
                    <a:pt x="86" y="1"/>
                    <a:pt x="1" y="68"/>
                    <a:pt x="7" y="163"/>
                  </a:cubicBezTo>
                  <a:cubicBezTo>
                    <a:pt x="53" y="853"/>
                    <a:pt x="419" y="1567"/>
                    <a:pt x="664" y="2207"/>
                  </a:cubicBezTo>
                  <a:cubicBezTo>
                    <a:pt x="690" y="2275"/>
                    <a:pt x="743" y="2304"/>
                    <a:pt x="796" y="2304"/>
                  </a:cubicBezTo>
                  <a:cubicBezTo>
                    <a:pt x="886" y="2304"/>
                    <a:pt x="977" y="2224"/>
                    <a:pt x="947" y="2108"/>
                  </a:cubicBezTo>
                  <a:cubicBezTo>
                    <a:pt x="770" y="1444"/>
                    <a:pt x="650" y="654"/>
                    <a:pt x="284" y="66"/>
                  </a:cubicBezTo>
                  <a:cubicBezTo>
                    <a:pt x="256" y="20"/>
                    <a:pt x="212"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9;p72"/>
            <p:cNvSpPr/>
            <p:nvPr/>
          </p:nvSpPr>
          <p:spPr>
            <a:xfrm>
              <a:off x="2520263" y="3660375"/>
              <a:ext cx="20600" cy="59400"/>
            </a:xfrm>
            <a:custGeom>
              <a:avLst/>
              <a:gdLst/>
              <a:ahLst/>
              <a:cxnLst/>
              <a:rect l="l" t="t" r="r" b="b"/>
              <a:pathLst>
                <a:path w="824" h="2376" extrusionOk="0">
                  <a:moveTo>
                    <a:pt x="343" y="0"/>
                  </a:moveTo>
                  <a:cubicBezTo>
                    <a:pt x="177" y="0"/>
                    <a:pt x="0" y="145"/>
                    <a:pt x="74" y="346"/>
                  </a:cubicBezTo>
                  <a:cubicBezTo>
                    <a:pt x="296" y="947"/>
                    <a:pt x="385" y="1564"/>
                    <a:pt x="347" y="2203"/>
                  </a:cubicBezTo>
                  <a:cubicBezTo>
                    <a:pt x="340" y="2316"/>
                    <a:pt x="437" y="2376"/>
                    <a:pt x="534" y="2376"/>
                  </a:cubicBezTo>
                  <a:cubicBezTo>
                    <a:pt x="622" y="2376"/>
                    <a:pt x="711" y="2327"/>
                    <a:pt x="725" y="2226"/>
                  </a:cubicBezTo>
                  <a:cubicBezTo>
                    <a:pt x="823" y="1529"/>
                    <a:pt x="772" y="845"/>
                    <a:pt x="571" y="171"/>
                  </a:cubicBezTo>
                  <a:cubicBezTo>
                    <a:pt x="535" y="51"/>
                    <a:pt x="441"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20;p72"/>
            <p:cNvSpPr/>
            <p:nvPr/>
          </p:nvSpPr>
          <p:spPr>
            <a:xfrm>
              <a:off x="2545913" y="3620100"/>
              <a:ext cx="18950" cy="57100"/>
            </a:xfrm>
            <a:custGeom>
              <a:avLst/>
              <a:gdLst/>
              <a:ahLst/>
              <a:cxnLst/>
              <a:rect l="l" t="t" r="r" b="b"/>
              <a:pathLst>
                <a:path w="758" h="2284" extrusionOk="0">
                  <a:moveTo>
                    <a:pt x="216" y="0"/>
                  </a:moveTo>
                  <a:cubicBezTo>
                    <a:pt x="108" y="0"/>
                    <a:pt x="0" y="82"/>
                    <a:pt x="1" y="217"/>
                  </a:cubicBezTo>
                  <a:cubicBezTo>
                    <a:pt x="4" y="864"/>
                    <a:pt x="249" y="1543"/>
                    <a:pt x="396" y="2168"/>
                  </a:cubicBezTo>
                  <a:cubicBezTo>
                    <a:pt x="415" y="2248"/>
                    <a:pt x="482" y="2284"/>
                    <a:pt x="552" y="2284"/>
                  </a:cubicBezTo>
                  <a:cubicBezTo>
                    <a:pt x="652" y="2284"/>
                    <a:pt x="757" y="2213"/>
                    <a:pt x="741" y="2098"/>
                  </a:cubicBezTo>
                  <a:cubicBezTo>
                    <a:pt x="652" y="1458"/>
                    <a:pt x="634" y="741"/>
                    <a:pt x="404" y="135"/>
                  </a:cubicBezTo>
                  <a:cubicBezTo>
                    <a:pt x="369" y="42"/>
                    <a:pt x="293" y="0"/>
                    <a:pt x="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21;p72"/>
            <p:cNvSpPr/>
            <p:nvPr/>
          </p:nvSpPr>
          <p:spPr>
            <a:xfrm>
              <a:off x="2565013" y="3591225"/>
              <a:ext cx="25125" cy="53225"/>
            </a:xfrm>
            <a:custGeom>
              <a:avLst/>
              <a:gdLst/>
              <a:ahLst/>
              <a:cxnLst/>
              <a:rect l="l" t="t" r="r" b="b"/>
              <a:pathLst>
                <a:path w="1005" h="2129" extrusionOk="0">
                  <a:moveTo>
                    <a:pt x="228" y="1"/>
                  </a:moveTo>
                  <a:cubicBezTo>
                    <a:pt x="116" y="1"/>
                    <a:pt x="0" y="88"/>
                    <a:pt x="15" y="218"/>
                  </a:cubicBezTo>
                  <a:cubicBezTo>
                    <a:pt x="83" y="834"/>
                    <a:pt x="481" y="1472"/>
                    <a:pt x="716" y="2041"/>
                  </a:cubicBezTo>
                  <a:cubicBezTo>
                    <a:pt x="742" y="2102"/>
                    <a:pt x="792" y="2128"/>
                    <a:pt x="841" y="2128"/>
                  </a:cubicBezTo>
                  <a:cubicBezTo>
                    <a:pt x="923" y="2128"/>
                    <a:pt x="1004" y="2056"/>
                    <a:pt x="974" y="1951"/>
                  </a:cubicBezTo>
                  <a:cubicBezTo>
                    <a:pt x="804" y="1358"/>
                    <a:pt x="718" y="612"/>
                    <a:pt x="389" y="87"/>
                  </a:cubicBezTo>
                  <a:cubicBezTo>
                    <a:pt x="351" y="27"/>
                    <a:pt x="290" y="1"/>
                    <a:pt x="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2;p72"/>
            <p:cNvSpPr/>
            <p:nvPr/>
          </p:nvSpPr>
          <p:spPr>
            <a:xfrm>
              <a:off x="2491713" y="3623175"/>
              <a:ext cx="10700" cy="41100"/>
            </a:xfrm>
            <a:custGeom>
              <a:avLst/>
              <a:gdLst/>
              <a:ahLst/>
              <a:cxnLst/>
              <a:rect l="l" t="t" r="r" b="b"/>
              <a:pathLst>
                <a:path w="428" h="1644" extrusionOk="0">
                  <a:moveTo>
                    <a:pt x="198" y="0"/>
                  </a:moveTo>
                  <a:cubicBezTo>
                    <a:pt x="111" y="0"/>
                    <a:pt x="23" y="63"/>
                    <a:pt x="19" y="181"/>
                  </a:cubicBezTo>
                  <a:cubicBezTo>
                    <a:pt x="0" y="631"/>
                    <a:pt x="48" y="1065"/>
                    <a:pt x="107" y="1510"/>
                  </a:cubicBezTo>
                  <a:cubicBezTo>
                    <a:pt x="119" y="1601"/>
                    <a:pt x="184" y="1644"/>
                    <a:pt x="250" y="1644"/>
                  </a:cubicBezTo>
                  <a:cubicBezTo>
                    <a:pt x="324" y="1644"/>
                    <a:pt x="399" y="1590"/>
                    <a:pt x="403" y="1490"/>
                  </a:cubicBezTo>
                  <a:cubicBezTo>
                    <a:pt x="420" y="1042"/>
                    <a:pt x="428" y="605"/>
                    <a:pt x="366" y="158"/>
                  </a:cubicBezTo>
                  <a:cubicBezTo>
                    <a:pt x="352" y="51"/>
                    <a:pt x="275"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23;p72"/>
            <p:cNvSpPr/>
            <p:nvPr/>
          </p:nvSpPr>
          <p:spPr>
            <a:xfrm>
              <a:off x="2608363" y="3633250"/>
              <a:ext cx="24350" cy="52550"/>
            </a:xfrm>
            <a:custGeom>
              <a:avLst/>
              <a:gdLst/>
              <a:ahLst/>
              <a:cxnLst/>
              <a:rect l="l" t="t" r="r" b="b"/>
              <a:pathLst>
                <a:path w="974" h="2102" extrusionOk="0">
                  <a:moveTo>
                    <a:pt x="180" y="1"/>
                  </a:moveTo>
                  <a:cubicBezTo>
                    <a:pt x="90" y="1"/>
                    <a:pt x="1" y="71"/>
                    <a:pt x="7" y="178"/>
                  </a:cubicBezTo>
                  <a:cubicBezTo>
                    <a:pt x="43" y="790"/>
                    <a:pt x="432" y="1443"/>
                    <a:pt x="661" y="2007"/>
                  </a:cubicBezTo>
                  <a:cubicBezTo>
                    <a:pt x="687" y="2073"/>
                    <a:pt x="741" y="2102"/>
                    <a:pt x="795" y="2102"/>
                  </a:cubicBezTo>
                  <a:cubicBezTo>
                    <a:pt x="884" y="2102"/>
                    <a:pt x="973" y="2023"/>
                    <a:pt x="940" y="1908"/>
                  </a:cubicBezTo>
                  <a:cubicBezTo>
                    <a:pt x="768" y="1324"/>
                    <a:pt x="665" y="573"/>
                    <a:pt x="313" y="71"/>
                  </a:cubicBezTo>
                  <a:cubicBezTo>
                    <a:pt x="280" y="22"/>
                    <a:pt x="23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3928672" y="185550"/>
            <a:ext cx="7935188" cy="4493538"/>
          </a:xfrm>
          <a:prstGeom prst="rect">
            <a:avLst/>
          </a:prstGeom>
        </p:spPr>
        <p:txBody>
          <a:bodyPr wrap="square">
            <a:spAutoFit/>
          </a:bodyPr>
          <a:lstStyle/>
          <a:p>
            <a:r>
              <a:rPr lang="es-MX" sz="2200" dirty="0">
                <a:latin typeface="Bell MT" pitchFamily="18" charset="0"/>
              </a:rPr>
              <a:t>El currículo no debe entenderse como la posibilidad de que cada alumno aprenda cosas diferentes, sino más bien que las aprenda de diferente manera.La integración supone, conceptualmente, la existencia de una anterior separación o segregación. Una parte de la población escolar, que se encuentra fuera del sistema educacional regular se planeta que debe ser integrada a éste. En este proceso el sistema permanece más o menos intacto, mientras que quienes deben integrarse tienen la tarea de adaptarse a él. La inclusión supone un sistema único para todos, lo que implica diseñar el currículo, las metodologías empleadas, los sistemas de enseñanza, la infraestructura y las estructuras organizacionales del sistema educacional de modo tal que se adapten a la diversidad de la totalidad de la población escolar que el sistema atiende.</a:t>
            </a:r>
          </a:p>
        </p:txBody>
      </p:sp>
      <p:sp>
        <p:nvSpPr>
          <p:cNvPr id="52" name="Rectángulo 51"/>
          <p:cNvSpPr/>
          <p:nvPr/>
        </p:nvSpPr>
        <p:spPr>
          <a:xfrm>
            <a:off x="3873854" y="4730451"/>
            <a:ext cx="7721881" cy="1446550"/>
          </a:xfrm>
          <a:prstGeom prst="rect">
            <a:avLst/>
          </a:prstGeom>
        </p:spPr>
        <p:txBody>
          <a:bodyPr wrap="square">
            <a:spAutoFit/>
          </a:bodyPr>
          <a:lstStyle/>
          <a:p>
            <a:r>
              <a:rPr lang="es-MX" sz="2200" dirty="0" smtClean="0">
                <a:latin typeface="Bell MT" pitchFamily="18" charset="0"/>
              </a:rPr>
              <a:t>La educación inclusiva es una aproximación estratégica diseñada para facilitar el aprendizaje exitoso para todos los niño/as y jóvenes. ... La inclusión se ve más como un enfoque de la educación que como un conjunto de técnicas educativas</a:t>
            </a:r>
            <a:r>
              <a:rPr lang="es-MX" dirty="0" smtClean="0"/>
              <a:t>.</a:t>
            </a:r>
            <a:endParaRPr lang="es-MX" dirty="0"/>
          </a:p>
        </p:txBody>
      </p:sp>
      <p:sp>
        <p:nvSpPr>
          <p:cNvPr id="3" name="AutoShape 2" descr="blob:https://web.whatsapp.com/4478afb4-826d-462a-8df3-f36b06f547e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blob:https://web.whatsapp.com/4478afb4-826d-462a-8df3-f36b06f547e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0793"/>
            <a:ext cx="3447207" cy="34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14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15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4"/>
        <p:cNvGrpSpPr/>
        <p:nvPr/>
      </p:nvGrpSpPr>
      <p:grpSpPr>
        <a:xfrm>
          <a:off x="0" y="0"/>
          <a:ext cx="0" cy="0"/>
          <a:chOff x="0" y="0"/>
          <a:chExt cx="0" cy="0"/>
        </a:xfrm>
      </p:grpSpPr>
      <p:pic>
        <p:nvPicPr>
          <p:cNvPr id="24" name="Picture 2" descr="Tipos de tal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66" y="7942397"/>
            <a:ext cx="437100" cy="447848"/>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5830;p72"/>
          <p:cNvSpPr/>
          <p:nvPr/>
        </p:nvSpPr>
        <p:spPr>
          <a:xfrm>
            <a:off x="11218838" y="422523"/>
            <a:ext cx="509725" cy="1179925"/>
          </a:xfrm>
          <a:custGeom>
            <a:avLst/>
            <a:gdLst/>
            <a:ahLst/>
            <a:cxnLst/>
            <a:rect l="l" t="t" r="r" b="b"/>
            <a:pathLst>
              <a:path w="20389" h="47197" extrusionOk="0">
                <a:moveTo>
                  <a:pt x="6292" y="574"/>
                </a:moveTo>
                <a:cubicBezTo>
                  <a:pt x="8210" y="574"/>
                  <a:pt x="8731" y="2343"/>
                  <a:pt x="9551" y="3674"/>
                </a:cubicBezTo>
                <a:cubicBezTo>
                  <a:pt x="6965" y="4331"/>
                  <a:pt x="6594" y="6886"/>
                  <a:pt x="7421" y="9169"/>
                </a:cubicBezTo>
                <a:cubicBezTo>
                  <a:pt x="7295" y="9177"/>
                  <a:pt x="7169" y="9181"/>
                  <a:pt x="7045" y="9181"/>
                </a:cubicBezTo>
                <a:cubicBezTo>
                  <a:pt x="3898" y="9181"/>
                  <a:pt x="1221" y="6713"/>
                  <a:pt x="2256" y="3271"/>
                </a:cubicBezTo>
                <a:cubicBezTo>
                  <a:pt x="2752" y="1617"/>
                  <a:pt x="4573" y="629"/>
                  <a:pt x="6194" y="576"/>
                </a:cubicBezTo>
                <a:cubicBezTo>
                  <a:pt x="6227" y="575"/>
                  <a:pt x="6260" y="574"/>
                  <a:pt x="6292" y="574"/>
                </a:cubicBezTo>
                <a:close/>
                <a:moveTo>
                  <a:pt x="15990" y="3019"/>
                </a:moveTo>
                <a:cubicBezTo>
                  <a:pt x="17629" y="3019"/>
                  <a:pt x="18760" y="4741"/>
                  <a:pt x="18873" y="6457"/>
                </a:cubicBezTo>
                <a:cubicBezTo>
                  <a:pt x="19012" y="8566"/>
                  <a:pt x="17384" y="10419"/>
                  <a:pt x="15734" y="11472"/>
                </a:cubicBezTo>
                <a:cubicBezTo>
                  <a:pt x="14829" y="12046"/>
                  <a:pt x="13719" y="12115"/>
                  <a:pt x="12660" y="12276"/>
                </a:cubicBezTo>
                <a:cubicBezTo>
                  <a:pt x="13805" y="11236"/>
                  <a:pt x="14698" y="8926"/>
                  <a:pt x="14774" y="7960"/>
                </a:cubicBezTo>
                <a:cubicBezTo>
                  <a:pt x="14891" y="6421"/>
                  <a:pt x="14188" y="5117"/>
                  <a:pt x="13093" y="4331"/>
                </a:cubicBezTo>
                <a:cubicBezTo>
                  <a:pt x="13100" y="4331"/>
                  <a:pt x="13105" y="4333"/>
                  <a:pt x="13111" y="4333"/>
                </a:cubicBezTo>
                <a:cubicBezTo>
                  <a:pt x="13113" y="4333"/>
                  <a:pt x="13116" y="4333"/>
                  <a:pt x="13118" y="4332"/>
                </a:cubicBezTo>
                <a:lnTo>
                  <a:pt x="13181" y="4328"/>
                </a:lnTo>
                <a:cubicBezTo>
                  <a:pt x="13231" y="4322"/>
                  <a:pt x="13269" y="4289"/>
                  <a:pt x="13272" y="4237"/>
                </a:cubicBezTo>
                <a:cubicBezTo>
                  <a:pt x="13275" y="4052"/>
                  <a:pt x="14462" y="3476"/>
                  <a:pt x="14684" y="3363"/>
                </a:cubicBezTo>
                <a:cubicBezTo>
                  <a:pt x="15145" y="3125"/>
                  <a:pt x="15583" y="3019"/>
                  <a:pt x="15990" y="3019"/>
                </a:cubicBezTo>
                <a:close/>
                <a:moveTo>
                  <a:pt x="10396" y="4124"/>
                </a:moveTo>
                <a:cubicBezTo>
                  <a:pt x="12130" y="4124"/>
                  <a:pt x="14023" y="5848"/>
                  <a:pt x="14069" y="7700"/>
                </a:cubicBezTo>
                <a:cubicBezTo>
                  <a:pt x="14104" y="9054"/>
                  <a:pt x="12658" y="11715"/>
                  <a:pt x="11369" y="12224"/>
                </a:cubicBezTo>
                <a:cubicBezTo>
                  <a:pt x="11226" y="12279"/>
                  <a:pt x="11143" y="12452"/>
                  <a:pt x="11160" y="12595"/>
                </a:cubicBezTo>
                <a:cubicBezTo>
                  <a:pt x="9901" y="12019"/>
                  <a:pt x="8795" y="10779"/>
                  <a:pt x="8214" y="9379"/>
                </a:cubicBezTo>
                <a:cubicBezTo>
                  <a:pt x="8217" y="9316"/>
                  <a:pt x="8193" y="9252"/>
                  <a:pt x="8145" y="9202"/>
                </a:cubicBezTo>
                <a:cubicBezTo>
                  <a:pt x="7660" y="7926"/>
                  <a:pt x="7611" y="6537"/>
                  <a:pt x="8287" y="5397"/>
                </a:cubicBezTo>
                <a:cubicBezTo>
                  <a:pt x="8822" y="4495"/>
                  <a:pt x="9592" y="4124"/>
                  <a:pt x="10396" y="4124"/>
                </a:cubicBezTo>
                <a:close/>
                <a:moveTo>
                  <a:pt x="4755" y="34000"/>
                </a:moveTo>
                <a:cubicBezTo>
                  <a:pt x="4797" y="34000"/>
                  <a:pt x="4841" y="34019"/>
                  <a:pt x="4889" y="34047"/>
                </a:cubicBezTo>
                <a:cubicBezTo>
                  <a:pt x="5052" y="34137"/>
                  <a:pt x="5129" y="34347"/>
                  <a:pt x="4956" y="34476"/>
                </a:cubicBezTo>
                <a:cubicBezTo>
                  <a:pt x="4930" y="34493"/>
                  <a:pt x="4902" y="34512"/>
                  <a:pt x="4872" y="34528"/>
                </a:cubicBezTo>
                <a:cubicBezTo>
                  <a:pt x="4851" y="34522"/>
                  <a:pt x="4829" y="34519"/>
                  <a:pt x="4808" y="34519"/>
                </a:cubicBezTo>
                <a:cubicBezTo>
                  <a:pt x="4736" y="34519"/>
                  <a:pt x="4666" y="34551"/>
                  <a:pt x="4625" y="34609"/>
                </a:cubicBezTo>
                <a:cubicBezTo>
                  <a:pt x="4601" y="34612"/>
                  <a:pt x="4577" y="34614"/>
                  <a:pt x="4553" y="34614"/>
                </a:cubicBezTo>
                <a:cubicBezTo>
                  <a:pt x="4436" y="34614"/>
                  <a:pt x="4332" y="34569"/>
                  <a:pt x="4285" y="34442"/>
                </a:cubicBezTo>
                <a:cubicBezTo>
                  <a:pt x="4275" y="34416"/>
                  <a:pt x="4270" y="34390"/>
                  <a:pt x="4265" y="34363"/>
                </a:cubicBezTo>
                <a:cubicBezTo>
                  <a:pt x="4288" y="34359"/>
                  <a:pt x="4313" y="34356"/>
                  <a:pt x="4336" y="34345"/>
                </a:cubicBezTo>
                <a:cubicBezTo>
                  <a:pt x="4492" y="34276"/>
                  <a:pt x="4536" y="34112"/>
                  <a:pt x="4673" y="34026"/>
                </a:cubicBezTo>
                <a:cubicBezTo>
                  <a:pt x="4701" y="34008"/>
                  <a:pt x="4728" y="34000"/>
                  <a:pt x="4755" y="34000"/>
                </a:cubicBezTo>
                <a:close/>
                <a:moveTo>
                  <a:pt x="9505" y="30469"/>
                </a:moveTo>
                <a:cubicBezTo>
                  <a:pt x="9658" y="30469"/>
                  <a:pt x="9814" y="30480"/>
                  <a:pt x="9971" y="30501"/>
                </a:cubicBezTo>
                <a:cubicBezTo>
                  <a:pt x="9897" y="30667"/>
                  <a:pt x="10026" y="30849"/>
                  <a:pt x="10211" y="30849"/>
                </a:cubicBezTo>
                <a:cubicBezTo>
                  <a:pt x="10229" y="30849"/>
                  <a:pt x="10246" y="30847"/>
                  <a:pt x="10264" y="30844"/>
                </a:cubicBezTo>
                <a:cubicBezTo>
                  <a:pt x="10389" y="30822"/>
                  <a:pt x="10509" y="30811"/>
                  <a:pt x="10624" y="30811"/>
                </a:cubicBezTo>
                <a:cubicBezTo>
                  <a:pt x="12359" y="30811"/>
                  <a:pt x="13057" y="33213"/>
                  <a:pt x="12230" y="34588"/>
                </a:cubicBezTo>
                <a:cubicBezTo>
                  <a:pt x="11666" y="35525"/>
                  <a:pt x="10530" y="36026"/>
                  <a:pt x="9418" y="36026"/>
                </a:cubicBezTo>
                <a:cubicBezTo>
                  <a:pt x="8661" y="36026"/>
                  <a:pt x="7916" y="35793"/>
                  <a:pt x="7371" y="35308"/>
                </a:cubicBezTo>
                <a:cubicBezTo>
                  <a:pt x="6399" y="34442"/>
                  <a:pt x="6594" y="32900"/>
                  <a:pt x="7138" y="31871"/>
                </a:cubicBezTo>
                <a:cubicBezTo>
                  <a:pt x="7652" y="30901"/>
                  <a:pt x="8530" y="30469"/>
                  <a:pt x="9505" y="30469"/>
                </a:cubicBezTo>
                <a:close/>
                <a:moveTo>
                  <a:pt x="19486" y="35485"/>
                </a:moveTo>
                <a:cubicBezTo>
                  <a:pt x="19538" y="35485"/>
                  <a:pt x="19576" y="35512"/>
                  <a:pt x="19600" y="35543"/>
                </a:cubicBezTo>
                <a:cubicBezTo>
                  <a:pt x="19733" y="35719"/>
                  <a:pt x="19732" y="35986"/>
                  <a:pt x="19617" y="36185"/>
                </a:cubicBezTo>
                <a:cubicBezTo>
                  <a:pt x="19541" y="36318"/>
                  <a:pt x="19394" y="36383"/>
                  <a:pt x="19246" y="36383"/>
                </a:cubicBezTo>
                <a:cubicBezTo>
                  <a:pt x="19099" y="36383"/>
                  <a:pt x="18952" y="36319"/>
                  <a:pt x="18872" y="36194"/>
                </a:cubicBezTo>
                <a:cubicBezTo>
                  <a:pt x="18787" y="36056"/>
                  <a:pt x="18810" y="35891"/>
                  <a:pt x="18883" y="35741"/>
                </a:cubicBezTo>
                <a:cubicBezTo>
                  <a:pt x="18896" y="35738"/>
                  <a:pt x="18906" y="35738"/>
                  <a:pt x="18919" y="35733"/>
                </a:cubicBezTo>
                <a:cubicBezTo>
                  <a:pt x="19099" y="35665"/>
                  <a:pt x="19259" y="35536"/>
                  <a:pt x="19445" y="35491"/>
                </a:cubicBezTo>
                <a:cubicBezTo>
                  <a:pt x="19459" y="35487"/>
                  <a:pt x="19473" y="35485"/>
                  <a:pt x="19486" y="35485"/>
                </a:cubicBezTo>
                <a:close/>
                <a:moveTo>
                  <a:pt x="18784" y="41055"/>
                </a:moveTo>
                <a:cubicBezTo>
                  <a:pt x="19101" y="41055"/>
                  <a:pt x="19296" y="41263"/>
                  <a:pt x="19206" y="41584"/>
                </a:cubicBezTo>
                <a:cubicBezTo>
                  <a:pt x="19194" y="41628"/>
                  <a:pt x="19174" y="41646"/>
                  <a:pt x="19148" y="41646"/>
                </a:cubicBezTo>
                <a:cubicBezTo>
                  <a:pt x="19033" y="41646"/>
                  <a:pt x="18805" y="41286"/>
                  <a:pt x="18663" y="41066"/>
                </a:cubicBezTo>
                <a:cubicBezTo>
                  <a:pt x="18684" y="41064"/>
                  <a:pt x="18704" y="41059"/>
                  <a:pt x="18724" y="41057"/>
                </a:cubicBezTo>
                <a:cubicBezTo>
                  <a:pt x="18745" y="41056"/>
                  <a:pt x="18764" y="41055"/>
                  <a:pt x="18784" y="41055"/>
                </a:cubicBezTo>
                <a:close/>
                <a:moveTo>
                  <a:pt x="11179" y="36265"/>
                </a:moveTo>
                <a:cubicBezTo>
                  <a:pt x="11615" y="36731"/>
                  <a:pt x="12430" y="36945"/>
                  <a:pt x="12998" y="37222"/>
                </a:cubicBezTo>
                <a:cubicBezTo>
                  <a:pt x="13805" y="37614"/>
                  <a:pt x="14839" y="38002"/>
                  <a:pt x="15568" y="38595"/>
                </a:cubicBezTo>
                <a:cubicBezTo>
                  <a:pt x="14119" y="39951"/>
                  <a:pt x="12486" y="41042"/>
                  <a:pt x="10694" y="41887"/>
                </a:cubicBezTo>
                <a:cubicBezTo>
                  <a:pt x="10189" y="40167"/>
                  <a:pt x="9839" y="38407"/>
                  <a:pt x="9364" y="36679"/>
                </a:cubicBezTo>
                <a:cubicBezTo>
                  <a:pt x="9990" y="36679"/>
                  <a:pt x="10614" y="36536"/>
                  <a:pt x="11179" y="36265"/>
                </a:cubicBezTo>
                <a:close/>
                <a:moveTo>
                  <a:pt x="9471" y="46102"/>
                </a:moveTo>
                <a:lnTo>
                  <a:pt x="9471" y="46102"/>
                </a:lnTo>
                <a:cubicBezTo>
                  <a:pt x="9800" y="46181"/>
                  <a:pt x="10087" y="46325"/>
                  <a:pt x="10346" y="46540"/>
                </a:cubicBezTo>
                <a:cubicBezTo>
                  <a:pt x="10327" y="46540"/>
                  <a:pt x="10308" y="46541"/>
                  <a:pt x="10288" y="46541"/>
                </a:cubicBezTo>
                <a:cubicBezTo>
                  <a:pt x="9933" y="46541"/>
                  <a:pt x="9566" y="46425"/>
                  <a:pt x="9471" y="46102"/>
                </a:cubicBezTo>
                <a:close/>
                <a:moveTo>
                  <a:pt x="6127" y="1"/>
                </a:moveTo>
                <a:cubicBezTo>
                  <a:pt x="4466" y="1"/>
                  <a:pt x="2715" y="916"/>
                  <a:pt x="1778" y="2621"/>
                </a:cubicBezTo>
                <a:cubicBezTo>
                  <a:pt x="1" y="5855"/>
                  <a:pt x="3016" y="9905"/>
                  <a:pt x="6371" y="9905"/>
                </a:cubicBezTo>
                <a:cubicBezTo>
                  <a:pt x="6792" y="9905"/>
                  <a:pt x="7217" y="9841"/>
                  <a:pt x="7640" y="9705"/>
                </a:cubicBezTo>
                <a:cubicBezTo>
                  <a:pt x="8357" y="11283"/>
                  <a:pt x="9630" y="12639"/>
                  <a:pt x="11102" y="12995"/>
                </a:cubicBezTo>
                <a:cubicBezTo>
                  <a:pt x="11102" y="13017"/>
                  <a:pt x="11100" y="13037"/>
                  <a:pt x="11107" y="13059"/>
                </a:cubicBezTo>
                <a:cubicBezTo>
                  <a:pt x="12090" y="16770"/>
                  <a:pt x="11004" y="21895"/>
                  <a:pt x="8873" y="25063"/>
                </a:cubicBezTo>
                <a:cubicBezTo>
                  <a:pt x="7122" y="27665"/>
                  <a:pt x="4493" y="30064"/>
                  <a:pt x="4915" y="33470"/>
                </a:cubicBezTo>
                <a:cubicBezTo>
                  <a:pt x="4856" y="33457"/>
                  <a:pt x="4797" y="33450"/>
                  <a:pt x="4737" y="33450"/>
                </a:cubicBezTo>
                <a:cubicBezTo>
                  <a:pt x="4664" y="33450"/>
                  <a:pt x="4590" y="33461"/>
                  <a:pt x="4518" y="33484"/>
                </a:cubicBezTo>
                <a:cubicBezTo>
                  <a:pt x="4432" y="33513"/>
                  <a:pt x="4343" y="33565"/>
                  <a:pt x="4265" y="33629"/>
                </a:cubicBezTo>
                <a:cubicBezTo>
                  <a:pt x="4153" y="33670"/>
                  <a:pt x="4053" y="33735"/>
                  <a:pt x="3966" y="33845"/>
                </a:cubicBezTo>
                <a:cubicBezTo>
                  <a:pt x="3797" y="34056"/>
                  <a:pt x="3753" y="34312"/>
                  <a:pt x="3807" y="34572"/>
                </a:cubicBezTo>
                <a:cubicBezTo>
                  <a:pt x="3887" y="34966"/>
                  <a:pt x="4217" y="35123"/>
                  <a:pt x="4565" y="35123"/>
                </a:cubicBezTo>
                <a:cubicBezTo>
                  <a:pt x="4571" y="35123"/>
                  <a:pt x="4577" y="35123"/>
                  <a:pt x="4583" y="35123"/>
                </a:cubicBezTo>
                <a:cubicBezTo>
                  <a:pt x="4650" y="35548"/>
                  <a:pt x="4882" y="35969"/>
                  <a:pt x="5051" y="36341"/>
                </a:cubicBezTo>
                <a:cubicBezTo>
                  <a:pt x="5358" y="37019"/>
                  <a:pt x="5781" y="37672"/>
                  <a:pt x="6346" y="38162"/>
                </a:cubicBezTo>
                <a:cubicBezTo>
                  <a:pt x="6720" y="38486"/>
                  <a:pt x="7100" y="38623"/>
                  <a:pt x="7467" y="38623"/>
                </a:cubicBezTo>
                <a:cubicBezTo>
                  <a:pt x="8108" y="38623"/>
                  <a:pt x="8707" y="38204"/>
                  <a:pt x="9154" y="37627"/>
                </a:cubicBezTo>
                <a:cubicBezTo>
                  <a:pt x="9374" y="39250"/>
                  <a:pt x="9704" y="40860"/>
                  <a:pt x="10170" y="42429"/>
                </a:cubicBezTo>
                <a:cubicBezTo>
                  <a:pt x="10217" y="42584"/>
                  <a:pt x="10342" y="42660"/>
                  <a:pt x="10479" y="42660"/>
                </a:cubicBezTo>
                <a:cubicBezTo>
                  <a:pt x="10535" y="42660"/>
                  <a:pt x="10592" y="42647"/>
                  <a:pt x="10647" y="42623"/>
                </a:cubicBezTo>
                <a:cubicBezTo>
                  <a:pt x="11097" y="42423"/>
                  <a:pt x="11537" y="42206"/>
                  <a:pt x="11969" y="41975"/>
                </a:cubicBezTo>
                <a:lnTo>
                  <a:pt x="11969" y="41975"/>
                </a:lnTo>
                <a:cubicBezTo>
                  <a:pt x="11812" y="43389"/>
                  <a:pt x="11419" y="44756"/>
                  <a:pt x="10777" y="46030"/>
                </a:cubicBezTo>
                <a:cubicBezTo>
                  <a:pt x="10313" y="45639"/>
                  <a:pt x="9777" y="45428"/>
                  <a:pt x="9138" y="45381"/>
                </a:cubicBezTo>
                <a:cubicBezTo>
                  <a:pt x="9134" y="45381"/>
                  <a:pt x="9129" y="45380"/>
                  <a:pt x="9124" y="45380"/>
                </a:cubicBezTo>
                <a:cubicBezTo>
                  <a:pt x="8993" y="45380"/>
                  <a:pt x="8839" y="45493"/>
                  <a:pt x="8818" y="45624"/>
                </a:cubicBezTo>
                <a:cubicBezTo>
                  <a:pt x="8721" y="46252"/>
                  <a:pt x="8960" y="46801"/>
                  <a:pt x="9581" y="47045"/>
                </a:cubicBezTo>
                <a:cubicBezTo>
                  <a:pt x="9795" y="47129"/>
                  <a:pt x="10056" y="47196"/>
                  <a:pt x="10304" y="47196"/>
                </a:cubicBezTo>
                <a:cubicBezTo>
                  <a:pt x="10583" y="47196"/>
                  <a:pt x="10846" y="47112"/>
                  <a:pt x="11007" y="46873"/>
                </a:cubicBezTo>
                <a:cubicBezTo>
                  <a:pt x="11067" y="46845"/>
                  <a:pt x="11124" y="46807"/>
                  <a:pt x="11157" y="46745"/>
                </a:cubicBezTo>
                <a:cubicBezTo>
                  <a:pt x="11950" y="45282"/>
                  <a:pt x="12466" y="43503"/>
                  <a:pt x="12252" y="41823"/>
                </a:cubicBezTo>
                <a:cubicBezTo>
                  <a:pt x="12726" y="41559"/>
                  <a:pt x="13191" y="41279"/>
                  <a:pt x="13641" y="40977"/>
                </a:cubicBezTo>
                <a:cubicBezTo>
                  <a:pt x="13764" y="42040"/>
                  <a:pt x="14420" y="43650"/>
                  <a:pt x="15404" y="43650"/>
                </a:cubicBezTo>
                <a:cubicBezTo>
                  <a:pt x="15672" y="43650"/>
                  <a:pt x="15963" y="43531"/>
                  <a:pt x="16275" y="43249"/>
                </a:cubicBezTo>
                <a:cubicBezTo>
                  <a:pt x="16917" y="42670"/>
                  <a:pt x="17360" y="41637"/>
                  <a:pt x="18136" y="41227"/>
                </a:cubicBezTo>
                <a:cubicBezTo>
                  <a:pt x="18237" y="41697"/>
                  <a:pt x="18677" y="42367"/>
                  <a:pt x="19161" y="42367"/>
                </a:cubicBezTo>
                <a:cubicBezTo>
                  <a:pt x="19306" y="42367"/>
                  <a:pt x="19454" y="42308"/>
                  <a:pt x="19599" y="42165"/>
                </a:cubicBezTo>
                <a:cubicBezTo>
                  <a:pt x="20092" y="41677"/>
                  <a:pt x="19956" y="40879"/>
                  <a:pt x="19389" y="40521"/>
                </a:cubicBezTo>
                <a:cubicBezTo>
                  <a:pt x="19164" y="40380"/>
                  <a:pt x="18938" y="40320"/>
                  <a:pt x="18716" y="40320"/>
                </a:cubicBezTo>
                <a:cubicBezTo>
                  <a:pt x="17920" y="40320"/>
                  <a:pt x="17176" y="41090"/>
                  <a:pt x="16737" y="41659"/>
                </a:cubicBezTo>
                <a:cubicBezTo>
                  <a:pt x="16469" y="42005"/>
                  <a:pt x="15907" y="42948"/>
                  <a:pt x="15367" y="42948"/>
                </a:cubicBezTo>
                <a:cubicBezTo>
                  <a:pt x="15238" y="42948"/>
                  <a:pt x="15109" y="42894"/>
                  <a:pt x="14987" y="42763"/>
                </a:cubicBezTo>
                <a:cubicBezTo>
                  <a:pt x="14509" y="42256"/>
                  <a:pt x="14188" y="41356"/>
                  <a:pt x="14091" y="40660"/>
                </a:cubicBezTo>
                <a:cubicBezTo>
                  <a:pt x="14868" y="40107"/>
                  <a:pt x="15607" y="39498"/>
                  <a:pt x="16303" y="38828"/>
                </a:cubicBezTo>
                <a:cubicBezTo>
                  <a:pt x="16434" y="38700"/>
                  <a:pt x="16428" y="38481"/>
                  <a:pt x="16303" y="38352"/>
                </a:cubicBezTo>
                <a:cubicBezTo>
                  <a:pt x="15591" y="37634"/>
                  <a:pt x="14489" y="37208"/>
                  <a:pt x="13602" y="36762"/>
                </a:cubicBezTo>
                <a:cubicBezTo>
                  <a:pt x="13449" y="36685"/>
                  <a:pt x="13261" y="36572"/>
                  <a:pt x="13053" y="36451"/>
                </a:cubicBezTo>
                <a:lnTo>
                  <a:pt x="13053" y="36451"/>
                </a:lnTo>
                <a:cubicBezTo>
                  <a:pt x="13064" y="36453"/>
                  <a:pt x="13075" y="36454"/>
                  <a:pt x="13086" y="36454"/>
                </a:cubicBezTo>
                <a:cubicBezTo>
                  <a:pt x="13125" y="36454"/>
                  <a:pt x="13166" y="36441"/>
                  <a:pt x="13205" y="36406"/>
                </a:cubicBezTo>
                <a:cubicBezTo>
                  <a:pt x="13961" y="35735"/>
                  <a:pt x="14795" y="35219"/>
                  <a:pt x="15742" y="34869"/>
                </a:cubicBezTo>
                <a:cubicBezTo>
                  <a:pt x="16127" y="34726"/>
                  <a:pt x="16471" y="34658"/>
                  <a:pt x="16796" y="34658"/>
                </a:cubicBezTo>
                <a:cubicBezTo>
                  <a:pt x="17404" y="34658"/>
                  <a:pt x="17942" y="34897"/>
                  <a:pt x="18539" y="35333"/>
                </a:cubicBezTo>
                <a:cubicBezTo>
                  <a:pt x="18562" y="35351"/>
                  <a:pt x="18584" y="35359"/>
                  <a:pt x="18607" y="35366"/>
                </a:cubicBezTo>
                <a:cubicBezTo>
                  <a:pt x="18363" y="35619"/>
                  <a:pt x="18241" y="36002"/>
                  <a:pt x="18354" y="36359"/>
                </a:cubicBezTo>
                <a:cubicBezTo>
                  <a:pt x="18479" y="36757"/>
                  <a:pt x="18849" y="36944"/>
                  <a:pt x="19229" y="36944"/>
                </a:cubicBezTo>
                <a:cubicBezTo>
                  <a:pt x="19503" y="36944"/>
                  <a:pt x="19782" y="36846"/>
                  <a:pt x="19976" y="36659"/>
                </a:cubicBezTo>
                <a:cubicBezTo>
                  <a:pt x="20338" y="36312"/>
                  <a:pt x="20389" y="35655"/>
                  <a:pt x="20108" y="35248"/>
                </a:cubicBezTo>
                <a:cubicBezTo>
                  <a:pt x="19952" y="35021"/>
                  <a:pt x="19714" y="34919"/>
                  <a:pt x="19470" y="34919"/>
                </a:cubicBezTo>
                <a:cubicBezTo>
                  <a:pt x="19266" y="34919"/>
                  <a:pt x="19058" y="34991"/>
                  <a:pt x="18893" y="35122"/>
                </a:cubicBezTo>
                <a:cubicBezTo>
                  <a:pt x="18896" y="35083"/>
                  <a:pt x="18892" y="35042"/>
                  <a:pt x="18874" y="35003"/>
                </a:cubicBezTo>
                <a:cubicBezTo>
                  <a:pt x="18507" y="34251"/>
                  <a:pt x="17882" y="33964"/>
                  <a:pt x="17166" y="33964"/>
                </a:cubicBezTo>
                <a:cubicBezTo>
                  <a:pt x="15638" y="33964"/>
                  <a:pt x="13696" y="35272"/>
                  <a:pt x="12961" y="36154"/>
                </a:cubicBezTo>
                <a:cubicBezTo>
                  <a:pt x="12890" y="36236"/>
                  <a:pt x="12906" y="36331"/>
                  <a:pt x="12959" y="36392"/>
                </a:cubicBezTo>
                <a:cubicBezTo>
                  <a:pt x="12602" y="36185"/>
                  <a:pt x="12199" y="35968"/>
                  <a:pt x="11833" y="35873"/>
                </a:cubicBezTo>
                <a:cubicBezTo>
                  <a:pt x="12509" y="35381"/>
                  <a:pt x="13031" y="34685"/>
                  <a:pt x="13248" y="33846"/>
                </a:cubicBezTo>
                <a:cubicBezTo>
                  <a:pt x="13543" y="32715"/>
                  <a:pt x="12229" y="29989"/>
                  <a:pt x="10888" y="29989"/>
                </a:cubicBezTo>
                <a:cubicBezTo>
                  <a:pt x="10714" y="29989"/>
                  <a:pt x="10538" y="30036"/>
                  <a:pt x="10366" y="30138"/>
                </a:cubicBezTo>
                <a:cubicBezTo>
                  <a:pt x="9950" y="29938"/>
                  <a:pt x="9546" y="29848"/>
                  <a:pt x="9163" y="29848"/>
                </a:cubicBezTo>
                <a:cubicBezTo>
                  <a:pt x="6275" y="29848"/>
                  <a:pt x="4593" y="34968"/>
                  <a:pt x="7882" y="36382"/>
                </a:cubicBezTo>
                <a:cubicBezTo>
                  <a:pt x="8253" y="36542"/>
                  <a:pt x="8641" y="36632"/>
                  <a:pt x="9033" y="36665"/>
                </a:cubicBezTo>
                <a:cubicBezTo>
                  <a:pt x="9051" y="36828"/>
                  <a:pt x="9076" y="36989"/>
                  <a:pt x="9096" y="37152"/>
                </a:cubicBezTo>
                <a:cubicBezTo>
                  <a:pt x="8586" y="37607"/>
                  <a:pt x="8102" y="37863"/>
                  <a:pt x="7637" y="37863"/>
                </a:cubicBezTo>
                <a:cubicBezTo>
                  <a:pt x="7171" y="37863"/>
                  <a:pt x="6725" y="37605"/>
                  <a:pt x="6294" y="37029"/>
                </a:cubicBezTo>
                <a:cubicBezTo>
                  <a:pt x="6008" y="36649"/>
                  <a:pt x="5791" y="36215"/>
                  <a:pt x="5586" y="35788"/>
                </a:cubicBezTo>
                <a:cubicBezTo>
                  <a:pt x="5458" y="35518"/>
                  <a:pt x="5366" y="35206"/>
                  <a:pt x="5222" y="34933"/>
                </a:cubicBezTo>
                <a:cubicBezTo>
                  <a:pt x="5235" y="34926"/>
                  <a:pt x="5248" y="34919"/>
                  <a:pt x="5259" y="34912"/>
                </a:cubicBezTo>
                <a:cubicBezTo>
                  <a:pt x="5729" y="34573"/>
                  <a:pt x="5665" y="33943"/>
                  <a:pt x="5229" y="33613"/>
                </a:cubicBezTo>
                <a:cubicBezTo>
                  <a:pt x="5255" y="33585"/>
                  <a:pt x="5273" y="33544"/>
                  <a:pt x="5272" y="33490"/>
                </a:cubicBezTo>
                <a:cubicBezTo>
                  <a:pt x="5119" y="29344"/>
                  <a:pt x="9131" y="26990"/>
                  <a:pt x="10554" y="23456"/>
                </a:cubicBezTo>
                <a:cubicBezTo>
                  <a:pt x="11740" y="20509"/>
                  <a:pt x="12673" y="16233"/>
                  <a:pt x="11647" y="13105"/>
                </a:cubicBezTo>
                <a:lnTo>
                  <a:pt x="11647" y="13105"/>
                </a:lnTo>
                <a:cubicBezTo>
                  <a:pt x="11680" y="13116"/>
                  <a:pt x="11714" y="13123"/>
                  <a:pt x="11751" y="13123"/>
                </a:cubicBezTo>
                <a:cubicBezTo>
                  <a:pt x="11773" y="13123"/>
                  <a:pt x="11796" y="13120"/>
                  <a:pt x="11820" y="13115"/>
                </a:cubicBezTo>
                <a:cubicBezTo>
                  <a:pt x="14328" y="12534"/>
                  <a:pt x="16170" y="12434"/>
                  <a:pt x="18023" y="10452"/>
                </a:cubicBezTo>
                <a:cubicBezTo>
                  <a:pt x="19360" y="9022"/>
                  <a:pt x="20082" y="6661"/>
                  <a:pt x="19285" y="4792"/>
                </a:cubicBezTo>
                <a:cubicBezTo>
                  <a:pt x="18780" y="3607"/>
                  <a:pt x="17583" y="2279"/>
                  <a:pt x="16179" y="2279"/>
                </a:cubicBezTo>
                <a:cubicBezTo>
                  <a:pt x="16012" y="2279"/>
                  <a:pt x="15842" y="2297"/>
                  <a:pt x="15670" y="2338"/>
                </a:cubicBezTo>
                <a:cubicBezTo>
                  <a:pt x="15112" y="2468"/>
                  <a:pt x="12593" y="3303"/>
                  <a:pt x="12966" y="4221"/>
                </a:cubicBezTo>
                <a:cubicBezTo>
                  <a:pt x="12969" y="4231"/>
                  <a:pt x="12976" y="4242"/>
                  <a:pt x="12982" y="4252"/>
                </a:cubicBezTo>
                <a:cubicBezTo>
                  <a:pt x="12303" y="3797"/>
                  <a:pt x="11486" y="3536"/>
                  <a:pt x="10623" y="3536"/>
                </a:cubicBezTo>
                <a:cubicBezTo>
                  <a:pt x="10444" y="3536"/>
                  <a:pt x="10262" y="3548"/>
                  <a:pt x="10080" y="3571"/>
                </a:cubicBezTo>
                <a:cubicBezTo>
                  <a:pt x="10081" y="3544"/>
                  <a:pt x="10086" y="3516"/>
                  <a:pt x="10080" y="3488"/>
                </a:cubicBezTo>
                <a:cubicBezTo>
                  <a:pt x="9673" y="1107"/>
                  <a:pt x="7954" y="1"/>
                  <a:pt x="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5831;p72"/>
          <p:cNvGrpSpPr/>
          <p:nvPr/>
        </p:nvGrpSpPr>
        <p:grpSpPr>
          <a:xfrm>
            <a:off x="1255218" y="422523"/>
            <a:ext cx="688700" cy="835750"/>
            <a:chOff x="4844238" y="1771275"/>
            <a:chExt cx="688700" cy="835750"/>
          </a:xfrm>
        </p:grpSpPr>
        <p:sp>
          <p:nvSpPr>
            <p:cNvPr id="31" name="Google Shape;5832;p72"/>
            <p:cNvSpPr/>
            <p:nvPr/>
          </p:nvSpPr>
          <p:spPr>
            <a:xfrm>
              <a:off x="5041013" y="1976125"/>
              <a:ext cx="157925" cy="137375"/>
            </a:xfrm>
            <a:custGeom>
              <a:avLst/>
              <a:gdLst/>
              <a:ahLst/>
              <a:cxnLst/>
              <a:rect l="l" t="t" r="r" b="b"/>
              <a:pathLst>
                <a:path w="6317" h="5495" extrusionOk="0">
                  <a:moveTo>
                    <a:pt x="622" y="1"/>
                  </a:moveTo>
                  <a:cubicBezTo>
                    <a:pt x="588" y="1"/>
                    <a:pt x="551" y="13"/>
                    <a:pt x="515" y="42"/>
                  </a:cubicBezTo>
                  <a:cubicBezTo>
                    <a:pt x="0" y="455"/>
                    <a:pt x="172" y="1371"/>
                    <a:pt x="293" y="1937"/>
                  </a:cubicBezTo>
                  <a:cubicBezTo>
                    <a:pt x="486" y="2830"/>
                    <a:pt x="1043" y="3634"/>
                    <a:pt x="1665" y="4280"/>
                  </a:cubicBezTo>
                  <a:cubicBezTo>
                    <a:pt x="2370" y="5014"/>
                    <a:pt x="3349" y="5494"/>
                    <a:pt x="4312" y="5494"/>
                  </a:cubicBezTo>
                  <a:cubicBezTo>
                    <a:pt x="4941" y="5494"/>
                    <a:pt x="5564" y="5289"/>
                    <a:pt x="6099" y="4817"/>
                  </a:cubicBezTo>
                  <a:cubicBezTo>
                    <a:pt x="6316" y="4625"/>
                    <a:pt x="6118" y="4286"/>
                    <a:pt x="5877" y="4286"/>
                  </a:cubicBezTo>
                  <a:cubicBezTo>
                    <a:pt x="5828" y="4286"/>
                    <a:pt x="5776" y="4301"/>
                    <a:pt x="5726" y="4334"/>
                  </a:cubicBezTo>
                  <a:cubicBezTo>
                    <a:pt x="5226" y="4667"/>
                    <a:pt x="4733" y="4816"/>
                    <a:pt x="4256" y="4816"/>
                  </a:cubicBezTo>
                  <a:cubicBezTo>
                    <a:pt x="3426" y="4816"/>
                    <a:pt x="2644" y="4367"/>
                    <a:pt x="1958" y="3656"/>
                  </a:cubicBezTo>
                  <a:cubicBezTo>
                    <a:pt x="1452" y="3130"/>
                    <a:pt x="1111" y="2462"/>
                    <a:pt x="903" y="1769"/>
                  </a:cubicBezTo>
                  <a:cubicBezTo>
                    <a:pt x="738" y="1215"/>
                    <a:pt x="946" y="628"/>
                    <a:pt x="772" y="109"/>
                  </a:cubicBezTo>
                  <a:lnTo>
                    <a:pt x="772" y="109"/>
                  </a:lnTo>
                  <a:cubicBezTo>
                    <a:pt x="769" y="109"/>
                    <a:pt x="766" y="112"/>
                    <a:pt x="765" y="112"/>
                  </a:cubicBezTo>
                  <a:cubicBezTo>
                    <a:pt x="747" y="49"/>
                    <a:pt x="690"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3;p72"/>
            <p:cNvSpPr/>
            <p:nvPr/>
          </p:nvSpPr>
          <p:spPr>
            <a:xfrm>
              <a:off x="5136463" y="1940600"/>
              <a:ext cx="47100" cy="50000"/>
            </a:xfrm>
            <a:custGeom>
              <a:avLst/>
              <a:gdLst/>
              <a:ahLst/>
              <a:cxnLst/>
              <a:rect l="l" t="t" r="r" b="b"/>
              <a:pathLst>
                <a:path w="1884" h="2000" extrusionOk="0">
                  <a:moveTo>
                    <a:pt x="1559" y="1"/>
                  </a:moveTo>
                  <a:cubicBezTo>
                    <a:pt x="1252" y="1"/>
                    <a:pt x="912" y="431"/>
                    <a:pt x="719" y="627"/>
                  </a:cubicBezTo>
                  <a:cubicBezTo>
                    <a:pt x="419" y="930"/>
                    <a:pt x="83" y="1327"/>
                    <a:pt x="20" y="1763"/>
                  </a:cubicBezTo>
                  <a:cubicBezTo>
                    <a:pt x="1" y="1903"/>
                    <a:pt x="98" y="1999"/>
                    <a:pt x="206" y="1999"/>
                  </a:cubicBezTo>
                  <a:cubicBezTo>
                    <a:pt x="263" y="1999"/>
                    <a:pt x="323" y="1972"/>
                    <a:pt x="369" y="1909"/>
                  </a:cubicBezTo>
                  <a:cubicBezTo>
                    <a:pt x="600" y="1593"/>
                    <a:pt x="840" y="1304"/>
                    <a:pt x="1129" y="1036"/>
                  </a:cubicBezTo>
                  <a:cubicBezTo>
                    <a:pt x="1329" y="850"/>
                    <a:pt x="1783" y="629"/>
                    <a:pt x="1845" y="350"/>
                  </a:cubicBezTo>
                  <a:cubicBezTo>
                    <a:pt x="1883" y="168"/>
                    <a:pt x="1762" y="13"/>
                    <a:pt x="1578" y="1"/>
                  </a:cubicBezTo>
                  <a:cubicBezTo>
                    <a:pt x="1571" y="1"/>
                    <a:pt x="1565"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34;p72"/>
            <p:cNvSpPr/>
            <p:nvPr/>
          </p:nvSpPr>
          <p:spPr>
            <a:xfrm>
              <a:off x="5098438" y="1906100"/>
              <a:ext cx="68225" cy="63950"/>
            </a:xfrm>
            <a:custGeom>
              <a:avLst/>
              <a:gdLst/>
              <a:ahLst/>
              <a:cxnLst/>
              <a:rect l="l" t="t" r="r" b="b"/>
              <a:pathLst>
                <a:path w="2729" h="2558" extrusionOk="0">
                  <a:moveTo>
                    <a:pt x="2392" y="0"/>
                  </a:moveTo>
                  <a:cubicBezTo>
                    <a:pt x="2385" y="0"/>
                    <a:pt x="2378" y="1"/>
                    <a:pt x="2370" y="1"/>
                  </a:cubicBezTo>
                  <a:cubicBezTo>
                    <a:pt x="1298" y="77"/>
                    <a:pt x="84" y="1321"/>
                    <a:pt x="8" y="2386"/>
                  </a:cubicBezTo>
                  <a:cubicBezTo>
                    <a:pt x="0" y="2497"/>
                    <a:pt x="89" y="2557"/>
                    <a:pt x="180" y="2557"/>
                  </a:cubicBezTo>
                  <a:cubicBezTo>
                    <a:pt x="241" y="2557"/>
                    <a:pt x="303" y="2530"/>
                    <a:pt x="338" y="2474"/>
                  </a:cubicBezTo>
                  <a:cubicBezTo>
                    <a:pt x="618" y="2037"/>
                    <a:pt x="815" y="1623"/>
                    <a:pt x="1203" y="1258"/>
                  </a:cubicBezTo>
                  <a:cubicBezTo>
                    <a:pt x="1593" y="893"/>
                    <a:pt x="2079" y="796"/>
                    <a:pt x="2513" y="524"/>
                  </a:cubicBezTo>
                  <a:cubicBezTo>
                    <a:pt x="2729" y="388"/>
                    <a:pt x="2666" y="0"/>
                    <a:pt x="2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35;p72"/>
            <p:cNvSpPr/>
            <p:nvPr/>
          </p:nvSpPr>
          <p:spPr>
            <a:xfrm>
              <a:off x="4844238" y="1771275"/>
              <a:ext cx="688700" cy="835750"/>
            </a:xfrm>
            <a:custGeom>
              <a:avLst/>
              <a:gdLst/>
              <a:ahLst/>
              <a:cxnLst/>
              <a:rect l="l" t="t" r="r" b="b"/>
              <a:pathLst>
                <a:path w="27548" h="33430" extrusionOk="0">
                  <a:moveTo>
                    <a:pt x="25998" y="9229"/>
                  </a:moveTo>
                  <a:cubicBezTo>
                    <a:pt x="26158" y="9229"/>
                    <a:pt x="26317" y="9294"/>
                    <a:pt x="26448" y="9380"/>
                  </a:cubicBezTo>
                  <a:cubicBezTo>
                    <a:pt x="26896" y="9681"/>
                    <a:pt x="26583" y="10171"/>
                    <a:pt x="26255" y="10404"/>
                  </a:cubicBezTo>
                  <a:cubicBezTo>
                    <a:pt x="26114" y="10505"/>
                    <a:pt x="25966" y="10551"/>
                    <a:pt x="25822" y="10551"/>
                  </a:cubicBezTo>
                  <a:cubicBezTo>
                    <a:pt x="25780" y="10551"/>
                    <a:pt x="25737" y="10547"/>
                    <a:pt x="25696" y="10539"/>
                  </a:cubicBezTo>
                  <a:cubicBezTo>
                    <a:pt x="25705" y="10355"/>
                    <a:pt x="25553" y="10241"/>
                    <a:pt x="25398" y="10241"/>
                  </a:cubicBezTo>
                  <a:cubicBezTo>
                    <a:pt x="25352" y="10241"/>
                    <a:pt x="25306" y="10251"/>
                    <a:pt x="25263" y="10272"/>
                  </a:cubicBezTo>
                  <a:cubicBezTo>
                    <a:pt x="25243" y="10249"/>
                    <a:pt x="25223" y="10229"/>
                    <a:pt x="25206" y="10203"/>
                  </a:cubicBezTo>
                  <a:cubicBezTo>
                    <a:pt x="25085" y="10031"/>
                    <a:pt x="25039" y="9823"/>
                    <a:pt x="25085" y="9642"/>
                  </a:cubicBezTo>
                  <a:cubicBezTo>
                    <a:pt x="25105" y="9639"/>
                    <a:pt x="25125" y="9638"/>
                    <a:pt x="25143" y="9631"/>
                  </a:cubicBezTo>
                  <a:cubicBezTo>
                    <a:pt x="25412" y="9536"/>
                    <a:pt x="25583" y="9309"/>
                    <a:pt x="25870" y="9243"/>
                  </a:cubicBezTo>
                  <a:cubicBezTo>
                    <a:pt x="25913" y="9233"/>
                    <a:pt x="25955" y="9229"/>
                    <a:pt x="25998" y="9229"/>
                  </a:cubicBezTo>
                  <a:close/>
                  <a:moveTo>
                    <a:pt x="14144" y="2835"/>
                  </a:moveTo>
                  <a:cubicBezTo>
                    <a:pt x="15598" y="2835"/>
                    <a:pt x="17044" y="3312"/>
                    <a:pt x="18163" y="4310"/>
                  </a:cubicBezTo>
                  <a:cubicBezTo>
                    <a:pt x="18921" y="4985"/>
                    <a:pt x="19381" y="5731"/>
                    <a:pt x="19609" y="6506"/>
                  </a:cubicBezTo>
                  <a:cubicBezTo>
                    <a:pt x="19512" y="6600"/>
                    <a:pt x="19549" y="6794"/>
                    <a:pt x="19689" y="6827"/>
                  </a:cubicBezTo>
                  <a:cubicBezTo>
                    <a:pt x="20407" y="10261"/>
                    <a:pt x="16727" y="14146"/>
                    <a:pt x="13510" y="15000"/>
                  </a:cubicBezTo>
                  <a:cubicBezTo>
                    <a:pt x="13410" y="15026"/>
                    <a:pt x="13347" y="15087"/>
                    <a:pt x="13315" y="15159"/>
                  </a:cubicBezTo>
                  <a:cubicBezTo>
                    <a:pt x="10815" y="15104"/>
                    <a:pt x="8569" y="14080"/>
                    <a:pt x="7714" y="11538"/>
                  </a:cubicBezTo>
                  <a:cubicBezTo>
                    <a:pt x="6954" y="9285"/>
                    <a:pt x="7759" y="6706"/>
                    <a:pt x="9280" y="4971"/>
                  </a:cubicBezTo>
                  <a:cubicBezTo>
                    <a:pt x="10506" y="3575"/>
                    <a:pt x="12332" y="2835"/>
                    <a:pt x="14144" y="2835"/>
                  </a:cubicBezTo>
                  <a:close/>
                  <a:moveTo>
                    <a:pt x="16209" y="14504"/>
                  </a:moveTo>
                  <a:cubicBezTo>
                    <a:pt x="16332" y="14653"/>
                    <a:pt x="16547" y="14783"/>
                    <a:pt x="16659" y="14883"/>
                  </a:cubicBezTo>
                  <a:cubicBezTo>
                    <a:pt x="16860" y="15064"/>
                    <a:pt x="17030" y="15257"/>
                    <a:pt x="17176" y="15474"/>
                  </a:cubicBezTo>
                  <a:cubicBezTo>
                    <a:pt x="16803" y="15480"/>
                    <a:pt x="16427" y="15517"/>
                    <a:pt x="16056" y="15590"/>
                  </a:cubicBezTo>
                  <a:cubicBezTo>
                    <a:pt x="15997" y="15482"/>
                    <a:pt x="15931" y="15376"/>
                    <a:pt x="15853" y="15267"/>
                  </a:cubicBezTo>
                  <a:cubicBezTo>
                    <a:pt x="15777" y="15160"/>
                    <a:pt x="15703" y="15054"/>
                    <a:pt x="15633" y="14944"/>
                  </a:cubicBezTo>
                  <a:cubicBezTo>
                    <a:pt x="15617" y="14917"/>
                    <a:pt x="15603" y="14890"/>
                    <a:pt x="15589" y="14861"/>
                  </a:cubicBezTo>
                  <a:cubicBezTo>
                    <a:pt x="15799" y="14751"/>
                    <a:pt x="16006" y="14631"/>
                    <a:pt x="16209" y="14504"/>
                  </a:cubicBezTo>
                  <a:close/>
                  <a:moveTo>
                    <a:pt x="1108" y="14619"/>
                  </a:moveTo>
                  <a:cubicBezTo>
                    <a:pt x="1299" y="14619"/>
                    <a:pt x="1484" y="14686"/>
                    <a:pt x="1650" y="14776"/>
                  </a:cubicBezTo>
                  <a:cubicBezTo>
                    <a:pt x="1939" y="14931"/>
                    <a:pt x="2366" y="15339"/>
                    <a:pt x="2195" y="15709"/>
                  </a:cubicBezTo>
                  <a:cubicBezTo>
                    <a:pt x="2093" y="15930"/>
                    <a:pt x="1928" y="16030"/>
                    <a:pt x="1742" y="16052"/>
                  </a:cubicBezTo>
                  <a:cubicBezTo>
                    <a:pt x="1723" y="15967"/>
                    <a:pt x="1706" y="15887"/>
                    <a:pt x="1693" y="15802"/>
                  </a:cubicBezTo>
                  <a:cubicBezTo>
                    <a:pt x="1674" y="15676"/>
                    <a:pt x="1588" y="15623"/>
                    <a:pt x="1492" y="15623"/>
                  </a:cubicBezTo>
                  <a:cubicBezTo>
                    <a:pt x="1364" y="15623"/>
                    <a:pt x="1220" y="15720"/>
                    <a:pt x="1207" y="15867"/>
                  </a:cubicBezTo>
                  <a:cubicBezTo>
                    <a:pt x="1206" y="15883"/>
                    <a:pt x="1207" y="15897"/>
                    <a:pt x="1206" y="15914"/>
                  </a:cubicBezTo>
                  <a:cubicBezTo>
                    <a:pt x="822" y="15683"/>
                    <a:pt x="529" y="15210"/>
                    <a:pt x="694" y="14757"/>
                  </a:cubicBezTo>
                  <a:cubicBezTo>
                    <a:pt x="800" y="14694"/>
                    <a:pt x="903" y="14636"/>
                    <a:pt x="1034" y="14623"/>
                  </a:cubicBezTo>
                  <a:cubicBezTo>
                    <a:pt x="1059" y="14621"/>
                    <a:pt x="1084" y="14619"/>
                    <a:pt x="1108" y="14619"/>
                  </a:cubicBezTo>
                  <a:close/>
                  <a:moveTo>
                    <a:pt x="15153" y="15074"/>
                  </a:moveTo>
                  <a:cubicBezTo>
                    <a:pt x="15176" y="15117"/>
                    <a:pt x="15204" y="15159"/>
                    <a:pt x="15234" y="15199"/>
                  </a:cubicBezTo>
                  <a:cubicBezTo>
                    <a:pt x="15346" y="15342"/>
                    <a:pt x="15469" y="15474"/>
                    <a:pt x="15590" y="15606"/>
                  </a:cubicBezTo>
                  <a:cubicBezTo>
                    <a:pt x="15613" y="15632"/>
                    <a:pt x="15639" y="15654"/>
                    <a:pt x="15663" y="15677"/>
                  </a:cubicBezTo>
                  <a:cubicBezTo>
                    <a:pt x="14768" y="15912"/>
                    <a:pt x="13911" y="16323"/>
                    <a:pt x="13187" y="16862"/>
                  </a:cubicBezTo>
                  <a:cubicBezTo>
                    <a:pt x="13254" y="16587"/>
                    <a:pt x="13132" y="16310"/>
                    <a:pt x="12995" y="16060"/>
                  </a:cubicBezTo>
                  <a:cubicBezTo>
                    <a:pt x="12912" y="15912"/>
                    <a:pt x="12809" y="15776"/>
                    <a:pt x="12712" y="15637"/>
                  </a:cubicBezTo>
                  <a:cubicBezTo>
                    <a:pt x="12684" y="15596"/>
                    <a:pt x="12659" y="15553"/>
                    <a:pt x="12637" y="15509"/>
                  </a:cubicBezTo>
                  <a:lnTo>
                    <a:pt x="12637" y="15509"/>
                  </a:lnTo>
                  <a:cubicBezTo>
                    <a:pt x="12693" y="15509"/>
                    <a:pt x="12751" y="15510"/>
                    <a:pt x="12808" y="15510"/>
                  </a:cubicBezTo>
                  <a:cubicBezTo>
                    <a:pt x="12990" y="15510"/>
                    <a:pt x="13174" y="15505"/>
                    <a:pt x="13358" y="15490"/>
                  </a:cubicBezTo>
                  <a:cubicBezTo>
                    <a:pt x="13410" y="15561"/>
                    <a:pt x="13488" y="15610"/>
                    <a:pt x="13588" y="15610"/>
                  </a:cubicBezTo>
                  <a:cubicBezTo>
                    <a:pt x="13615" y="15610"/>
                    <a:pt x="13644" y="15606"/>
                    <a:pt x="13674" y="15599"/>
                  </a:cubicBezTo>
                  <a:cubicBezTo>
                    <a:pt x="14177" y="15470"/>
                    <a:pt x="14673" y="15292"/>
                    <a:pt x="15153" y="15074"/>
                  </a:cubicBezTo>
                  <a:close/>
                  <a:moveTo>
                    <a:pt x="11462" y="15403"/>
                  </a:moveTo>
                  <a:lnTo>
                    <a:pt x="11462" y="15403"/>
                  </a:lnTo>
                  <a:cubicBezTo>
                    <a:pt x="11692" y="15443"/>
                    <a:pt x="11926" y="15469"/>
                    <a:pt x="12162" y="15487"/>
                  </a:cubicBezTo>
                  <a:cubicBezTo>
                    <a:pt x="12136" y="15609"/>
                    <a:pt x="12169" y="15760"/>
                    <a:pt x="12262" y="15873"/>
                  </a:cubicBezTo>
                  <a:cubicBezTo>
                    <a:pt x="12548" y="16213"/>
                    <a:pt x="12841" y="16447"/>
                    <a:pt x="12889" y="16919"/>
                  </a:cubicBezTo>
                  <a:cubicBezTo>
                    <a:pt x="12895" y="16968"/>
                    <a:pt x="12929" y="17005"/>
                    <a:pt x="12968" y="17028"/>
                  </a:cubicBezTo>
                  <a:cubicBezTo>
                    <a:pt x="12874" y="17105"/>
                    <a:pt x="12779" y="17182"/>
                    <a:pt x="12689" y="17262"/>
                  </a:cubicBezTo>
                  <a:cubicBezTo>
                    <a:pt x="12544" y="16823"/>
                    <a:pt x="12251" y="16446"/>
                    <a:pt x="11966" y="16079"/>
                  </a:cubicBezTo>
                  <a:cubicBezTo>
                    <a:pt x="11795" y="15856"/>
                    <a:pt x="11616" y="15637"/>
                    <a:pt x="11462" y="15403"/>
                  </a:cubicBezTo>
                  <a:close/>
                  <a:moveTo>
                    <a:pt x="12655" y="18733"/>
                  </a:moveTo>
                  <a:cubicBezTo>
                    <a:pt x="13036" y="18733"/>
                    <a:pt x="13841" y="20115"/>
                    <a:pt x="13985" y="20552"/>
                  </a:cubicBezTo>
                  <a:cubicBezTo>
                    <a:pt x="14457" y="21970"/>
                    <a:pt x="14628" y="23546"/>
                    <a:pt x="14860" y="25020"/>
                  </a:cubicBezTo>
                  <a:cubicBezTo>
                    <a:pt x="14971" y="25745"/>
                    <a:pt x="14920" y="27095"/>
                    <a:pt x="15431" y="27764"/>
                  </a:cubicBezTo>
                  <a:cubicBezTo>
                    <a:pt x="15044" y="27702"/>
                    <a:pt x="14663" y="27569"/>
                    <a:pt x="14297" y="27334"/>
                  </a:cubicBezTo>
                  <a:cubicBezTo>
                    <a:pt x="14276" y="27319"/>
                    <a:pt x="14255" y="27314"/>
                    <a:pt x="14236" y="27314"/>
                  </a:cubicBezTo>
                  <a:cubicBezTo>
                    <a:pt x="14226" y="27314"/>
                    <a:pt x="14217" y="27315"/>
                    <a:pt x="14208" y="27318"/>
                  </a:cubicBezTo>
                  <a:cubicBezTo>
                    <a:pt x="13530" y="25349"/>
                    <a:pt x="13081" y="23330"/>
                    <a:pt x="12704" y="21283"/>
                  </a:cubicBezTo>
                  <a:cubicBezTo>
                    <a:pt x="12589" y="20660"/>
                    <a:pt x="12497" y="20034"/>
                    <a:pt x="12461" y="19401"/>
                  </a:cubicBezTo>
                  <a:cubicBezTo>
                    <a:pt x="12434" y="18918"/>
                    <a:pt x="12516" y="18733"/>
                    <a:pt x="12655" y="18733"/>
                  </a:cubicBezTo>
                  <a:close/>
                  <a:moveTo>
                    <a:pt x="17195" y="16125"/>
                  </a:moveTo>
                  <a:cubicBezTo>
                    <a:pt x="17762" y="16125"/>
                    <a:pt x="18330" y="16210"/>
                    <a:pt x="18881" y="16390"/>
                  </a:cubicBezTo>
                  <a:cubicBezTo>
                    <a:pt x="21114" y="17123"/>
                    <a:pt x="22378" y="19572"/>
                    <a:pt x="23006" y="21653"/>
                  </a:cubicBezTo>
                  <a:cubicBezTo>
                    <a:pt x="23369" y="22854"/>
                    <a:pt x="23670" y="24333"/>
                    <a:pt x="22791" y="25383"/>
                  </a:cubicBezTo>
                  <a:cubicBezTo>
                    <a:pt x="22188" y="26105"/>
                    <a:pt x="21045" y="26352"/>
                    <a:pt x="20185" y="26605"/>
                  </a:cubicBezTo>
                  <a:cubicBezTo>
                    <a:pt x="18896" y="26989"/>
                    <a:pt x="17419" y="27777"/>
                    <a:pt x="16016" y="27799"/>
                  </a:cubicBezTo>
                  <a:cubicBezTo>
                    <a:pt x="16027" y="27745"/>
                    <a:pt x="16023" y="27685"/>
                    <a:pt x="15991" y="27632"/>
                  </a:cubicBezTo>
                  <a:cubicBezTo>
                    <a:pt x="15559" y="26854"/>
                    <a:pt x="15553" y="25726"/>
                    <a:pt x="15424" y="24862"/>
                  </a:cubicBezTo>
                  <a:cubicBezTo>
                    <a:pt x="15268" y="23827"/>
                    <a:pt x="15073" y="22794"/>
                    <a:pt x="14876" y="21767"/>
                  </a:cubicBezTo>
                  <a:cubicBezTo>
                    <a:pt x="14711" y="20904"/>
                    <a:pt x="14134" y="18093"/>
                    <a:pt x="12798" y="17955"/>
                  </a:cubicBezTo>
                  <a:cubicBezTo>
                    <a:pt x="13975" y="16815"/>
                    <a:pt x="15580" y="16125"/>
                    <a:pt x="17195" y="16125"/>
                  </a:cubicBezTo>
                  <a:close/>
                  <a:moveTo>
                    <a:pt x="24870" y="27902"/>
                  </a:moveTo>
                  <a:cubicBezTo>
                    <a:pt x="25122" y="28112"/>
                    <a:pt x="25365" y="28468"/>
                    <a:pt x="25600" y="28974"/>
                  </a:cubicBezTo>
                  <a:cubicBezTo>
                    <a:pt x="25413" y="28780"/>
                    <a:pt x="25250" y="28568"/>
                    <a:pt x="25113" y="28338"/>
                  </a:cubicBezTo>
                  <a:cubicBezTo>
                    <a:pt x="25022" y="28198"/>
                    <a:pt x="24946" y="28052"/>
                    <a:pt x="24870" y="27902"/>
                  </a:cubicBezTo>
                  <a:close/>
                  <a:moveTo>
                    <a:pt x="1978" y="32117"/>
                  </a:moveTo>
                  <a:cubicBezTo>
                    <a:pt x="2400" y="32179"/>
                    <a:pt x="2808" y="32410"/>
                    <a:pt x="3129" y="32696"/>
                  </a:cubicBezTo>
                  <a:cubicBezTo>
                    <a:pt x="3078" y="32707"/>
                    <a:pt x="3026" y="32713"/>
                    <a:pt x="2973" y="32713"/>
                  </a:cubicBezTo>
                  <a:cubicBezTo>
                    <a:pt x="2662" y="32713"/>
                    <a:pt x="2329" y="32514"/>
                    <a:pt x="1978" y="32117"/>
                  </a:cubicBezTo>
                  <a:close/>
                  <a:moveTo>
                    <a:pt x="16162" y="0"/>
                  </a:moveTo>
                  <a:cubicBezTo>
                    <a:pt x="16124" y="0"/>
                    <a:pt x="16086" y="16"/>
                    <a:pt x="16054" y="53"/>
                  </a:cubicBezTo>
                  <a:cubicBezTo>
                    <a:pt x="15790" y="367"/>
                    <a:pt x="15690" y="830"/>
                    <a:pt x="15526" y="1206"/>
                  </a:cubicBezTo>
                  <a:cubicBezTo>
                    <a:pt x="15374" y="1552"/>
                    <a:pt x="15236" y="1908"/>
                    <a:pt x="15181" y="2282"/>
                  </a:cubicBezTo>
                  <a:cubicBezTo>
                    <a:pt x="14921" y="2254"/>
                    <a:pt x="14657" y="2238"/>
                    <a:pt x="14393" y="2238"/>
                  </a:cubicBezTo>
                  <a:cubicBezTo>
                    <a:pt x="14320" y="2238"/>
                    <a:pt x="14247" y="2240"/>
                    <a:pt x="14174" y="2242"/>
                  </a:cubicBezTo>
                  <a:cubicBezTo>
                    <a:pt x="14143" y="1963"/>
                    <a:pt x="14856" y="508"/>
                    <a:pt x="14896" y="306"/>
                  </a:cubicBezTo>
                  <a:cubicBezTo>
                    <a:pt x="14918" y="185"/>
                    <a:pt x="14817" y="69"/>
                    <a:pt x="14709" y="69"/>
                  </a:cubicBezTo>
                  <a:cubicBezTo>
                    <a:pt x="14667" y="69"/>
                    <a:pt x="14625" y="86"/>
                    <a:pt x="14588" y="127"/>
                  </a:cubicBezTo>
                  <a:cubicBezTo>
                    <a:pt x="14254" y="502"/>
                    <a:pt x="14113" y="1115"/>
                    <a:pt x="13983" y="1588"/>
                  </a:cubicBezTo>
                  <a:cubicBezTo>
                    <a:pt x="13933" y="1773"/>
                    <a:pt x="13860" y="2056"/>
                    <a:pt x="13940" y="2254"/>
                  </a:cubicBezTo>
                  <a:cubicBezTo>
                    <a:pt x="12459" y="2338"/>
                    <a:pt x="10981" y="2835"/>
                    <a:pt x="9833" y="3652"/>
                  </a:cubicBezTo>
                  <a:cubicBezTo>
                    <a:pt x="7413" y="5380"/>
                    <a:pt x="6348" y="8589"/>
                    <a:pt x="7017" y="11441"/>
                  </a:cubicBezTo>
                  <a:cubicBezTo>
                    <a:pt x="7510" y="13547"/>
                    <a:pt x="9023" y="14789"/>
                    <a:pt x="10852" y="15276"/>
                  </a:cubicBezTo>
                  <a:cubicBezTo>
                    <a:pt x="10773" y="15524"/>
                    <a:pt x="11166" y="15967"/>
                    <a:pt x="11273" y="16096"/>
                  </a:cubicBezTo>
                  <a:cubicBezTo>
                    <a:pt x="11664" y="16562"/>
                    <a:pt x="12109" y="16998"/>
                    <a:pt x="12417" y="17529"/>
                  </a:cubicBezTo>
                  <a:cubicBezTo>
                    <a:pt x="12389" y="17558"/>
                    <a:pt x="12359" y="17582"/>
                    <a:pt x="12332" y="17611"/>
                  </a:cubicBezTo>
                  <a:cubicBezTo>
                    <a:pt x="12198" y="17752"/>
                    <a:pt x="12248" y="17928"/>
                    <a:pt x="12362" y="18025"/>
                  </a:cubicBezTo>
                  <a:cubicBezTo>
                    <a:pt x="11045" y="18681"/>
                    <a:pt x="12507" y="23596"/>
                    <a:pt x="13432" y="26166"/>
                  </a:cubicBezTo>
                  <a:lnTo>
                    <a:pt x="13421" y="26166"/>
                  </a:lnTo>
                  <a:cubicBezTo>
                    <a:pt x="12908" y="26243"/>
                    <a:pt x="12161" y="26345"/>
                    <a:pt x="11435" y="26345"/>
                  </a:cubicBezTo>
                  <a:cubicBezTo>
                    <a:pt x="10093" y="26345"/>
                    <a:pt x="8825" y="25995"/>
                    <a:pt x="9263" y="24489"/>
                  </a:cubicBezTo>
                  <a:cubicBezTo>
                    <a:pt x="9559" y="23474"/>
                    <a:pt x="9882" y="22469"/>
                    <a:pt x="10166" y="21453"/>
                  </a:cubicBezTo>
                  <a:cubicBezTo>
                    <a:pt x="10618" y="19825"/>
                    <a:pt x="11559" y="17266"/>
                    <a:pt x="10768" y="15610"/>
                  </a:cubicBezTo>
                  <a:cubicBezTo>
                    <a:pt x="10741" y="15554"/>
                    <a:pt x="10672" y="15519"/>
                    <a:pt x="10613" y="15519"/>
                  </a:cubicBezTo>
                  <a:cubicBezTo>
                    <a:pt x="10611" y="15519"/>
                    <a:pt x="10610" y="15519"/>
                    <a:pt x="10609" y="15519"/>
                  </a:cubicBezTo>
                  <a:lnTo>
                    <a:pt x="10513" y="15519"/>
                  </a:lnTo>
                  <a:cubicBezTo>
                    <a:pt x="10503" y="15519"/>
                    <a:pt x="10492" y="15524"/>
                    <a:pt x="10489" y="15533"/>
                  </a:cubicBezTo>
                  <a:cubicBezTo>
                    <a:pt x="10356" y="15792"/>
                    <a:pt x="10509" y="16099"/>
                    <a:pt x="10519" y="16382"/>
                  </a:cubicBezTo>
                  <a:cubicBezTo>
                    <a:pt x="10549" y="17185"/>
                    <a:pt x="10369" y="17995"/>
                    <a:pt x="10203" y="18775"/>
                  </a:cubicBezTo>
                  <a:cubicBezTo>
                    <a:pt x="10199" y="18791"/>
                    <a:pt x="10195" y="18806"/>
                    <a:pt x="10190" y="18825"/>
                  </a:cubicBezTo>
                  <a:cubicBezTo>
                    <a:pt x="9193" y="19325"/>
                    <a:pt x="8010" y="19593"/>
                    <a:pt x="6845" y="19593"/>
                  </a:cubicBezTo>
                  <a:cubicBezTo>
                    <a:pt x="4679" y="19593"/>
                    <a:pt x="2581" y="18666"/>
                    <a:pt x="1880" y="16587"/>
                  </a:cubicBezTo>
                  <a:cubicBezTo>
                    <a:pt x="2123" y="16539"/>
                    <a:pt x="2359" y="16406"/>
                    <a:pt x="2568" y="16156"/>
                  </a:cubicBezTo>
                  <a:cubicBezTo>
                    <a:pt x="3062" y="15563"/>
                    <a:pt x="2652" y="14784"/>
                    <a:pt x="2109" y="14396"/>
                  </a:cubicBezTo>
                  <a:cubicBezTo>
                    <a:pt x="1855" y="14213"/>
                    <a:pt x="1409" y="14051"/>
                    <a:pt x="1006" y="14051"/>
                  </a:cubicBezTo>
                  <a:cubicBezTo>
                    <a:pt x="628" y="14051"/>
                    <a:pt x="288" y="14194"/>
                    <a:pt x="180" y="14596"/>
                  </a:cubicBezTo>
                  <a:cubicBezTo>
                    <a:pt x="161" y="14664"/>
                    <a:pt x="181" y="14737"/>
                    <a:pt x="223" y="14794"/>
                  </a:cubicBezTo>
                  <a:cubicBezTo>
                    <a:pt x="0" y="15439"/>
                    <a:pt x="524" y="16239"/>
                    <a:pt x="1202" y="16510"/>
                  </a:cubicBezTo>
                  <a:cubicBezTo>
                    <a:pt x="1381" y="18989"/>
                    <a:pt x="4008" y="20134"/>
                    <a:pt x="6568" y="20134"/>
                  </a:cubicBezTo>
                  <a:cubicBezTo>
                    <a:pt x="7866" y="20134"/>
                    <a:pt x="9147" y="19840"/>
                    <a:pt x="10083" y="19277"/>
                  </a:cubicBezTo>
                  <a:lnTo>
                    <a:pt x="10083" y="19277"/>
                  </a:lnTo>
                  <a:cubicBezTo>
                    <a:pt x="9730" y="20804"/>
                    <a:pt x="9262" y="22306"/>
                    <a:pt x="8802" y="23803"/>
                  </a:cubicBezTo>
                  <a:cubicBezTo>
                    <a:pt x="8782" y="23866"/>
                    <a:pt x="8759" y="23934"/>
                    <a:pt x="8734" y="24009"/>
                  </a:cubicBezTo>
                  <a:cubicBezTo>
                    <a:pt x="8495" y="23875"/>
                    <a:pt x="8266" y="23816"/>
                    <a:pt x="8048" y="23816"/>
                  </a:cubicBezTo>
                  <a:cubicBezTo>
                    <a:pt x="6972" y="23816"/>
                    <a:pt x="6178" y="25268"/>
                    <a:pt x="5765" y="26328"/>
                  </a:cubicBezTo>
                  <a:cubicBezTo>
                    <a:pt x="5258" y="27628"/>
                    <a:pt x="4977" y="29013"/>
                    <a:pt x="4639" y="30363"/>
                  </a:cubicBezTo>
                  <a:cubicBezTo>
                    <a:pt x="4512" y="30871"/>
                    <a:pt x="4384" y="31367"/>
                    <a:pt x="4125" y="31826"/>
                  </a:cubicBezTo>
                  <a:cubicBezTo>
                    <a:pt x="3991" y="31979"/>
                    <a:pt x="3858" y="32132"/>
                    <a:pt x="3725" y="32285"/>
                  </a:cubicBezTo>
                  <a:cubicBezTo>
                    <a:pt x="3698" y="32317"/>
                    <a:pt x="3669" y="32340"/>
                    <a:pt x="3644" y="32370"/>
                  </a:cubicBezTo>
                  <a:cubicBezTo>
                    <a:pt x="3302" y="32038"/>
                    <a:pt x="2363" y="31472"/>
                    <a:pt x="1702" y="31472"/>
                  </a:cubicBezTo>
                  <a:cubicBezTo>
                    <a:pt x="1353" y="31472"/>
                    <a:pt x="1082" y="31629"/>
                    <a:pt x="1014" y="32060"/>
                  </a:cubicBezTo>
                  <a:cubicBezTo>
                    <a:pt x="861" y="33050"/>
                    <a:pt x="1585" y="33430"/>
                    <a:pt x="2378" y="33430"/>
                  </a:cubicBezTo>
                  <a:cubicBezTo>
                    <a:pt x="2934" y="33430"/>
                    <a:pt x="3523" y="33243"/>
                    <a:pt x="3869" y="32950"/>
                  </a:cubicBezTo>
                  <a:cubicBezTo>
                    <a:pt x="5110" y="31904"/>
                    <a:pt x="5254" y="30364"/>
                    <a:pt x="5625" y="28867"/>
                  </a:cubicBezTo>
                  <a:cubicBezTo>
                    <a:pt x="5955" y="27533"/>
                    <a:pt x="6546" y="24383"/>
                    <a:pt x="8205" y="24383"/>
                  </a:cubicBezTo>
                  <a:cubicBezTo>
                    <a:pt x="8330" y="24383"/>
                    <a:pt x="8461" y="24401"/>
                    <a:pt x="8599" y="24439"/>
                  </a:cubicBezTo>
                  <a:cubicBezTo>
                    <a:pt x="8387" y="25133"/>
                    <a:pt x="8220" y="25988"/>
                    <a:pt x="8839" y="26371"/>
                  </a:cubicBezTo>
                  <a:cubicBezTo>
                    <a:pt x="9570" y="26827"/>
                    <a:pt x="10527" y="26980"/>
                    <a:pt x="11480" y="26980"/>
                  </a:cubicBezTo>
                  <a:cubicBezTo>
                    <a:pt x="12226" y="26980"/>
                    <a:pt x="12969" y="26886"/>
                    <a:pt x="13597" y="26769"/>
                  </a:cubicBezTo>
                  <a:cubicBezTo>
                    <a:pt x="13620" y="26766"/>
                    <a:pt x="13635" y="26754"/>
                    <a:pt x="13655" y="26746"/>
                  </a:cubicBezTo>
                  <a:cubicBezTo>
                    <a:pt x="13834" y="27216"/>
                    <a:pt x="13975" y="27549"/>
                    <a:pt x="14040" y="27669"/>
                  </a:cubicBezTo>
                  <a:cubicBezTo>
                    <a:pt x="14065" y="27716"/>
                    <a:pt x="14109" y="27736"/>
                    <a:pt x="14154" y="27736"/>
                  </a:cubicBezTo>
                  <a:cubicBezTo>
                    <a:pt x="14206" y="27736"/>
                    <a:pt x="14259" y="27710"/>
                    <a:pt x="14285" y="27667"/>
                  </a:cubicBezTo>
                  <a:cubicBezTo>
                    <a:pt x="14686" y="28088"/>
                    <a:pt x="15171" y="28297"/>
                    <a:pt x="15706" y="28367"/>
                  </a:cubicBezTo>
                  <a:cubicBezTo>
                    <a:pt x="15203" y="30339"/>
                    <a:pt x="15846" y="33228"/>
                    <a:pt x="17839" y="33228"/>
                  </a:cubicBezTo>
                  <a:cubicBezTo>
                    <a:pt x="18236" y="33228"/>
                    <a:pt x="18686" y="33113"/>
                    <a:pt x="19191" y="32855"/>
                  </a:cubicBezTo>
                  <a:cubicBezTo>
                    <a:pt x="20718" y="32072"/>
                    <a:pt x="21680" y="30204"/>
                    <a:pt x="22718" y="28914"/>
                  </a:cubicBezTo>
                  <a:cubicBezTo>
                    <a:pt x="22934" y="28645"/>
                    <a:pt x="23186" y="28417"/>
                    <a:pt x="23440" y="28182"/>
                  </a:cubicBezTo>
                  <a:cubicBezTo>
                    <a:pt x="23656" y="27939"/>
                    <a:pt x="23866" y="27785"/>
                    <a:pt x="24073" y="27718"/>
                  </a:cubicBezTo>
                  <a:cubicBezTo>
                    <a:pt x="24347" y="28555"/>
                    <a:pt x="25042" y="29667"/>
                    <a:pt x="25763" y="29763"/>
                  </a:cubicBezTo>
                  <a:cubicBezTo>
                    <a:pt x="25799" y="29767"/>
                    <a:pt x="25834" y="29770"/>
                    <a:pt x="25870" y="29770"/>
                  </a:cubicBezTo>
                  <a:cubicBezTo>
                    <a:pt x="26269" y="29770"/>
                    <a:pt x="26686" y="29486"/>
                    <a:pt x="26763" y="29061"/>
                  </a:cubicBezTo>
                  <a:cubicBezTo>
                    <a:pt x="26931" y="28141"/>
                    <a:pt x="26498" y="27539"/>
                    <a:pt x="25743" y="27032"/>
                  </a:cubicBezTo>
                  <a:cubicBezTo>
                    <a:pt x="25464" y="26844"/>
                    <a:pt x="25178" y="26763"/>
                    <a:pt x="24890" y="26763"/>
                  </a:cubicBezTo>
                  <a:cubicBezTo>
                    <a:pt x="23543" y="26763"/>
                    <a:pt x="22183" y="28542"/>
                    <a:pt x="21535" y="29411"/>
                  </a:cubicBezTo>
                  <a:cubicBezTo>
                    <a:pt x="20664" y="30578"/>
                    <a:pt x="19751" y="32040"/>
                    <a:pt x="18312" y="32556"/>
                  </a:cubicBezTo>
                  <a:cubicBezTo>
                    <a:pt x="18087" y="32636"/>
                    <a:pt x="17884" y="32673"/>
                    <a:pt x="17699" y="32673"/>
                  </a:cubicBezTo>
                  <a:cubicBezTo>
                    <a:pt x="16055" y="32673"/>
                    <a:pt x="15901" y="29752"/>
                    <a:pt x="16049" y="28392"/>
                  </a:cubicBezTo>
                  <a:lnTo>
                    <a:pt x="16049" y="28392"/>
                  </a:lnTo>
                  <a:cubicBezTo>
                    <a:pt x="16082" y="28393"/>
                    <a:pt x="16116" y="28394"/>
                    <a:pt x="16150" y="28394"/>
                  </a:cubicBezTo>
                  <a:cubicBezTo>
                    <a:pt x="17705" y="28394"/>
                    <a:pt x="19539" y="27448"/>
                    <a:pt x="20785" y="27078"/>
                  </a:cubicBezTo>
                  <a:cubicBezTo>
                    <a:pt x="23204" y="26362"/>
                    <a:pt x="24277" y="25056"/>
                    <a:pt x="23847" y="22503"/>
                  </a:cubicBezTo>
                  <a:cubicBezTo>
                    <a:pt x="23454" y="20167"/>
                    <a:pt x="22273" y="17855"/>
                    <a:pt x="20325" y="16486"/>
                  </a:cubicBezTo>
                  <a:lnTo>
                    <a:pt x="20325" y="16486"/>
                  </a:lnTo>
                  <a:cubicBezTo>
                    <a:pt x="20350" y="16488"/>
                    <a:pt x="20376" y="16489"/>
                    <a:pt x="20401" y="16489"/>
                  </a:cubicBezTo>
                  <a:cubicBezTo>
                    <a:pt x="21210" y="16489"/>
                    <a:pt x="22329" y="15533"/>
                    <a:pt x="22714" y="15144"/>
                  </a:cubicBezTo>
                  <a:cubicBezTo>
                    <a:pt x="23774" y="14077"/>
                    <a:pt x="25013" y="12547"/>
                    <a:pt x="25549" y="11052"/>
                  </a:cubicBezTo>
                  <a:cubicBezTo>
                    <a:pt x="25647" y="11077"/>
                    <a:pt x="25749" y="11089"/>
                    <a:pt x="25851" y="11089"/>
                  </a:cubicBezTo>
                  <a:cubicBezTo>
                    <a:pt x="26085" y="11089"/>
                    <a:pt x="26323" y="11025"/>
                    <a:pt x="26539" y="10894"/>
                  </a:cubicBezTo>
                  <a:cubicBezTo>
                    <a:pt x="27225" y="10472"/>
                    <a:pt x="27548" y="9575"/>
                    <a:pt x="26885" y="8972"/>
                  </a:cubicBezTo>
                  <a:cubicBezTo>
                    <a:pt x="26645" y="8753"/>
                    <a:pt x="26321" y="8638"/>
                    <a:pt x="25998" y="8638"/>
                  </a:cubicBezTo>
                  <a:cubicBezTo>
                    <a:pt x="25965" y="8638"/>
                    <a:pt x="25932" y="8639"/>
                    <a:pt x="25899" y="8642"/>
                  </a:cubicBezTo>
                  <a:cubicBezTo>
                    <a:pt x="25519" y="8666"/>
                    <a:pt x="24983" y="8898"/>
                    <a:pt x="24856" y="9290"/>
                  </a:cubicBezTo>
                  <a:cubicBezTo>
                    <a:pt x="24779" y="9360"/>
                    <a:pt x="24713" y="9443"/>
                    <a:pt x="24674" y="9538"/>
                  </a:cubicBezTo>
                  <a:cubicBezTo>
                    <a:pt x="24556" y="9826"/>
                    <a:pt x="24627" y="10138"/>
                    <a:pt x="24759" y="10409"/>
                  </a:cubicBezTo>
                  <a:cubicBezTo>
                    <a:pt x="24822" y="10538"/>
                    <a:pt x="24906" y="10644"/>
                    <a:pt x="24999" y="10736"/>
                  </a:cubicBezTo>
                  <a:cubicBezTo>
                    <a:pt x="24572" y="11815"/>
                    <a:pt x="23851" y="12825"/>
                    <a:pt x="23176" y="13744"/>
                  </a:cubicBezTo>
                  <a:cubicBezTo>
                    <a:pt x="22686" y="14406"/>
                    <a:pt x="22123" y="15049"/>
                    <a:pt x="21468" y="15554"/>
                  </a:cubicBezTo>
                  <a:cubicBezTo>
                    <a:pt x="21124" y="15819"/>
                    <a:pt x="20838" y="15931"/>
                    <a:pt x="20535" y="15931"/>
                  </a:cubicBezTo>
                  <a:cubicBezTo>
                    <a:pt x="20512" y="15931"/>
                    <a:pt x="20488" y="15930"/>
                    <a:pt x="20464" y="15929"/>
                  </a:cubicBezTo>
                  <a:cubicBezTo>
                    <a:pt x="20455" y="15916"/>
                    <a:pt x="20451" y="15903"/>
                    <a:pt x="20439" y="15893"/>
                  </a:cubicBezTo>
                  <a:cubicBezTo>
                    <a:pt x="20308" y="15788"/>
                    <a:pt x="20172" y="15767"/>
                    <a:pt x="20023" y="15767"/>
                  </a:cubicBezTo>
                  <a:cubicBezTo>
                    <a:pt x="19962" y="15767"/>
                    <a:pt x="19899" y="15771"/>
                    <a:pt x="19832" y="15773"/>
                  </a:cubicBezTo>
                  <a:cubicBezTo>
                    <a:pt x="19811" y="15764"/>
                    <a:pt x="19791" y="15759"/>
                    <a:pt x="19769" y="15750"/>
                  </a:cubicBezTo>
                  <a:cubicBezTo>
                    <a:pt x="19759" y="15746"/>
                    <a:pt x="19748" y="15744"/>
                    <a:pt x="19738" y="15744"/>
                  </a:cubicBezTo>
                  <a:cubicBezTo>
                    <a:pt x="19714" y="15744"/>
                    <a:pt x="19691" y="15754"/>
                    <a:pt x="19671" y="15769"/>
                  </a:cubicBezTo>
                  <a:cubicBezTo>
                    <a:pt x="19455" y="15760"/>
                    <a:pt x="19237" y="15719"/>
                    <a:pt x="19018" y="15719"/>
                  </a:cubicBezTo>
                  <a:cubicBezTo>
                    <a:pt x="18988" y="15719"/>
                    <a:pt x="18958" y="15720"/>
                    <a:pt x="18928" y="15722"/>
                  </a:cubicBezTo>
                  <a:cubicBezTo>
                    <a:pt x="18913" y="15722"/>
                    <a:pt x="18906" y="15732"/>
                    <a:pt x="18892" y="15736"/>
                  </a:cubicBezTo>
                  <a:cubicBezTo>
                    <a:pt x="18478" y="15596"/>
                    <a:pt x="18048" y="15512"/>
                    <a:pt x="17607" y="15483"/>
                  </a:cubicBezTo>
                  <a:cubicBezTo>
                    <a:pt x="17525" y="15166"/>
                    <a:pt x="17306" y="14887"/>
                    <a:pt x="17097" y="14643"/>
                  </a:cubicBezTo>
                  <a:cubicBezTo>
                    <a:pt x="16989" y="14516"/>
                    <a:pt x="16846" y="14323"/>
                    <a:pt x="16684" y="14186"/>
                  </a:cubicBezTo>
                  <a:cubicBezTo>
                    <a:pt x="19089" y="12480"/>
                    <a:pt x="20711" y="9668"/>
                    <a:pt x="20151" y="6779"/>
                  </a:cubicBezTo>
                  <a:cubicBezTo>
                    <a:pt x="20492" y="6710"/>
                    <a:pt x="20828" y="6599"/>
                    <a:pt x="21148" y="6477"/>
                  </a:cubicBezTo>
                  <a:cubicBezTo>
                    <a:pt x="21478" y="6350"/>
                    <a:pt x="21937" y="6201"/>
                    <a:pt x="22115" y="5871"/>
                  </a:cubicBezTo>
                  <a:cubicBezTo>
                    <a:pt x="22196" y="5722"/>
                    <a:pt x="22072" y="5515"/>
                    <a:pt x="21918" y="5515"/>
                  </a:cubicBezTo>
                  <a:cubicBezTo>
                    <a:pt x="21880" y="5515"/>
                    <a:pt x="21840" y="5528"/>
                    <a:pt x="21801" y="5557"/>
                  </a:cubicBezTo>
                  <a:cubicBezTo>
                    <a:pt x="21284" y="5944"/>
                    <a:pt x="20678" y="6191"/>
                    <a:pt x="20055" y="6363"/>
                  </a:cubicBezTo>
                  <a:cubicBezTo>
                    <a:pt x="19996" y="6137"/>
                    <a:pt x="19926" y="5914"/>
                    <a:pt x="19839" y="5688"/>
                  </a:cubicBezTo>
                  <a:cubicBezTo>
                    <a:pt x="20086" y="5538"/>
                    <a:pt x="20335" y="5391"/>
                    <a:pt x="20597" y="5260"/>
                  </a:cubicBezTo>
                  <a:cubicBezTo>
                    <a:pt x="20918" y="5100"/>
                    <a:pt x="21321" y="5021"/>
                    <a:pt x="21580" y="4771"/>
                  </a:cubicBezTo>
                  <a:cubicBezTo>
                    <a:pt x="21718" y="4638"/>
                    <a:pt x="21608" y="4417"/>
                    <a:pt x="21432" y="4412"/>
                  </a:cubicBezTo>
                  <a:cubicBezTo>
                    <a:pt x="21423" y="4412"/>
                    <a:pt x="21414" y="4412"/>
                    <a:pt x="21404" y="4412"/>
                  </a:cubicBezTo>
                  <a:cubicBezTo>
                    <a:pt x="21075" y="4412"/>
                    <a:pt x="20748" y="4627"/>
                    <a:pt x="20464" y="4773"/>
                  </a:cubicBezTo>
                  <a:cubicBezTo>
                    <a:pt x="20184" y="4915"/>
                    <a:pt x="19914" y="5084"/>
                    <a:pt x="19656" y="5267"/>
                  </a:cubicBezTo>
                  <a:cubicBezTo>
                    <a:pt x="19539" y="5017"/>
                    <a:pt x="19399" y="4788"/>
                    <a:pt x="19251" y="4571"/>
                  </a:cubicBezTo>
                  <a:cubicBezTo>
                    <a:pt x="19508" y="4388"/>
                    <a:pt x="19741" y="4184"/>
                    <a:pt x="19965" y="3962"/>
                  </a:cubicBezTo>
                  <a:cubicBezTo>
                    <a:pt x="20199" y="3731"/>
                    <a:pt x="20565" y="3478"/>
                    <a:pt x="20705" y="3181"/>
                  </a:cubicBezTo>
                  <a:cubicBezTo>
                    <a:pt x="20765" y="3054"/>
                    <a:pt x="20685" y="2894"/>
                    <a:pt x="20547" y="2894"/>
                  </a:cubicBezTo>
                  <a:cubicBezTo>
                    <a:pt x="20529" y="2894"/>
                    <a:pt x="20510" y="2897"/>
                    <a:pt x="20491" y="2902"/>
                  </a:cubicBezTo>
                  <a:cubicBezTo>
                    <a:pt x="20194" y="2988"/>
                    <a:pt x="19985" y="3292"/>
                    <a:pt x="19785" y="3512"/>
                  </a:cubicBezTo>
                  <a:cubicBezTo>
                    <a:pt x="19544" y="3777"/>
                    <a:pt x="19296" y="4031"/>
                    <a:pt x="19022" y="4262"/>
                  </a:cubicBezTo>
                  <a:cubicBezTo>
                    <a:pt x="18843" y="4041"/>
                    <a:pt x="18653" y="3834"/>
                    <a:pt x="18443" y="3651"/>
                  </a:cubicBezTo>
                  <a:lnTo>
                    <a:pt x="18443" y="3651"/>
                  </a:lnTo>
                  <a:cubicBezTo>
                    <a:pt x="18469" y="3663"/>
                    <a:pt x="18497" y="3669"/>
                    <a:pt x="18524" y="3669"/>
                  </a:cubicBezTo>
                  <a:cubicBezTo>
                    <a:pt x="18594" y="3669"/>
                    <a:pt x="18663" y="3630"/>
                    <a:pt x="18699" y="3541"/>
                  </a:cubicBezTo>
                  <a:cubicBezTo>
                    <a:pt x="18822" y="3224"/>
                    <a:pt x="18955" y="2931"/>
                    <a:pt x="19139" y="2644"/>
                  </a:cubicBezTo>
                  <a:cubicBezTo>
                    <a:pt x="19311" y="2376"/>
                    <a:pt x="19576" y="2149"/>
                    <a:pt x="19668" y="1841"/>
                  </a:cubicBezTo>
                  <a:cubicBezTo>
                    <a:pt x="19705" y="1711"/>
                    <a:pt x="19599" y="1611"/>
                    <a:pt x="19485" y="1611"/>
                  </a:cubicBezTo>
                  <a:cubicBezTo>
                    <a:pt x="19456" y="1611"/>
                    <a:pt x="19426" y="1617"/>
                    <a:pt x="19398" y="1632"/>
                  </a:cubicBezTo>
                  <a:cubicBezTo>
                    <a:pt x="19101" y="1786"/>
                    <a:pt x="18919" y="2139"/>
                    <a:pt x="18751" y="2416"/>
                  </a:cubicBezTo>
                  <a:cubicBezTo>
                    <a:pt x="18563" y="2728"/>
                    <a:pt x="18399" y="3081"/>
                    <a:pt x="18340" y="3439"/>
                  </a:cubicBezTo>
                  <a:cubicBezTo>
                    <a:pt x="18332" y="3498"/>
                    <a:pt x="18342" y="3547"/>
                    <a:pt x="18368" y="3585"/>
                  </a:cubicBezTo>
                  <a:cubicBezTo>
                    <a:pt x="17948" y="3231"/>
                    <a:pt x="17479" y="2947"/>
                    <a:pt x="16976" y="2738"/>
                  </a:cubicBezTo>
                  <a:cubicBezTo>
                    <a:pt x="16977" y="2734"/>
                    <a:pt x="16982" y="2731"/>
                    <a:pt x="16983" y="2725"/>
                  </a:cubicBezTo>
                  <a:cubicBezTo>
                    <a:pt x="17103" y="2402"/>
                    <a:pt x="17235" y="2094"/>
                    <a:pt x="17407" y="1796"/>
                  </a:cubicBezTo>
                  <a:cubicBezTo>
                    <a:pt x="17590" y="1485"/>
                    <a:pt x="17842" y="1220"/>
                    <a:pt x="18032" y="913"/>
                  </a:cubicBezTo>
                  <a:cubicBezTo>
                    <a:pt x="18107" y="790"/>
                    <a:pt x="17998" y="635"/>
                    <a:pt x="17872" y="635"/>
                  </a:cubicBezTo>
                  <a:cubicBezTo>
                    <a:pt x="17842" y="635"/>
                    <a:pt x="17811" y="644"/>
                    <a:pt x="17782" y="663"/>
                  </a:cubicBezTo>
                  <a:cubicBezTo>
                    <a:pt x="17185" y="1058"/>
                    <a:pt x="16790" y="1923"/>
                    <a:pt x="16664" y="2614"/>
                  </a:cubicBezTo>
                  <a:cubicBezTo>
                    <a:pt x="16282" y="2478"/>
                    <a:pt x="15881" y="2378"/>
                    <a:pt x="15470" y="2316"/>
                  </a:cubicBezTo>
                  <a:cubicBezTo>
                    <a:pt x="15611" y="1961"/>
                    <a:pt x="15764" y="1616"/>
                    <a:pt x="15940" y="1272"/>
                  </a:cubicBezTo>
                  <a:cubicBezTo>
                    <a:pt x="16110" y="939"/>
                    <a:pt x="16374" y="556"/>
                    <a:pt x="16343" y="173"/>
                  </a:cubicBezTo>
                  <a:cubicBezTo>
                    <a:pt x="16336" y="82"/>
                    <a:pt x="16249" y="0"/>
                    <a:pt x="16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36;p72"/>
            <p:cNvSpPr/>
            <p:nvPr/>
          </p:nvSpPr>
          <p:spPr>
            <a:xfrm>
              <a:off x="5256863" y="2288375"/>
              <a:ext cx="157125" cy="123500"/>
            </a:xfrm>
            <a:custGeom>
              <a:avLst/>
              <a:gdLst/>
              <a:ahLst/>
              <a:cxnLst/>
              <a:rect l="l" t="t" r="r" b="b"/>
              <a:pathLst>
                <a:path w="6285" h="4940" extrusionOk="0">
                  <a:moveTo>
                    <a:pt x="4244" y="626"/>
                  </a:moveTo>
                  <a:cubicBezTo>
                    <a:pt x="4309" y="889"/>
                    <a:pt x="4372" y="1149"/>
                    <a:pt x="4432" y="1412"/>
                  </a:cubicBezTo>
                  <a:cubicBezTo>
                    <a:pt x="3151" y="1542"/>
                    <a:pt x="2000" y="2115"/>
                    <a:pt x="778" y="2499"/>
                  </a:cubicBezTo>
                  <a:cubicBezTo>
                    <a:pt x="768" y="2329"/>
                    <a:pt x="770" y="2160"/>
                    <a:pt x="868" y="1983"/>
                  </a:cubicBezTo>
                  <a:cubicBezTo>
                    <a:pt x="1071" y="1612"/>
                    <a:pt x="1585" y="1413"/>
                    <a:pt x="1954" y="1269"/>
                  </a:cubicBezTo>
                  <a:cubicBezTo>
                    <a:pt x="2693" y="979"/>
                    <a:pt x="3480" y="834"/>
                    <a:pt x="4244" y="626"/>
                  </a:cubicBezTo>
                  <a:close/>
                  <a:moveTo>
                    <a:pt x="4393" y="1967"/>
                  </a:moveTo>
                  <a:cubicBezTo>
                    <a:pt x="4397" y="1983"/>
                    <a:pt x="4400" y="1999"/>
                    <a:pt x="4407" y="2013"/>
                  </a:cubicBezTo>
                  <a:cubicBezTo>
                    <a:pt x="4676" y="2535"/>
                    <a:pt x="4933" y="2863"/>
                    <a:pt x="4597" y="3435"/>
                  </a:cubicBezTo>
                  <a:cubicBezTo>
                    <a:pt x="4292" y="3955"/>
                    <a:pt x="3521" y="4315"/>
                    <a:pt x="2944" y="4389"/>
                  </a:cubicBezTo>
                  <a:cubicBezTo>
                    <a:pt x="2889" y="4396"/>
                    <a:pt x="2833" y="4399"/>
                    <a:pt x="2777" y="4399"/>
                  </a:cubicBezTo>
                  <a:cubicBezTo>
                    <a:pt x="2387" y="4399"/>
                    <a:pt x="1988" y="4243"/>
                    <a:pt x="1657" y="4061"/>
                  </a:cubicBezTo>
                  <a:cubicBezTo>
                    <a:pt x="1122" y="3765"/>
                    <a:pt x="1134" y="3448"/>
                    <a:pt x="1205" y="2975"/>
                  </a:cubicBezTo>
                  <a:cubicBezTo>
                    <a:pt x="2264" y="2615"/>
                    <a:pt x="3279" y="2103"/>
                    <a:pt x="4393" y="1967"/>
                  </a:cubicBezTo>
                  <a:close/>
                  <a:moveTo>
                    <a:pt x="4445" y="1"/>
                  </a:moveTo>
                  <a:cubicBezTo>
                    <a:pt x="4421" y="1"/>
                    <a:pt x="4397" y="4"/>
                    <a:pt x="4373" y="11"/>
                  </a:cubicBezTo>
                  <a:cubicBezTo>
                    <a:pt x="3243" y="356"/>
                    <a:pt x="2018" y="504"/>
                    <a:pt x="991" y="1124"/>
                  </a:cubicBezTo>
                  <a:cubicBezTo>
                    <a:pt x="492" y="1426"/>
                    <a:pt x="1" y="2222"/>
                    <a:pt x="299" y="2772"/>
                  </a:cubicBezTo>
                  <a:cubicBezTo>
                    <a:pt x="249" y="2942"/>
                    <a:pt x="357" y="3159"/>
                    <a:pt x="560" y="3159"/>
                  </a:cubicBezTo>
                  <a:cubicBezTo>
                    <a:pt x="586" y="3159"/>
                    <a:pt x="613" y="3155"/>
                    <a:pt x="642" y="3148"/>
                  </a:cubicBezTo>
                  <a:cubicBezTo>
                    <a:pt x="672" y="3140"/>
                    <a:pt x="701" y="3129"/>
                    <a:pt x="732" y="3120"/>
                  </a:cubicBezTo>
                  <a:lnTo>
                    <a:pt x="732" y="3120"/>
                  </a:lnTo>
                  <a:cubicBezTo>
                    <a:pt x="627" y="3436"/>
                    <a:pt x="705" y="3821"/>
                    <a:pt x="927" y="4089"/>
                  </a:cubicBezTo>
                  <a:cubicBezTo>
                    <a:pt x="1396" y="4657"/>
                    <a:pt x="2162" y="4940"/>
                    <a:pt x="2890" y="4940"/>
                  </a:cubicBezTo>
                  <a:cubicBezTo>
                    <a:pt x="2909" y="4940"/>
                    <a:pt x="2929" y="4940"/>
                    <a:pt x="2949" y="4939"/>
                  </a:cubicBezTo>
                  <a:cubicBezTo>
                    <a:pt x="4290" y="4908"/>
                    <a:pt x="6285" y="3015"/>
                    <a:pt x="4940" y="1862"/>
                  </a:cubicBezTo>
                  <a:cubicBezTo>
                    <a:pt x="5016" y="1797"/>
                    <a:pt x="5057" y="1696"/>
                    <a:pt x="5036" y="1583"/>
                  </a:cubicBezTo>
                  <a:cubicBezTo>
                    <a:pt x="4947" y="1120"/>
                    <a:pt x="4820" y="667"/>
                    <a:pt x="4716" y="206"/>
                  </a:cubicBezTo>
                  <a:cubicBezTo>
                    <a:pt x="4690" y="84"/>
                    <a:pt x="4567" y="1"/>
                    <a:pt x="4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5848;p72"/>
          <p:cNvGrpSpPr/>
          <p:nvPr/>
        </p:nvGrpSpPr>
        <p:grpSpPr>
          <a:xfrm>
            <a:off x="9028363" y="-19327"/>
            <a:ext cx="2190475" cy="1621775"/>
            <a:chOff x="6233525" y="1495550"/>
            <a:chExt cx="2190475" cy="1621775"/>
          </a:xfrm>
        </p:grpSpPr>
        <p:sp>
          <p:nvSpPr>
            <p:cNvPr id="46" name="Google Shape;5849;p72"/>
            <p:cNvSpPr/>
            <p:nvPr/>
          </p:nvSpPr>
          <p:spPr>
            <a:xfrm>
              <a:off x="6689200" y="2344275"/>
              <a:ext cx="355475" cy="108325"/>
            </a:xfrm>
            <a:custGeom>
              <a:avLst/>
              <a:gdLst/>
              <a:ahLst/>
              <a:cxnLst/>
              <a:rect l="l" t="t" r="r" b="b"/>
              <a:pathLst>
                <a:path w="14219" h="4333" extrusionOk="0">
                  <a:moveTo>
                    <a:pt x="6012" y="0"/>
                  </a:moveTo>
                  <a:cubicBezTo>
                    <a:pt x="3975" y="0"/>
                    <a:pt x="1989" y="630"/>
                    <a:pt x="474" y="2085"/>
                  </a:cubicBezTo>
                  <a:cubicBezTo>
                    <a:pt x="1" y="2538"/>
                    <a:pt x="452" y="3196"/>
                    <a:pt x="962" y="3196"/>
                  </a:cubicBezTo>
                  <a:cubicBezTo>
                    <a:pt x="1109" y="3196"/>
                    <a:pt x="1261" y="3141"/>
                    <a:pt x="1398" y="3010"/>
                  </a:cubicBezTo>
                  <a:cubicBezTo>
                    <a:pt x="2655" y="1804"/>
                    <a:pt x="4299" y="1291"/>
                    <a:pt x="5995" y="1291"/>
                  </a:cubicBezTo>
                  <a:cubicBezTo>
                    <a:pt x="8535" y="1291"/>
                    <a:pt x="11192" y="2442"/>
                    <a:pt x="12841" y="4135"/>
                  </a:cubicBezTo>
                  <a:cubicBezTo>
                    <a:pt x="12977" y="4274"/>
                    <a:pt x="13129" y="4332"/>
                    <a:pt x="13277" y="4332"/>
                  </a:cubicBezTo>
                  <a:cubicBezTo>
                    <a:pt x="13775" y="4332"/>
                    <a:pt x="14219" y="3676"/>
                    <a:pt x="13765" y="3210"/>
                  </a:cubicBezTo>
                  <a:cubicBezTo>
                    <a:pt x="11859" y="1252"/>
                    <a:pt x="8884" y="0"/>
                    <a:pt x="6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50;p72"/>
            <p:cNvSpPr/>
            <p:nvPr/>
          </p:nvSpPr>
          <p:spPr>
            <a:xfrm>
              <a:off x="7556450" y="2290025"/>
              <a:ext cx="268375" cy="131800"/>
            </a:xfrm>
            <a:custGeom>
              <a:avLst/>
              <a:gdLst/>
              <a:ahLst/>
              <a:cxnLst/>
              <a:rect l="l" t="t" r="r" b="b"/>
              <a:pathLst>
                <a:path w="10735" h="5272" extrusionOk="0">
                  <a:moveTo>
                    <a:pt x="6295" y="1"/>
                  </a:moveTo>
                  <a:cubicBezTo>
                    <a:pt x="3650" y="1"/>
                    <a:pt x="1113" y="1676"/>
                    <a:pt x="164" y="4473"/>
                  </a:cubicBezTo>
                  <a:cubicBezTo>
                    <a:pt x="1" y="4956"/>
                    <a:pt x="395" y="5271"/>
                    <a:pt x="793" y="5271"/>
                  </a:cubicBezTo>
                  <a:cubicBezTo>
                    <a:pt x="1055" y="5271"/>
                    <a:pt x="1318" y="5135"/>
                    <a:pt x="1425" y="4820"/>
                  </a:cubicBezTo>
                  <a:cubicBezTo>
                    <a:pt x="2189" y="2565"/>
                    <a:pt x="4154" y="1327"/>
                    <a:pt x="6221" y="1327"/>
                  </a:cubicBezTo>
                  <a:cubicBezTo>
                    <a:pt x="7356" y="1327"/>
                    <a:pt x="8521" y="1700"/>
                    <a:pt x="9535" y="2482"/>
                  </a:cubicBezTo>
                  <a:cubicBezTo>
                    <a:pt x="9654" y="2574"/>
                    <a:pt x="9772" y="2614"/>
                    <a:pt x="9883" y="2614"/>
                  </a:cubicBezTo>
                  <a:cubicBezTo>
                    <a:pt x="10393" y="2614"/>
                    <a:pt x="10734" y="1772"/>
                    <a:pt x="10195" y="1354"/>
                  </a:cubicBezTo>
                  <a:cubicBezTo>
                    <a:pt x="8994" y="428"/>
                    <a:pt x="7631" y="1"/>
                    <a:pt x="6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51;p72"/>
            <p:cNvSpPr/>
            <p:nvPr/>
          </p:nvSpPr>
          <p:spPr>
            <a:xfrm>
              <a:off x="6368375" y="1544975"/>
              <a:ext cx="1995850" cy="873950"/>
            </a:xfrm>
            <a:custGeom>
              <a:avLst/>
              <a:gdLst/>
              <a:ahLst/>
              <a:cxnLst/>
              <a:rect l="l" t="t" r="r" b="b"/>
              <a:pathLst>
                <a:path w="79834" h="34958" extrusionOk="0">
                  <a:moveTo>
                    <a:pt x="30639" y="6292"/>
                  </a:moveTo>
                  <a:cubicBezTo>
                    <a:pt x="33478" y="6292"/>
                    <a:pt x="35502" y="8472"/>
                    <a:pt x="37414" y="10451"/>
                  </a:cubicBezTo>
                  <a:cubicBezTo>
                    <a:pt x="36603" y="10497"/>
                    <a:pt x="35807" y="10635"/>
                    <a:pt x="35030" y="10851"/>
                  </a:cubicBezTo>
                  <a:cubicBezTo>
                    <a:pt x="35001" y="10806"/>
                    <a:pt x="34966" y="10762"/>
                    <a:pt x="34922" y="10721"/>
                  </a:cubicBezTo>
                  <a:cubicBezTo>
                    <a:pt x="33320" y="9233"/>
                    <a:pt x="31600" y="7979"/>
                    <a:pt x="29368" y="7979"/>
                  </a:cubicBezTo>
                  <a:cubicBezTo>
                    <a:pt x="29268" y="7979"/>
                    <a:pt x="29167" y="7982"/>
                    <a:pt x="29066" y="7987"/>
                  </a:cubicBezTo>
                  <a:cubicBezTo>
                    <a:pt x="26807" y="8098"/>
                    <a:pt x="24353" y="8730"/>
                    <a:pt x="22497" y="10047"/>
                  </a:cubicBezTo>
                  <a:cubicBezTo>
                    <a:pt x="22456" y="10076"/>
                    <a:pt x="22420" y="10108"/>
                    <a:pt x="22388" y="10141"/>
                  </a:cubicBezTo>
                  <a:cubicBezTo>
                    <a:pt x="22220" y="9962"/>
                    <a:pt x="22043" y="9792"/>
                    <a:pt x="21855" y="9631"/>
                  </a:cubicBezTo>
                  <a:cubicBezTo>
                    <a:pt x="24218" y="7857"/>
                    <a:pt x="27007" y="6689"/>
                    <a:pt x="29949" y="6334"/>
                  </a:cubicBezTo>
                  <a:cubicBezTo>
                    <a:pt x="30184" y="6306"/>
                    <a:pt x="30414" y="6292"/>
                    <a:pt x="30639" y="6292"/>
                  </a:cubicBezTo>
                  <a:close/>
                  <a:moveTo>
                    <a:pt x="48387" y="5877"/>
                  </a:moveTo>
                  <a:cubicBezTo>
                    <a:pt x="51586" y="5877"/>
                    <a:pt x="54255" y="8006"/>
                    <a:pt x="55722" y="10721"/>
                  </a:cubicBezTo>
                  <a:cubicBezTo>
                    <a:pt x="55721" y="10726"/>
                    <a:pt x="55720" y="10729"/>
                    <a:pt x="55720" y="10732"/>
                  </a:cubicBezTo>
                  <a:cubicBezTo>
                    <a:pt x="55712" y="10732"/>
                    <a:pt x="55704" y="10732"/>
                    <a:pt x="55696" y="10732"/>
                  </a:cubicBezTo>
                  <a:cubicBezTo>
                    <a:pt x="55304" y="10732"/>
                    <a:pt x="54910" y="10757"/>
                    <a:pt x="54517" y="10805"/>
                  </a:cubicBezTo>
                  <a:cubicBezTo>
                    <a:pt x="54485" y="10763"/>
                    <a:pt x="54449" y="10726"/>
                    <a:pt x="54404" y="10689"/>
                  </a:cubicBezTo>
                  <a:cubicBezTo>
                    <a:pt x="52595" y="9236"/>
                    <a:pt x="50455" y="8510"/>
                    <a:pt x="48327" y="8510"/>
                  </a:cubicBezTo>
                  <a:cubicBezTo>
                    <a:pt x="45991" y="8510"/>
                    <a:pt x="43669" y="9384"/>
                    <a:pt x="41813" y="11131"/>
                  </a:cubicBezTo>
                  <a:cubicBezTo>
                    <a:pt x="41342" y="10961"/>
                    <a:pt x="40856" y="10814"/>
                    <a:pt x="40352" y="10698"/>
                  </a:cubicBezTo>
                  <a:cubicBezTo>
                    <a:pt x="40153" y="10652"/>
                    <a:pt x="39955" y="10615"/>
                    <a:pt x="39758" y="10582"/>
                  </a:cubicBezTo>
                  <a:cubicBezTo>
                    <a:pt x="40502" y="9856"/>
                    <a:pt x="41270" y="9132"/>
                    <a:pt x="42081" y="8476"/>
                  </a:cubicBezTo>
                  <a:cubicBezTo>
                    <a:pt x="42159" y="8432"/>
                    <a:pt x="42227" y="8378"/>
                    <a:pt x="42282" y="8313"/>
                  </a:cubicBezTo>
                  <a:cubicBezTo>
                    <a:pt x="43966" y="6987"/>
                    <a:pt x="45842" y="5977"/>
                    <a:pt x="48086" y="5884"/>
                  </a:cubicBezTo>
                  <a:cubicBezTo>
                    <a:pt x="48187" y="5880"/>
                    <a:pt x="48287" y="5877"/>
                    <a:pt x="48387" y="5877"/>
                  </a:cubicBezTo>
                  <a:close/>
                  <a:moveTo>
                    <a:pt x="29251" y="9304"/>
                  </a:moveTo>
                  <a:cubicBezTo>
                    <a:pt x="30984" y="9304"/>
                    <a:pt x="32328" y="10156"/>
                    <a:pt x="33643" y="11323"/>
                  </a:cubicBezTo>
                  <a:cubicBezTo>
                    <a:pt x="32954" y="11603"/>
                    <a:pt x="32286" y="11942"/>
                    <a:pt x="31640" y="12329"/>
                  </a:cubicBezTo>
                  <a:cubicBezTo>
                    <a:pt x="30675" y="11924"/>
                    <a:pt x="29667" y="11719"/>
                    <a:pt x="28669" y="11719"/>
                  </a:cubicBezTo>
                  <a:cubicBezTo>
                    <a:pt x="27174" y="11719"/>
                    <a:pt x="25701" y="12180"/>
                    <a:pt x="24428" y="13121"/>
                  </a:cubicBezTo>
                  <a:cubicBezTo>
                    <a:pt x="24223" y="13053"/>
                    <a:pt x="24018" y="12988"/>
                    <a:pt x="23812" y="12925"/>
                  </a:cubicBezTo>
                  <a:cubicBezTo>
                    <a:pt x="23688" y="12272"/>
                    <a:pt x="23465" y="11690"/>
                    <a:pt x="23162" y="11172"/>
                  </a:cubicBezTo>
                  <a:cubicBezTo>
                    <a:pt x="24729" y="10061"/>
                    <a:pt x="26535" y="9652"/>
                    <a:pt x="28406" y="9369"/>
                  </a:cubicBezTo>
                  <a:cubicBezTo>
                    <a:pt x="28698" y="9325"/>
                    <a:pt x="28979" y="9304"/>
                    <a:pt x="29251" y="9304"/>
                  </a:cubicBezTo>
                  <a:close/>
                  <a:moveTo>
                    <a:pt x="48371" y="9797"/>
                  </a:moveTo>
                  <a:cubicBezTo>
                    <a:pt x="49912" y="9797"/>
                    <a:pt x="51458" y="10239"/>
                    <a:pt x="52826" y="11139"/>
                  </a:cubicBezTo>
                  <a:cubicBezTo>
                    <a:pt x="50655" y="11737"/>
                    <a:pt x="48594" y="12925"/>
                    <a:pt x="46969" y="14266"/>
                  </a:cubicBezTo>
                  <a:cubicBezTo>
                    <a:pt x="46916" y="14311"/>
                    <a:pt x="46876" y="14360"/>
                    <a:pt x="46843" y="14409"/>
                  </a:cubicBezTo>
                  <a:cubicBezTo>
                    <a:pt x="45779" y="13300"/>
                    <a:pt x="44540" y="12379"/>
                    <a:pt x="43145" y="11694"/>
                  </a:cubicBezTo>
                  <a:cubicBezTo>
                    <a:pt x="44666" y="10439"/>
                    <a:pt x="46515" y="9797"/>
                    <a:pt x="48371" y="9797"/>
                  </a:cubicBezTo>
                  <a:close/>
                  <a:moveTo>
                    <a:pt x="28750" y="13007"/>
                  </a:moveTo>
                  <a:cubicBezTo>
                    <a:pt x="29266" y="13007"/>
                    <a:pt x="29785" y="13077"/>
                    <a:pt x="30298" y="13220"/>
                  </a:cubicBezTo>
                  <a:cubicBezTo>
                    <a:pt x="29566" y="13761"/>
                    <a:pt x="28874" y="14360"/>
                    <a:pt x="28228" y="14998"/>
                  </a:cubicBezTo>
                  <a:cubicBezTo>
                    <a:pt x="27513" y="14500"/>
                    <a:pt x="26743" y="14073"/>
                    <a:pt x="25941" y="13714"/>
                  </a:cubicBezTo>
                  <a:cubicBezTo>
                    <a:pt x="26820" y="13253"/>
                    <a:pt x="27779" y="13007"/>
                    <a:pt x="28750" y="13007"/>
                  </a:cubicBezTo>
                  <a:close/>
                  <a:moveTo>
                    <a:pt x="38073" y="11775"/>
                  </a:moveTo>
                  <a:cubicBezTo>
                    <a:pt x="38705" y="11775"/>
                    <a:pt x="39349" y="11834"/>
                    <a:pt x="40004" y="11958"/>
                  </a:cubicBezTo>
                  <a:cubicBezTo>
                    <a:pt x="43954" y="12708"/>
                    <a:pt x="47004" y="15744"/>
                    <a:pt x="48578" y="19326"/>
                  </a:cubicBezTo>
                  <a:cubicBezTo>
                    <a:pt x="47887" y="19212"/>
                    <a:pt x="47186" y="19154"/>
                    <a:pt x="46488" y="19154"/>
                  </a:cubicBezTo>
                  <a:cubicBezTo>
                    <a:pt x="46135" y="19154"/>
                    <a:pt x="45783" y="19169"/>
                    <a:pt x="45433" y="19199"/>
                  </a:cubicBezTo>
                  <a:cubicBezTo>
                    <a:pt x="45421" y="19142"/>
                    <a:pt x="45403" y="19086"/>
                    <a:pt x="45372" y="19028"/>
                  </a:cubicBezTo>
                  <a:cubicBezTo>
                    <a:pt x="43745" y="15863"/>
                    <a:pt x="40471" y="14512"/>
                    <a:pt x="37106" y="14512"/>
                  </a:cubicBezTo>
                  <a:cubicBezTo>
                    <a:pt x="34626" y="14512"/>
                    <a:pt x="32096" y="15246"/>
                    <a:pt x="30139" y="16528"/>
                  </a:cubicBezTo>
                  <a:cubicBezTo>
                    <a:pt x="30112" y="16546"/>
                    <a:pt x="30088" y="16567"/>
                    <a:pt x="30065" y="16588"/>
                  </a:cubicBezTo>
                  <a:cubicBezTo>
                    <a:pt x="29813" y="16316"/>
                    <a:pt x="29547" y="16057"/>
                    <a:pt x="29267" y="15811"/>
                  </a:cubicBezTo>
                  <a:cubicBezTo>
                    <a:pt x="31710" y="13438"/>
                    <a:pt x="34717" y="11775"/>
                    <a:pt x="38073" y="11775"/>
                  </a:cubicBezTo>
                  <a:close/>
                  <a:moveTo>
                    <a:pt x="37138" y="15812"/>
                  </a:moveTo>
                  <a:cubicBezTo>
                    <a:pt x="39926" y="15812"/>
                    <a:pt x="42624" y="16866"/>
                    <a:pt x="44080" y="19395"/>
                  </a:cubicBezTo>
                  <a:cubicBezTo>
                    <a:pt x="43476" y="19518"/>
                    <a:pt x="42886" y="19686"/>
                    <a:pt x="42317" y="19907"/>
                  </a:cubicBezTo>
                  <a:cubicBezTo>
                    <a:pt x="42311" y="19904"/>
                    <a:pt x="42306" y="19899"/>
                    <a:pt x="42301" y="19897"/>
                  </a:cubicBezTo>
                  <a:cubicBezTo>
                    <a:pt x="40859" y="19145"/>
                    <a:pt x="39264" y="18019"/>
                    <a:pt x="37610" y="17839"/>
                  </a:cubicBezTo>
                  <a:cubicBezTo>
                    <a:pt x="37397" y="17816"/>
                    <a:pt x="37186" y="17805"/>
                    <a:pt x="36978" y="17805"/>
                  </a:cubicBezTo>
                  <a:cubicBezTo>
                    <a:pt x="35327" y="17805"/>
                    <a:pt x="33836" y="18499"/>
                    <a:pt x="32360" y="19250"/>
                  </a:cubicBezTo>
                  <a:cubicBezTo>
                    <a:pt x="32179" y="19342"/>
                    <a:pt x="32080" y="19479"/>
                    <a:pt x="32046" y="19628"/>
                  </a:cubicBezTo>
                  <a:cubicBezTo>
                    <a:pt x="31979" y="19616"/>
                    <a:pt x="31911" y="19605"/>
                    <a:pt x="31843" y="19595"/>
                  </a:cubicBezTo>
                  <a:cubicBezTo>
                    <a:pt x="31849" y="19512"/>
                    <a:pt x="31835" y="19423"/>
                    <a:pt x="31797" y="19325"/>
                  </a:cubicBezTo>
                  <a:cubicBezTo>
                    <a:pt x="31556" y="18709"/>
                    <a:pt x="31246" y="18137"/>
                    <a:pt x="30880" y="17607"/>
                  </a:cubicBezTo>
                  <a:cubicBezTo>
                    <a:pt x="32636" y="16481"/>
                    <a:pt x="34916" y="15812"/>
                    <a:pt x="37138" y="15812"/>
                  </a:cubicBezTo>
                  <a:close/>
                  <a:moveTo>
                    <a:pt x="20042" y="13651"/>
                  </a:moveTo>
                  <a:cubicBezTo>
                    <a:pt x="20698" y="13651"/>
                    <a:pt x="21358" y="13709"/>
                    <a:pt x="22008" y="13820"/>
                  </a:cubicBezTo>
                  <a:cubicBezTo>
                    <a:pt x="25235" y="14376"/>
                    <a:pt x="29097" y="16321"/>
                    <a:pt x="30455" y="19481"/>
                  </a:cubicBezTo>
                  <a:cubicBezTo>
                    <a:pt x="30421" y="19481"/>
                    <a:pt x="30387" y="19480"/>
                    <a:pt x="30354" y="19480"/>
                  </a:cubicBezTo>
                  <a:cubicBezTo>
                    <a:pt x="29369" y="19480"/>
                    <a:pt x="28411" y="19628"/>
                    <a:pt x="27496" y="19910"/>
                  </a:cubicBezTo>
                  <a:cubicBezTo>
                    <a:pt x="27570" y="19750"/>
                    <a:pt x="27566" y="19557"/>
                    <a:pt x="27425" y="19358"/>
                  </a:cubicBezTo>
                  <a:cubicBezTo>
                    <a:pt x="25917" y="17232"/>
                    <a:pt x="23648" y="16321"/>
                    <a:pt x="21119" y="16041"/>
                  </a:cubicBezTo>
                  <a:cubicBezTo>
                    <a:pt x="20629" y="15987"/>
                    <a:pt x="20124" y="15956"/>
                    <a:pt x="19614" y="15956"/>
                  </a:cubicBezTo>
                  <a:cubicBezTo>
                    <a:pt x="17591" y="15956"/>
                    <a:pt x="15499" y="16437"/>
                    <a:pt x="14019" y="17824"/>
                  </a:cubicBezTo>
                  <a:cubicBezTo>
                    <a:pt x="14008" y="17835"/>
                    <a:pt x="14000" y="17846"/>
                    <a:pt x="13989" y="17858"/>
                  </a:cubicBezTo>
                  <a:cubicBezTo>
                    <a:pt x="13672" y="17536"/>
                    <a:pt x="13336" y="17228"/>
                    <a:pt x="12984" y="16941"/>
                  </a:cubicBezTo>
                  <a:cubicBezTo>
                    <a:pt x="14658" y="14644"/>
                    <a:pt x="17322" y="13651"/>
                    <a:pt x="20042" y="13651"/>
                  </a:cubicBezTo>
                  <a:close/>
                  <a:moveTo>
                    <a:pt x="55685" y="12090"/>
                  </a:moveTo>
                  <a:cubicBezTo>
                    <a:pt x="56364" y="12090"/>
                    <a:pt x="57044" y="12167"/>
                    <a:pt x="57716" y="12332"/>
                  </a:cubicBezTo>
                  <a:cubicBezTo>
                    <a:pt x="61190" y="13185"/>
                    <a:pt x="63362" y="16504"/>
                    <a:pt x="63317" y="19967"/>
                  </a:cubicBezTo>
                  <a:cubicBezTo>
                    <a:pt x="62694" y="19843"/>
                    <a:pt x="62059" y="19781"/>
                    <a:pt x="61422" y="19781"/>
                  </a:cubicBezTo>
                  <a:cubicBezTo>
                    <a:pt x="61198" y="19781"/>
                    <a:pt x="60975" y="19789"/>
                    <a:pt x="60751" y="19804"/>
                  </a:cubicBezTo>
                  <a:cubicBezTo>
                    <a:pt x="60758" y="19700"/>
                    <a:pt x="60742" y="19591"/>
                    <a:pt x="60690" y="19479"/>
                  </a:cubicBezTo>
                  <a:cubicBezTo>
                    <a:pt x="59612" y="17079"/>
                    <a:pt x="58305" y="14905"/>
                    <a:pt x="55522" y="14419"/>
                  </a:cubicBezTo>
                  <a:cubicBezTo>
                    <a:pt x="55196" y="14362"/>
                    <a:pt x="54869" y="14337"/>
                    <a:pt x="54541" y="14337"/>
                  </a:cubicBezTo>
                  <a:cubicBezTo>
                    <a:pt x="53415" y="14337"/>
                    <a:pt x="52286" y="14636"/>
                    <a:pt x="51228" y="14978"/>
                  </a:cubicBezTo>
                  <a:cubicBezTo>
                    <a:pt x="50231" y="15300"/>
                    <a:pt x="49195" y="15641"/>
                    <a:pt x="48322" y="16229"/>
                  </a:cubicBezTo>
                  <a:cubicBezTo>
                    <a:pt x="48108" y="15919"/>
                    <a:pt x="47884" y="15618"/>
                    <a:pt x="47647" y="15325"/>
                  </a:cubicBezTo>
                  <a:cubicBezTo>
                    <a:pt x="47732" y="15300"/>
                    <a:pt x="47816" y="15257"/>
                    <a:pt x="47896" y="15191"/>
                  </a:cubicBezTo>
                  <a:cubicBezTo>
                    <a:pt x="50047" y="13417"/>
                    <a:pt x="52858" y="12090"/>
                    <a:pt x="55685" y="12090"/>
                  </a:cubicBezTo>
                  <a:close/>
                  <a:moveTo>
                    <a:pt x="54736" y="15660"/>
                  </a:moveTo>
                  <a:cubicBezTo>
                    <a:pt x="54792" y="15660"/>
                    <a:pt x="54848" y="15661"/>
                    <a:pt x="54902" y="15662"/>
                  </a:cubicBezTo>
                  <a:cubicBezTo>
                    <a:pt x="57409" y="15715"/>
                    <a:pt x="58584" y="17979"/>
                    <a:pt x="59485" y="19972"/>
                  </a:cubicBezTo>
                  <a:cubicBezTo>
                    <a:pt x="59153" y="20039"/>
                    <a:pt x="58825" y="20123"/>
                    <a:pt x="58499" y="20224"/>
                  </a:cubicBezTo>
                  <a:cubicBezTo>
                    <a:pt x="58479" y="20192"/>
                    <a:pt x="58459" y="20163"/>
                    <a:pt x="58432" y="20136"/>
                  </a:cubicBezTo>
                  <a:cubicBezTo>
                    <a:pt x="56930" y="18512"/>
                    <a:pt x="54840" y="17663"/>
                    <a:pt x="52725" y="17663"/>
                  </a:cubicBezTo>
                  <a:cubicBezTo>
                    <a:pt x="51646" y="17663"/>
                    <a:pt x="50560" y="17884"/>
                    <a:pt x="49543" y="18336"/>
                  </a:cubicBezTo>
                  <a:cubicBezTo>
                    <a:pt x="49376" y="17991"/>
                    <a:pt x="49200" y="17651"/>
                    <a:pt x="49011" y="17321"/>
                  </a:cubicBezTo>
                  <a:cubicBezTo>
                    <a:pt x="50495" y="16219"/>
                    <a:pt x="52983" y="15660"/>
                    <a:pt x="54736" y="15660"/>
                  </a:cubicBezTo>
                  <a:close/>
                  <a:moveTo>
                    <a:pt x="19733" y="17296"/>
                  </a:moveTo>
                  <a:cubicBezTo>
                    <a:pt x="20038" y="17296"/>
                    <a:pt x="20342" y="17304"/>
                    <a:pt x="20641" y="17315"/>
                  </a:cubicBezTo>
                  <a:cubicBezTo>
                    <a:pt x="22806" y="17395"/>
                    <a:pt x="25011" y="18204"/>
                    <a:pt x="26296" y="20019"/>
                  </a:cubicBezTo>
                  <a:cubicBezTo>
                    <a:pt x="26374" y="20128"/>
                    <a:pt x="26469" y="20200"/>
                    <a:pt x="26571" y="20246"/>
                  </a:cubicBezTo>
                  <a:cubicBezTo>
                    <a:pt x="26004" y="20483"/>
                    <a:pt x="25461" y="20772"/>
                    <a:pt x="24944" y="21109"/>
                  </a:cubicBezTo>
                  <a:cubicBezTo>
                    <a:pt x="23428" y="19642"/>
                    <a:pt x="21503" y="18886"/>
                    <a:pt x="19550" y="18886"/>
                  </a:cubicBezTo>
                  <a:cubicBezTo>
                    <a:pt x="18224" y="18886"/>
                    <a:pt x="16886" y="19235"/>
                    <a:pt x="15654" y="19946"/>
                  </a:cubicBezTo>
                  <a:cubicBezTo>
                    <a:pt x="15410" y="19560"/>
                    <a:pt x="15143" y="19182"/>
                    <a:pt x="14852" y="18820"/>
                  </a:cubicBezTo>
                  <a:cubicBezTo>
                    <a:pt x="14883" y="18799"/>
                    <a:pt x="14915" y="18777"/>
                    <a:pt x="14946" y="18749"/>
                  </a:cubicBezTo>
                  <a:cubicBezTo>
                    <a:pt x="16241" y="17535"/>
                    <a:pt x="18016" y="17296"/>
                    <a:pt x="19733" y="17296"/>
                  </a:cubicBezTo>
                  <a:close/>
                  <a:moveTo>
                    <a:pt x="52709" y="18963"/>
                  </a:moveTo>
                  <a:cubicBezTo>
                    <a:pt x="54339" y="18963"/>
                    <a:pt x="55950" y="19579"/>
                    <a:pt x="57183" y="20737"/>
                  </a:cubicBezTo>
                  <a:cubicBezTo>
                    <a:pt x="56510" y="21056"/>
                    <a:pt x="55859" y="21451"/>
                    <a:pt x="55242" y="21933"/>
                  </a:cubicBezTo>
                  <a:cubicBezTo>
                    <a:pt x="55210" y="21958"/>
                    <a:pt x="55184" y="21984"/>
                    <a:pt x="55160" y="22012"/>
                  </a:cubicBezTo>
                  <a:cubicBezTo>
                    <a:pt x="53721" y="20860"/>
                    <a:pt x="51810" y="20129"/>
                    <a:pt x="50100" y="19662"/>
                  </a:cubicBezTo>
                  <a:cubicBezTo>
                    <a:pt x="50095" y="19620"/>
                    <a:pt x="50084" y="19577"/>
                    <a:pt x="50069" y="19531"/>
                  </a:cubicBezTo>
                  <a:cubicBezTo>
                    <a:pt x="50915" y="19149"/>
                    <a:pt x="51815" y="18963"/>
                    <a:pt x="52709" y="18963"/>
                  </a:cubicBezTo>
                  <a:close/>
                  <a:moveTo>
                    <a:pt x="36925" y="19115"/>
                  </a:moveTo>
                  <a:cubicBezTo>
                    <a:pt x="37230" y="19115"/>
                    <a:pt x="37539" y="19145"/>
                    <a:pt x="37855" y="19214"/>
                  </a:cubicBezTo>
                  <a:cubicBezTo>
                    <a:pt x="38886" y="19437"/>
                    <a:pt x="39906" y="20047"/>
                    <a:pt x="40870" y="20599"/>
                  </a:cubicBezTo>
                  <a:cubicBezTo>
                    <a:pt x="39982" y="21115"/>
                    <a:pt x="39170" y="21775"/>
                    <a:pt x="38473" y="22587"/>
                  </a:cubicBezTo>
                  <a:cubicBezTo>
                    <a:pt x="38465" y="22596"/>
                    <a:pt x="38460" y="22607"/>
                    <a:pt x="38451" y="22618"/>
                  </a:cubicBezTo>
                  <a:cubicBezTo>
                    <a:pt x="38299" y="22431"/>
                    <a:pt x="38136" y="22250"/>
                    <a:pt x="37962" y="22074"/>
                  </a:cubicBezTo>
                  <a:cubicBezTo>
                    <a:pt x="36866" y="20968"/>
                    <a:pt x="35333" y="20377"/>
                    <a:pt x="33797" y="19993"/>
                  </a:cubicBezTo>
                  <a:cubicBezTo>
                    <a:pt x="34798" y="19512"/>
                    <a:pt x="35829" y="19115"/>
                    <a:pt x="36925" y="19115"/>
                  </a:cubicBezTo>
                  <a:close/>
                  <a:moveTo>
                    <a:pt x="19571" y="20190"/>
                  </a:moveTo>
                  <a:cubicBezTo>
                    <a:pt x="21115" y="20190"/>
                    <a:pt x="22632" y="20766"/>
                    <a:pt x="23877" y="21904"/>
                  </a:cubicBezTo>
                  <a:cubicBezTo>
                    <a:pt x="23121" y="22542"/>
                    <a:pt x="22442" y="23289"/>
                    <a:pt x="21862" y="24130"/>
                  </a:cubicBezTo>
                  <a:cubicBezTo>
                    <a:pt x="20362" y="22825"/>
                    <a:pt x="18440" y="21950"/>
                    <a:pt x="16464" y="21504"/>
                  </a:cubicBezTo>
                  <a:cubicBezTo>
                    <a:pt x="16459" y="21491"/>
                    <a:pt x="16457" y="21478"/>
                    <a:pt x="16452" y="21465"/>
                  </a:cubicBezTo>
                  <a:cubicBezTo>
                    <a:pt x="16399" y="21340"/>
                    <a:pt x="16341" y="21215"/>
                    <a:pt x="16283" y="21092"/>
                  </a:cubicBezTo>
                  <a:cubicBezTo>
                    <a:pt x="17332" y="20489"/>
                    <a:pt x="18459" y="20190"/>
                    <a:pt x="19571" y="20190"/>
                  </a:cubicBezTo>
                  <a:close/>
                  <a:moveTo>
                    <a:pt x="46488" y="20469"/>
                  </a:moveTo>
                  <a:cubicBezTo>
                    <a:pt x="47126" y="20469"/>
                    <a:pt x="47771" y="20521"/>
                    <a:pt x="48413" y="20621"/>
                  </a:cubicBezTo>
                  <a:cubicBezTo>
                    <a:pt x="51076" y="21036"/>
                    <a:pt x="55529" y="22510"/>
                    <a:pt x="56047" y="25630"/>
                  </a:cubicBezTo>
                  <a:cubicBezTo>
                    <a:pt x="55425" y="25506"/>
                    <a:pt x="54791" y="25444"/>
                    <a:pt x="54154" y="25444"/>
                  </a:cubicBezTo>
                  <a:cubicBezTo>
                    <a:pt x="53762" y="25444"/>
                    <a:pt x="53369" y="25468"/>
                    <a:pt x="52978" y="25514"/>
                  </a:cubicBezTo>
                  <a:cubicBezTo>
                    <a:pt x="52760" y="24908"/>
                    <a:pt x="52116" y="24342"/>
                    <a:pt x="51691" y="24020"/>
                  </a:cubicBezTo>
                  <a:cubicBezTo>
                    <a:pt x="50547" y="23154"/>
                    <a:pt x="49234" y="22718"/>
                    <a:pt x="47829" y="22486"/>
                  </a:cubicBezTo>
                  <a:cubicBezTo>
                    <a:pt x="47246" y="22390"/>
                    <a:pt x="46658" y="22344"/>
                    <a:pt x="46072" y="22344"/>
                  </a:cubicBezTo>
                  <a:cubicBezTo>
                    <a:pt x="43754" y="22344"/>
                    <a:pt x="41452" y="23067"/>
                    <a:pt x="39506" y="24323"/>
                  </a:cubicBezTo>
                  <a:cubicBezTo>
                    <a:pt x="39409" y="24103"/>
                    <a:pt x="39301" y="23888"/>
                    <a:pt x="39182" y="23677"/>
                  </a:cubicBezTo>
                  <a:cubicBezTo>
                    <a:pt x="39257" y="23644"/>
                    <a:pt x="39330" y="23588"/>
                    <a:pt x="39398" y="23510"/>
                  </a:cubicBezTo>
                  <a:cubicBezTo>
                    <a:pt x="41226" y="21385"/>
                    <a:pt x="43806" y="20469"/>
                    <a:pt x="46488" y="20469"/>
                  </a:cubicBezTo>
                  <a:close/>
                  <a:moveTo>
                    <a:pt x="30421" y="20786"/>
                  </a:moveTo>
                  <a:cubicBezTo>
                    <a:pt x="30624" y="20786"/>
                    <a:pt x="30828" y="20793"/>
                    <a:pt x="31034" y="20807"/>
                  </a:cubicBezTo>
                  <a:cubicBezTo>
                    <a:pt x="34601" y="21046"/>
                    <a:pt x="38418" y="22811"/>
                    <a:pt x="38781" y="26670"/>
                  </a:cubicBezTo>
                  <a:cubicBezTo>
                    <a:pt x="38533" y="26608"/>
                    <a:pt x="38279" y="26554"/>
                    <a:pt x="38018" y="26513"/>
                  </a:cubicBezTo>
                  <a:cubicBezTo>
                    <a:pt x="37664" y="26457"/>
                    <a:pt x="37306" y="26430"/>
                    <a:pt x="36944" y="26430"/>
                  </a:cubicBezTo>
                  <a:cubicBezTo>
                    <a:pt x="36677" y="26430"/>
                    <a:pt x="36409" y="26445"/>
                    <a:pt x="36139" y="26472"/>
                  </a:cubicBezTo>
                  <a:cubicBezTo>
                    <a:pt x="36116" y="26438"/>
                    <a:pt x="36090" y="26404"/>
                    <a:pt x="36056" y="26371"/>
                  </a:cubicBezTo>
                  <a:cubicBezTo>
                    <a:pt x="34213" y="24528"/>
                    <a:pt x="31830" y="23607"/>
                    <a:pt x="29449" y="23607"/>
                  </a:cubicBezTo>
                  <a:cubicBezTo>
                    <a:pt x="27299" y="23607"/>
                    <a:pt x="25151" y="24358"/>
                    <a:pt x="23402" y="25856"/>
                  </a:cubicBezTo>
                  <a:cubicBezTo>
                    <a:pt x="23210" y="25576"/>
                    <a:pt x="23004" y="25309"/>
                    <a:pt x="22782" y="25053"/>
                  </a:cubicBezTo>
                  <a:cubicBezTo>
                    <a:pt x="22825" y="25015"/>
                    <a:pt x="22866" y="24972"/>
                    <a:pt x="22902" y="24918"/>
                  </a:cubicBezTo>
                  <a:cubicBezTo>
                    <a:pt x="24627" y="22349"/>
                    <a:pt x="27358" y="20786"/>
                    <a:pt x="30421" y="20786"/>
                  </a:cubicBezTo>
                  <a:close/>
                  <a:moveTo>
                    <a:pt x="46199" y="23655"/>
                  </a:moveTo>
                  <a:cubicBezTo>
                    <a:pt x="47175" y="23655"/>
                    <a:pt x="48139" y="23831"/>
                    <a:pt x="49072" y="24108"/>
                  </a:cubicBezTo>
                  <a:cubicBezTo>
                    <a:pt x="49534" y="24245"/>
                    <a:pt x="49963" y="24462"/>
                    <a:pt x="50383" y="24694"/>
                  </a:cubicBezTo>
                  <a:cubicBezTo>
                    <a:pt x="50507" y="24763"/>
                    <a:pt x="51542" y="25494"/>
                    <a:pt x="51729" y="25745"/>
                  </a:cubicBezTo>
                  <a:cubicBezTo>
                    <a:pt x="51564" y="25788"/>
                    <a:pt x="51399" y="25829"/>
                    <a:pt x="51236" y="25880"/>
                  </a:cubicBezTo>
                  <a:cubicBezTo>
                    <a:pt x="50699" y="26047"/>
                    <a:pt x="50191" y="26273"/>
                    <a:pt x="49708" y="26538"/>
                  </a:cubicBezTo>
                  <a:cubicBezTo>
                    <a:pt x="49637" y="26467"/>
                    <a:pt x="49546" y="26408"/>
                    <a:pt x="49428" y="26373"/>
                  </a:cubicBezTo>
                  <a:cubicBezTo>
                    <a:pt x="48217" y="26017"/>
                    <a:pt x="46950" y="25796"/>
                    <a:pt x="45699" y="25796"/>
                  </a:cubicBezTo>
                  <a:cubicBezTo>
                    <a:pt x="44013" y="25796"/>
                    <a:pt x="42357" y="26196"/>
                    <a:pt x="40909" y="27201"/>
                  </a:cubicBezTo>
                  <a:cubicBezTo>
                    <a:pt x="40824" y="27260"/>
                    <a:pt x="40760" y="27330"/>
                    <a:pt x="40713" y="27405"/>
                  </a:cubicBezTo>
                  <a:cubicBezTo>
                    <a:pt x="40518" y="27303"/>
                    <a:pt x="40317" y="27206"/>
                    <a:pt x="40111" y="27118"/>
                  </a:cubicBezTo>
                  <a:cubicBezTo>
                    <a:pt x="40111" y="27103"/>
                    <a:pt x="40116" y="27088"/>
                    <a:pt x="40113" y="27071"/>
                  </a:cubicBezTo>
                  <a:cubicBezTo>
                    <a:pt x="40098" y="26560"/>
                    <a:pt x="40033" y="26065"/>
                    <a:pt x="39923" y="25587"/>
                  </a:cubicBezTo>
                  <a:cubicBezTo>
                    <a:pt x="39970" y="25570"/>
                    <a:pt x="40018" y="25546"/>
                    <a:pt x="40066" y="25514"/>
                  </a:cubicBezTo>
                  <a:cubicBezTo>
                    <a:pt x="41866" y="24330"/>
                    <a:pt x="43845" y="23713"/>
                    <a:pt x="45997" y="23657"/>
                  </a:cubicBezTo>
                  <a:cubicBezTo>
                    <a:pt x="46065" y="23656"/>
                    <a:pt x="46132" y="23655"/>
                    <a:pt x="46199" y="23655"/>
                  </a:cubicBezTo>
                  <a:close/>
                  <a:moveTo>
                    <a:pt x="29453" y="24909"/>
                  </a:moveTo>
                  <a:cubicBezTo>
                    <a:pt x="31259" y="24909"/>
                    <a:pt x="33066" y="25530"/>
                    <a:pt x="34563" y="26777"/>
                  </a:cubicBezTo>
                  <a:cubicBezTo>
                    <a:pt x="33622" y="27044"/>
                    <a:pt x="32701" y="27454"/>
                    <a:pt x="31843" y="27966"/>
                  </a:cubicBezTo>
                  <a:cubicBezTo>
                    <a:pt x="31839" y="27962"/>
                    <a:pt x="31838" y="27960"/>
                    <a:pt x="31834" y="27959"/>
                  </a:cubicBezTo>
                  <a:cubicBezTo>
                    <a:pt x="31092" y="27532"/>
                    <a:pt x="30220" y="27341"/>
                    <a:pt x="29319" y="27341"/>
                  </a:cubicBezTo>
                  <a:cubicBezTo>
                    <a:pt x="27642" y="27341"/>
                    <a:pt x="25868" y="28004"/>
                    <a:pt x="24667" y="29039"/>
                  </a:cubicBezTo>
                  <a:cubicBezTo>
                    <a:pt x="24666" y="29009"/>
                    <a:pt x="24666" y="28980"/>
                    <a:pt x="24661" y="28949"/>
                  </a:cubicBezTo>
                  <a:cubicBezTo>
                    <a:pt x="24538" y="28260"/>
                    <a:pt x="24332" y="27618"/>
                    <a:pt x="24059" y="27023"/>
                  </a:cubicBezTo>
                  <a:cubicBezTo>
                    <a:pt x="25605" y="25615"/>
                    <a:pt x="27528" y="24909"/>
                    <a:pt x="29453" y="24909"/>
                  </a:cubicBezTo>
                  <a:close/>
                  <a:moveTo>
                    <a:pt x="29317" y="28645"/>
                  </a:moveTo>
                  <a:cubicBezTo>
                    <a:pt x="29757" y="28645"/>
                    <a:pt x="30185" y="28703"/>
                    <a:pt x="30579" y="28830"/>
                  </a:cubicBezTo>
                  <a:cubicBezTo>
                    <a:pt x="29775" y="29456"/>
                    <a:pt x="29065" y="30170"/>
                    <a:pt x="28498" y="30923"/>
                  </a:cubicBezTo>
                  <a:cubicBezTo>
                    <a:pt x="27766" y="30381"/>
                    <a:pt x="26940" y="29951"/>
                    <a:pt x="26069" y="29618"/>
                  </a:cubicBezTo>
                  <a:cubicBezTo>
                    <a:pt x="26989" y="29025"/>
                    <a:pt x="28193" y="28645"/>
                    <a:pt x="29317" y="28645"/>
                  </a:cubicBezTo>
                  <a:close/>
                  <a:moveTo>
                    <a:pt x="45718" y="27105"/>
                  </a:moveTo>
                  <a:cubicBezTo>
                    <a:pt x="46599" y="27105"/>
                    <a:pt x="47492" y="27232"/>
                    <a:pt x="48369" y="27445"/>
                  </a:cubicBezTo>
                  <a:cubicBezTo>
                    <a:pt x="46890" y="28656"/>
                    <a:pt x="45792" y="30325"/>
                    <a:pt x="45213" y="32155"/>
                  </a:cubicBezTo>
                  <a:cubicBezTo>
                    <a:pt x="44373" y="30575"/>
                    <a:pt x="43268" y="29165"/>
                    <a:pt x="41874" y="28135"/>
                  </a:cubicBezTo>
                  <a:cubicBezTo>
                    <a:pt x="43067" y="27399"/>
                    <a:pt x="44379" y="27105"/>
                    <a:pt x="45718" y="27105"/>
                  </a:cubicBezTo>
                  <a:close/>
                  <a:moveTo>
                    <a:pt x="48138" y="1"/>
                  </a:moveTo>
                  <a:cubicBezTo>
                    <a:pt x="48046" y="1"/>
                    <a:pt x="47950" y="20"/>
                    <a:pt x="47852" y="63"/>
                  </a:cubicBezTo>
                  <a:cubicBezTo>
                    <a:pt x="46447" y="684"/>
                    <a:pt x="45043" y="1305"/>
                    <a:pt x="43637" y="1926"/>
                  </a:cubicBezTo>
                  <a:cubicBezTo>
                    <a:pt x="43600" y="1943"/>
                    <a:pt x="43566" y="1963"/>
                    <a:pt x="43534" y="1984"/>
                  </a:cubicBezTo>
                  <a:cubicBezTo>
                    <a:pt x="42080" y="904"/>
                    <a:pt x="40425" y="82"/>
                    <a:pt x="38765" y="82"/>
                  </a:cubicBezTo>
                  <a:cubicBezTo>
                    <a:pt x="38200" y="82"/>
                    <a:pt x="37634" y="177"/>
                    <a:pt x="37075" y="390"/>
                  </a:cubicBezTo>
                  <a:cubicBezTo>
                    <a:pt x="36377" y="657"/>
                    <a:pt x="36574" y="1697"/>
                    <a:pt x="37189" y="1697"/>
                  </a:cubicBezTo>
                  <a:cubicBezTo>
                    <a:pt x="37261" y="1697"/>
                    <a:pt x="37339" y="1683"/>
                    <a:pt x="37422" y="1651"/>
                  </a:cubicBezTo>
                  <a:cubicBezTo>
                    <a:pt x="37869" y="1481"/>
                    <a:pt x="38323" y="1405"/>
                    <a:pt x="38778" y="1405"/>
                  </a:cubicBezTo>
                  <a:cubicBezTo>
                    <a:pt x="41120" y="1405"/>
                    <a:pt x="43484" y="3434"/>
                    <a:pt x="45082" y="5128"/>
                  </a:cubicBezTo>
                  <a:cubicBezTo>
                    <a:pt x="43923" y="5569"/>
                    <a:pt x="42840" y="6236"/>
                    <a:pt x="41824" y="7007"/>
                  </a:cubicBezTo>
                  <a:cubicBezTo>
                    <a:pt x="40101" y="4886"/>
                    <a:pt x="37723" y="3575"/>
                    <a:pt x="34974" y="3220"/>
                  </a:cubicBezTo>
                  <a:cubicBezTo>
                    <a:pt x="34941" y="3215"/>
                    <a:pt x="34909" y="3213"/>
                    <a:pt x="34878" y="3213"/>
                  </a:cubicBezTo>
                  <a:cubicBezTo>
                    <a:pt x="34141" y="3213"/>
                    <a:pt x="34182" y="4425"/>
                    <a:pt x="34974" y="4527"/>
                  </a:cubicBezTo>
                  <a:cubicBezTo>
                    <a:pt x="37290" y="4827"/>
                    <a:pt x="39366" y="6015"/>
                    <a:pt x="40817" y="7822"/>
                  </a:cubicBezTo>
                  <a:cubicBezTo>
                    <a:pt x="40050" y="8475"/>
                    <a:pt x="39326" y="9169"/>
                    <a:pt x="38639" y="9841"/>
                  </a:cubicBezTo>
                  <a:cubicBezTo>
                    <a:pt x="36333" y="7504"/>
                    <a:pt x="34072" y="4989"/>
                    <a:pt x="30563" y="4989"/>
                  </a:cubicBezTo>
                  <a:cubicBezTo>
                    <a:pt x="30517" y="4989"/>
                    <a:pt x="30470" y="4989"/>
                    <a:pt x="30422" y="4990"/>
                  </a:cubicBezTo>
                  <a:cubicBezTo>
                    <a:pt x="30334" y="4991"/>
                    <a:pt x="30248" y="5000"/>
                    <a:pt x="30159" y="5004"/>
                  </a:cubicBezTo>
                  <a:cubicBezTo>
                    <a:pt x="30128" y="4910"/>
                    <a:pt x="30072" y="4820"/>
                    <a:pt x="29977" y="4736"/>
                  </a:cubicBezTo>
                  <a:cubicBezTo>
                    <a:pt x="28023" y="3009"/>
                    <a:pt x="25787" y="1758"/>
                    <a:pt x="23288" y="1006"/>
                  </a:cubicBezTo>
                  <a:cubicBezTo>
                    <a:pt x="23218" y="985"/>
                    <a:pt x="23151" y="975"/>
                    <a:pt x="23088" y="975"/>
                  </a:cubicBezTo>
                  <a:cubicBezTo>
                    <a:pt x="22429" y="975"/>
                    <a:pt x="22206" y="2046"/>
                    <a:pt x="22941" y="2267"/>
                  </a:cubicBezTo>
                  <a:cubicBezTo>
                    <a:pt x="24987" y="2883"/>
                    <a:pt x="26840" y="3856"/>
                    <a:pt x="28490" y="5189"/>
                  </a:cubicBezTo>
                  <a:cubicBezTo>
                    <a:pt x="27503" y="5368"/>
                    <a:pt x="26528" y="5662"/>
                    <a:pt x="25582" y="6041"/>
                  </a:cubicBezTo>
                  <a:cubicBezTo>
                    <a:pt x="23340" y="4846"/>
                    <a:pt x="20983" y="3944"/>
                    <a:pt x="18512" y="3352"/>
                  </a:cubicBezTo>
                  <a:cubicBezTo>
                    <a:pt x="18453" y="3338"/>
                    <a:pt x="18396" y="3332"/>
                    <a:pt x="18343" y="3332"/>
                  </a:cubicBezTo>
                  <a:cubicBezTo>
                    <a:pt x="17648" y="3332"/>
                    <a:pt x="17403" y="4431"/>
                    <a:pt x="18164" y="4612"/>
                  </a:cubicBezTo>
                  <a:cubicBezTo>
                    <a:pt x="20217" y="5105"/>
                    <a:pt x="22178" y="5809"/>
                    <a:pt x="24064" y="6731"/>
                  </a:cubicBezTo>
                  <a:cubicBezTo>
                    <a:pt x="22878" y="7336"/>
                    <a:pt x="21761" y="8059"/>
                    <a:pt x="20754" y="8841"/>
                  </a:cubicBezTo>
                  <a:cubicBezTo>
                    <a:pt x="19334" y="7984"/>
                    <a:pt x="17631" y="7451"/>
                    <a:pt x="16073" y="7051"/>
                  </a:cubicBezTo>
                  <a:cubicBezTo>
                    <a:pt x="16011" y="7035"/>
                    <a:pt x="15951" y="7028"/>
                    <a:pt x="15894" y="7028"/>
                  </a:cubicBezTo>
                  <a:cubicBezTo>
                    <a:pt x="15210" y="7028"/>
                    <a:pt x="14971" y="8117"/>
                    <a:pt x="15725" y="8311"/>
                  </a:cubicBezTo>
                  <a:cubicBezTo>
                    <a:pt x="18304" y="8973"/>
                    <a:pt x="21390" y="9917"/>
                    <a:pt x="22351" y="12558"/>
                  </a:cubicBezTo>
                  <a:cubicBezTo>
                    <a:pt x="21797" y="12442"/>
                    <a:pt x="21236" y="12374"/>
                    <a:pt x="20677" y="12341"/>
                  </a:cubicBezTo>
                  <a:cubicBezTo>
                    <a:pt x="20645" y="12273"/>
                    <a:pt x="20603" y="12207"/>
                    <a:pt x="20540" y="12143"/>
                  </a:cubicBezTo>
                  <a:cubicBezTo>
                    <a:pt x="19077" y="10677"/>
                    <a:pt x="17239" y="9722"/>
                    <a:pt x="15189" y="9409"/>
                  </a:cubicBezTo>
                  <a:cubicBezTo>
                    <a:pt x="15149" y="9403"/>
                    <a:pt x="15111" y="9400"/>
                    <a:pt x="15074" y="9400"/>
                  </a:cubicBezTo>
                  <a:cubicBezTo>
                    <a:pt x="14333" y="9400"/>
                    <a:pt x="14049" y="10548"/>
                    <a:pt x="14841" y="10669"/>
                  </a:cubicBezTo>
                  <a:cubicBezTo>
                    <a:pt x="16336" y="10898"/>
                    <a:pt x="17678" y="11470"/>
                    <a:pt x="18838" y="12383"/>
                  </a:cubicBezTo>
                  <a:cubicBezTo>
                    <a:pt x="17515" y="12524"/>
                    <a:pt x="16234" y="12900"/>
                    <a:pt x="15071" y="13514"/>
                  </a:cubicBezTo>
                  <a:cubicBezTo>
                    <a:pt x="15040" y="13475"/>
                    <a:pt x="15004" y="13438"/>
                    <a:pt x="14960" y="13404"/>
                  </a:cubicBezTo>
                  <a:cubicBezTo>
                    <a:pt x="13541" y="12278"/>
                    <a:pt x="11889" y="11665"/>
                    <a:pt x="10080" y="11665"/>
                  </a:cubicBezTo>
                  <a:cubicBezTo>
                    <a:pt x="10030" y="11665"/>
                    <a:pt x="9980" y="11666"/>
                    <a:pt x="9930" y="11667"/>
                  </a:cubicBezTo>
                  <a:cubicBezTo>
                    <a:pt x="9093" y="11682"/>
                    <a:pt x="9087" y="12974"/>
                    <a:pt x="9915" y="12974"/>
                  </a:cubicBezTo>
                  <a:cubicBezTo>
                    <a:pt x="9920" y="12974"/>
                    <a:pt x="9925" y="12974"/>
                    <a:pt x="9930" y="12974"/>
                  </a:cubicBezTo>
                  <a:cubicBezTo>
                    <a:pt x="9973" y="12973"/>
                    <a:pt x="10016" y="12973"/>
                    <a:pt x="10059" y="12973"/>
                  </a:cubicBezTo>
                  <a:cubicBezTo>
                    <a:pt x="11458" y="12973"/>
                    <a:pt x="12785" y="13390"/>
                    <a:pt x="13906" y="14236"/>
                  </a:cubicBezTo>
                  <a:cubicBezTo>
                    <a:pt x="13171" y="14770"/>
                    <a:pt x="12509" y="15417"/>
                    <a:pt x="11940" y="16173"/>
                  </a:cubicBezTo>
                  <a:cubicBezTo>
                    <a:pt x="10220" y="15036"/>
                    <a:pt x="8235" y="14336"/>
                    <a:pt x="6244" y="14336"/>
                  </a:cubicBezTo>
                  <a:cubicBezTo>
                    <a:pt x="5083" y="14336"/>
                    <a:pt x="3919" y="14574"/>
                    <a:pt x="2805" y="15103"/>
                  </a:cubicBezTo>
                  <a:cubicBezTo>
                    <a:pt x="2146" y="15416"/>
                    <a:pt x="2555" y="16302"/>
                    <a:pt x="3168" y="16302"/>
                  </a:cubicBezTo>
                  <a:cubicBezTo>
                    <a:pt x="3263" y="16302"/>
                    <a:pt x="3364" y="16280"/>
                    <a:pt x="3466" y="16232"/>
                  </a:cubicBezTo>
                  <a:cubicBezTo>
                    <a:pt x="4386" y="15795"/>
                    <a:pt x="5338" y="15599"/>
                    <a:pt x="6288" y="15599"/>
                  </a:cubicBezTo>
                  <a:cubicBezTo>
                    <a:pt x="9777" y="15599"/>
                    <a:pt x="13231" y="18236"/>
                    <a:pt x="14890" y="21240"/>
                  </a:cubicBezTo>
                  <a:cubicBezTo>
                    <a:pt x="14474" y="21195"/>
                    <a:pt x="14058" y="21173"/>
                    <a:pt x="13646" y="21173"/>
                  </a:cubicBezTo>
                  <a:cubicBezTo>
                    <a:pt x="12875" y="21173"/>
                    <a:pt x="12113" y="21249"/>
                    <a:pt x="11367" y="21394"/>
                  </a:cubicBezTo>
                  <a:cubicBezTo>
                    <a:pt x="9643" y="19176"/>
                    <a:pt x="6773" y="17081"/>
                    <a:pt x="3890" y="17081"/>
                  </a:cubicBezTo>
                  <a:cubicBezTo>
                    <a:pt x="2990" y="17081"/>
                    <a:pt x="2089" y="17285"/>
                    <a:pt x="1221" y="17753"/>
                  </a:cubicBezTo>
                  <a:cubicBezTo>
                    <a:pt x="588" y="18094"/>
                    <a:pt x="976" y="18966"/>
                    <a:pt x="1565" y="18966"/>
                  </a:cubicBezTo>
                  <a:cubicBezTo>
                    <a:pt x="1666" y="18966"/>
                    <a:pt x="1773" y="18941"/>
                    <a:pt x="1882" y="18882"/>
                  </a:cubicBezTo>
                  <a:cubicBezTo>
                    <a:pt x="2539" y="18528"/>
                    <a:pt x="3227" y="18373"/>
                    <a:pt x="3921" y="18373"/>
                  </a:cubicBezTo>
                  <a:cubicBezTo>
                    <a:pt x="6200" y="18373"/>
                    <a:pt x="8535" y="20040"/>
                    <a:pt x="9985" y="21747"/>
                  </a:cubicBezTo>
                  <a:cubicBezTo>
                    <a:pt x="8968" y="22069"/>
                    <a:pt x="7993" y="22520"/>
                    <a:pt x="7083" y="23079"/>
                  </a:cubicBezTo>
                  <a:cubicBezTo>
                    <a:pt x="5982" y="22276"/>
                    <a:pt x="4712" y="21884"/>
                    <a:pt x="3427" y="21884"/>
                  </a:cubicBezTo>
                  <a:cubicBezTo>
                    <a:pt x="2496" y="21884"/>
                    <a:pt x="1557" y="22090"/>
                    <a:pt x="667" y="22495"/>
                  </a:cubicBezTo>
                  <a:cubicBezTo>
                    <a:pt x="1" y="22800"/>
                    <a:pt x="416" y="23691"/>
                    <a:pt x="1036" y="23691"/>
                  </a:cubicBezTo>
                  <a:cubicBezTo>
                    <a:pt x="1130" y="23691"/>
                    <a:pt x="1228" y="23670"/>
                    <a:pt x="1327" y="23625"/>
                  </a:cubicBezTo>
                  <a:cubicBezTo>
                    <a:pt x="1990" y="23323"/>
                    <a:pt x="2679" y="23179"/>
                    <a:pt x="3362" y="23179"/>
                  </a:cubicBezTo>
                  <a:cubicBezTo>
                    <a:pt x="4248" y="23179"/>
                    <a:pt x="5123" y="23422"/>
                    <a:pt x="5917" y="23880"/>
                  </a:cubicBezTo>
                  <a:cubicBezTo>
                    <a:pt x="4741" y="24783"/>
                    <a:pt x="3705" y="25877"/>
                    <a:pt x="2869" y="27114"/>
                  </a:cubicBezTo>
                  <a:cubicBezTo>
                    <a:pt x="2539" y="27604"/>
                    <a:pt x="2992" y="28070"/>
                    <a:pt x="3456" y="28070"/>
                  </a:cubicBezTo>
                  <a:cubicBezTo>
                    <a:pt x="3656" y="28070"/>
                    <a:pt x="3858" y="27983"/>
                    <a:pt x="3999" y="27774"/>
                  </a:cubicBezTo>
                  <a:cubicBezTo>
                    <a:pt x="6276" y="24401"/>
                    <a:pt x="9951" y="22509"/>
                    <a:pt x="13968" y="22509"/>
                  </a:cubicBezTo>
                  <a:cubicBezTo>
                    <a:pt x="14191" y="22509"/>
                    <a:pt x="14415" y="22515"/>
                    <a:pt x="14640" y="22527"/>
                  </a:cubicBezTo>
                  <a:cubicBezTo>
                    <a:pt x="18413" y="22724"/>
                    <a:pt x="22395" y="25073"/>
                    <a:pt x="23314" y="28887"/>
                  </a:cubicBezTo>
                  <a:cubicBezTo>
                    <a:pt x="23029" y="28840"/>
                    <a:pt x="22745" y="28799"/>
                    <a:pt x="22462" y="28769"/>
                  </a:cubicBezTo>
                  <a:cubicBezTo>
                    <a:pt x="21829" y="28702"/>
                    <a:pt x="21152" y="28667"/>
                    <a:pt x="20453" y="28667"/>
                  </a:cubicBezTo>
                  <a:cubicBezTo>
                    <a:pt x="20457" y="28592"/>
                    <a:pt x="20449" y="28510"/>
                    <a:pt x="20420" y="28423"/>
                  </a:cubicBezTo>
                  <a:cubicBezTo>
                    <a:pt x="19647" y="26097"/>
                    <a:pt x="16504" y="25115"/>
                    <a:pt x="14300" y="24924"/>
                  </a:cubicBezTo>
                  <a:cubicBezTo>
                    <a:pt x="13991" y="24897"/>
                    <a:pt x="13682" y="24883"/>
                    <a:pt x="13376" y="24883"/>
                  </a:cubicBezTo>
                  <a:cubicBezTo>
                    <a:pt x="10987" y="24883"/>
                    <a:pt x="8727" y="25715"/>
                    <a:pt x="7024" y="27481"/>
                  </a:cubicBezTo>
                  <a:cubicBezTo>
                    <a:pt x="6573" y="27948"/>
                    <a:pt x="7016" y="28604"/>
                    <a:pt x="7512" y="28604"/>
                  </a:cubicBezTo>
                  <a:cubicBezTo>
                    <a:pt x="7660" y="28604"/>
                    <a:pt x="7813" y="28546"/>
                    <a:pt x="7948" y="28406"/>
                  </a:cubicBezTo>
                  <a:cubicBezTo>
                    <a:pt x="9408" y="26892"/>
                    <a:pt x="11287" y="26204"/>
                    <a:pt x="13368" y="26173"/>
                  </a:cubicBezTo>
                  <a:cubicBezTo>
                    <a:pt x="13398" y="26173"/>
                    <a:pt x="13429" y="26172"/>
                    <a:pt x="13460" y="26172"/>
                  </a:cubicBezTo>
                  <a:cubicBezTo>
                    <a:pt x="15213" y="26172"/>
                    <a:pt x="18457" y="26869"/>
                    <a:pt x="19135" y="28711"/>
                  </a:cubicBezTo>
                  <a:cubicBezTo>
                    <a:pt x="18003" y="28789"/>
                    <a:pt x="16849" y="28969"/>
                    <a:pt x="15751" y="29281"/>
                  </a:cubicBezTo>
                  <a:cubicBezTo>
                    <a:pt x="14539" y="28569"/>
                    <a:pt x="13222" y="28216"/>
                    <a:pt x="11895" y="28216"/>
                  </a:cubicBezTo>
                  <a:cubicBezTo>
                    <a:pt x="10765" y="28216"/>
                    <a:pt x="9629" y="28472"/>
                    <a:pt x="8546" y="28979"/>
                  </a:cubicBezTo>
                  <a:cubicBezTo>
                    <a:pt x="7884" y="29289"/>
                    <a:pt x="8295" y="30177"/>
                    <a:pt x="8911" y="30177"/>
                  </a:cubicBezTo>
                  <a:cubicBezTo>
                    <a:pt x="9006" y="30177"/>
                    <a:pt x="9106" y="30156"/>
                    <a:pt x="9207" y="30109"/>
                  </a:cubicBezTo>
                  <a:cubicBezTo>
                    <a:pt x="10063" y="29707"/>
                    <a:pt x="10960" y="29511"/>
                    <a:pt x="11852" y="29511"/>
                  </a:cubicBezTo>
                  <a:cubicBezTo>
                    <a:pt x="12591" y="29511"/>
                    <a:pt x="13327" y="29645"/>
                    <a:pt x="14034" y="29908"/>
                  </a:cubicBezTo>
                  <a:cubicBezTo>
                    <a:pt x="12915" y="30419"/>
                    <a:pt x="11919" y="31109"/>
                    <a:pt x="11162" y="32018"/>
                  </a:cubicBezTo>
                  <a:cubicBezTo>
                    <a:pt x="10754" y="32507"/>
                    <a:pt x="11189" y="33163"/>
                    <a:pt x="11658" y="33163"/>
                  </a:cubicBezTo>
                  <a:cubicBezTo>
                    <a:pt x="11806" y="33163"/>
                    <a:pt x="11957" y="33098"/>
                    <a:pt x="12087" y="32942"/>
                  </a:cubicBezTo>
                  <a:cubicBezTo>
                    <a:pt x="14002" y="30646"/>
                    <a:pt x="17651" y="29973"/>
                    <a:pt x="20623" y="29973"/>
                  </a:cubicBezTo>
                  <a:cubicBezTo>
                    <a:pt x="20941" y="29973"/>
                    <a:pt x="21252" y="29981"/>
                    <a:pt x="21551" y="29995"/>
                  </a:cubicBezTo>
                  <a:cubicBezTo>
                    <a:pt x="24546" y="30137"/>
                    <a:pt x="28443" y="31311"/>
                    <a:pt x="29680" y="34344"/>
                  </a:cubicBezTo>
                  <a:cubicBezTo>
                    <a:pt x="29804" y="34647"/>
                    <a:pt x="30075" y="34779"/>
                    <a:pt x="30339" y="34779"/>
                  </a:cubicBezTo>
                  <a:cubicBezTo>
                    <a:pt x="30737" y="34779"/>
                    <a:pt x="31118" y="34479"/>
                    <a:pt x="30949" y="34020"/>
                  </a:cubicBezTo>
                  <a:cubicBezTo>
                    <a:pt x="31772" y="32384"/>
                    <a:pt x="33251" y="31431"/>
                    <a:pt x="35001" y="30921"/>
                  </a:cubicBezTo>
                  <a:cubicBezTo>
                    <a:pt x="35535" y="30766"/>
                    <a:pt x="36056" y="30676"/>
                    <a:pt x="36568" y="30676"/>
                  </a:cubicBezTo>
                  <a:cubicBezTo>
                    <a:pt x="37263" y="30676"/>
                    <a:pt x="37940" y="30843"/>
                    <a:pt x="38601" y="31237"/>
                  </a:cubicBezTo>
                  <a:cubicBezTo>
                    <a:pt x="39645" y="31861"/>
                    <a:pt x="40500" y="32879"/>
                    <a:pt x="41163" y="33877"/>
                  </a:cubicBezTo>
                  <a:cubicBezTo>
                    <a:pt x="41303" y="34088"/>
                    <a:pt x="41504" y="34176"/>
                    <a:pt x="41704" y="34176"/>
                  </a:cubicBezTo>
                  <a:cubicBezTo>
                    <a:pt x="42165" y="34176"/>
                    <a:pt x="42618" y="33708"/>
                    <a:pt x="42291" y="33216"/>
                  </a:cubicBezTo>
                  <a:cubicBezTo>
                    <a:pt x="40943" y="31188"/>
                    <a:pt x="39045" y="29374"/>
                    <a:pt x="36575" y="29374"/>
                  </a:cubicBezTo>
                  <a:cubicBezTo>
                    <a:pt x="36315" y="29374"/>
                    <a:pt x="36049" y="29394"/>
                    <a:pt x="35776" y="29436"/>
                  </a:cubicBezTo>
                  <a:cubicBezTo>
                    <a:pt x="33571" y="29777"/>
                    <a:pt x="31453" y="30824"/>
                    <a:pt x="30217" y="32674"/>
                  </a:cubicBezTo>
                  <a:cubicBezTo>
                    <a:pt x="29996" y="32356"/>
                    <a:pt x="29754" y="32057"/>
                    <a:pt x="29488" y="31782"/>
                  </a:cubicBezTo>
                  <a:cubicBezTo>
                    <a:pt x="31155" y="29452"/>
                    <a:pt x="34309" y="27751"/>
                    <a:pt x="37182" y="27751"/>
                  </a:cubicBezTo>
                  <a:cubicBezTo>
                    <a:pt x="37266" y="27751"/>
                    <a:pt x="37349" y="27752"/>
                    <a:pt x="37433" y="27755"/>
                  </a:cubicBezTo>
                  <a:cubicBezTo>
                    <a:pt x="40905" y="27876"/>
                    <a:pt x="43415" y="30987"/>
                    <a:pt x="44631" y="33935"/>
                  </a:cubicBezTo>
                  <a:cubicBezTo>
                    <a:pt x="44671" y="34035"/>
                    <a:pt x="44729" y="34114"/>
                    <a:pt x="44796" y="34178"/>
                  </a:cubicBezTo>
                  <a:cubicBezTo>
                    <a:pt x="44791" y="34228"/>
                    <a:pt x="44782" y="34279"/>
                    <a:pt x="44778" y="34329"/>
                  </a:cubicBezTo>
                  <a:cubicBezTo>
                    <a:pt x="44743" y="34749"/>
                    <a:pt x="45051" y="34957"/>
                    <a:pt x="45377" y="34957"/>
                  </a:cubicBezTo>
                  <a:cubicBezTo>
                    <a:pt x="45705" y="34957"/>
                    <a:pt x="46051" y="34747"/>
                    <a:pt x="46086" y="34329"/>
                  </a:cubicBezTo>
                  <a:cubicBezTo>
                    <a:pt x="46358" y="31089"/>
                    <a:pt x="48531" y="28251"/>
                    <a:pt x="51585" y="27139"/>
                  </a:cubicBezTo>
                  <a:cubicBezTo>
                    <a:pt x="52402" y="26842"/>
                    <a:pt x="53251" y="26703"/>
                    <a:pt x="54099" y="26703"/>
                  </a:cubicBezTo>
                  <a:cubicBezTo>
                    <a:pt x="56481" y="26703"/>
                    <a:pt x="58852" y="27799"/>
                    <a:pt x="60447" y="29562"/>
                  </a:cubicBezTo>
                  <a:cubicBezTo>
                    <a:pt x="60580" y="29709"/>
                    <a:pt x="60732" y="29771"/>
                    <a:pt x="60881" y="29771"/>
                  </a:cubicBezTo>
                  <a:cubicBezTo>
                    <a:pt x="61365" y="29771"/>
                    <a:pt x="61804" y="29115"/>
                    <a:pt x="61372" y="28637"/>
                  </a:cubicBezTo>
                  <a:cubicBezTo>
                    <a:pt x="60944" y="28164"/>
                    <a:pt x="60472" y="27746"/>
                    <a:pt x="59970" y="27372"/>
                  </a:cubicBezTo>
                  <a:cubicBezTo>
                    <a:pt x="60710" y="26924"/>
                    <a:pt x="61505" y="26696"/>
                    <a:pt x="62377" y="26696"/>
                  </a:cubicBezTo>
                  <a:cubicBezTo>
                    <a:pt x="62435" y="26696"/>
                    <a:pt x="62494" y="26697"/>
                    <a:pt x="62553" y="26699"/>
                  </a:cubicBezTo>
                  <a:cubicBezTo>
                    <a:pt x="62563" y="26700"/>
                    <a:pt x="62572" y="26700"/>
                    <a:pt x="62581" y="26700"/>
                  </a:cubicBezTo>
                  <a:cubicBezTo>
                    <a:pt x="63396" y="26700"/>
                    <a:pt x="63385" y="25420"/>
                    <a:pt x="62553" y="25392"/>
                  </a:cubicBezTo>
                  <a:cubicBezTo>
                    <a:pt x="62485" y="25390"/>
                    <a:pt x="62417" y="25389"/>
                    <a:pt x="62349" y="25389"/>
                  </a:cubicBezTo>
                  <a:cubicBezTo>
                    <a:pt x="61170" y="25389"/>
                    <a:pt x="60035" y="25733"/>
                    <a:pt x="59059" y="26403"/>
                  </a:cubicBezTo>
                  <a:cubicBezTo>
                    <a:pt x="58957" y="26472"/>
                    <a:pt x="58888" y="26557"/>
                    <a:pt x="58839" y="26648"/>
                  </a:cubicBezTo>
                  <a:cubicBezTo>
                    <a:pt x="58373" y="26394"/>
                    <a:pt x="57891" y="26174"/>
                    <a:pt x="57394" y="25998"/>
                  </a:cubicBezTo>
                  <a:cubicBezTo>
                    <a:pt x="57394" y="25979"/>
                    <a:pt x="57396" y="25963"/>
                    <a:pt x="57395" y="25943"/>
                  </a:cubicBezTo>
                  <a:cubicBezTo>
                    <a:pt x="57364" y="25548"/>
                    <a:pt x="57289" y="25177"/>
                    <a:pt x="57181" y="24826"/>
                  </a:cubicBezTo>
                  <a:cubicBezTo>
                    <a:pt x="57227" y="24810"/>
                    <a:pt x="57274" y="24788"/>
                    <a:pt x="57320" y="24761"/>
                  </a:cubicBezTo>
                  <a:cubicBezTo>
                    <a:pt x="58171" y="24236"/>
                    <a:pt x="59129" y="23968"/>
                    <a:pt x="60082" y="23968"/>
                  </a:cubicBezTo>
                  <a:cubicBezTo>
                    <a:pt x="61181" y="23968"/>
                    <a:pt x="62273" y="24324"/>
                    <a:pt x="63189" y="25048"/>
                  </a:cubicBezTo>
                  <a:cubicBezTo>
                    <a:pt x="63325" y="25155"/>
                    <a:pt x="63473" y="25201"/>
                    <a:pt x="63616" y="25201"/>
                  </a:cubicBezTo>
                  <a:cubicBezTo>
                    <a:pt x="64161" y="25201"/>
                    <a:pt x="64637" y="24538"/>
                    <a:pt x="64114" y="24124"/>
                  </a:cubicBezTo>
                  <a:cubicBezTo>
                    <a:pt x="62905" y="23168"/>
                    <a:pt x="61466" y="22670"/>
                    <a:pt x="60017" y="22670"/>
                  </a:cubicBezTo>
                  <a:cubicBezTo>
                    <a:pt x="58867" y="22670"/>
                    <a:pt x="57711" y="22984"/>
                    <a:pt x="56660" y="23631"/>
                  </a:cubicBezTo>
                  <a:cubicBezTo>
                    <a:pt x="56654" y="23635"/>
                    <a:pt x="56649" y="23641"/>
                    <a:pt x="56643" y="23645"/>
                  </a:cubicBezTo>
                  <a:cubicBezTo>
                    <a:pt x="56481" y="23384"/>
                    <a:pt x="56300" y="23136"/>
                    <a:pt x="56097" y="22904"/>
                  </a:cubicBezTo>
                  <a:cubicBezTo>
                    <a:pt x="56121" y="22889"/>
                    <a:pt x="56146" y="22876"/>
                    <a:pt x="56169" y="22858"/>
                  </a:cubicBezTo>
                  <a:cubicBezTo>
                    <a:pt x="57732" y="21636"/>
                    <a:pt x="59559" y="21055"/>
                    <a:pt x="61366" y="21055"/>
                  </a:cubicBezTo>
                  <a:cubicBezTo>
                    <a:pt x="64201" y="21055"/>
                    <a:pt x="66984" y="22484"/>
                    <a:pt x="68614" y="25109"/>
                  </a:cubicBezTo>
                  <a:cubicBezTo>
                    <a:pt x="68749" y="25327"/>
                    <a:pt x="68948" y="25418"/>
                    <a:pt x="69147" y="25418"/>
                  </a:cubicBezTo>
                  <a:cubicBezTo>
                    <a:pt x="69601" y="25418"/>
                    <a:pt x="70052" y="24948"/>
                    <a:pt x="69742" y="24448"/>
                  </a:cubicBezTo>
                  <a:cubicBezTo>
                    <a:pt x="69472" y="24013"/>
                    <a:pt x="69173" y="23608"/>
                    <a:pt x="68854" y="23231"/>
                  </a:cubicBezTo>
                  <a:cubicBezTo>
                    <a:pt x="70215" y="22442"/>
                    <a:pt x="71709" y="22045"/>
                    <a:pt x="73221" y="22045"/>
                  </a:cubicBezTo>
                  <a:cubicBezTo>
                    <a:pt x="74362" y="22045"/>
                    <a:pt x="75513" y="22271"/>
                    <a:pt x="76625" y="22726"/>
                  </a:cubicBezTo>
                  <a:cubicBezTo>
                    <a:pt x="76711" y="22761"/>
                    <a:pt x="76792" y="22777"/>
                    <a:pt x="76867" y="22777"/>
                  </a:cubicBezTo>
                  <a:cubicBezTo>
                    <a:pt x="77466" y="22777"/>
                    <a:pt x="77657" y="21745"/>
                    <a:pt x="76972" y="21466"/>
                  </a:cubicBezTo>
                  <a:cubicBezTo>
                    <a:pt x="75768" y="20974"/>
                    <a:pt x="74501" y="20732"/>
                    <a:pt x="73240" y="20732"/>
                  </a:cubicBezTo>
                  <a:cubicBezTo>
                    <a:pt x="71382" y="20732"/>
                    <a:pt x="69536" y="21256"/>
                    <a:pt x="67921" y="22272"/>
                  </a:cubicBezTo>
                  <a:cubicBezTo>
                    <a:pt x="66932" y="21382"/>
                    <a:pt x="65795" y="20722"/>
                    <a:pt x="64585" y="20306"/>
                  </a:cubicBezTo>
                  <a:cubicBezTo>
                    <a:pt x="64609" y="20241"/>
                    <a:pt x="64626" y="20171"/>
                    <a:pt x="64628" y="20089"/>
                  </a:cubicBezTo>
                  <a:cubicBezTo>
                    <a:pt x="64636" y="19793"/>
                    <a:pt x="64630" y="19501"/>
                    <a:pt x="64611" y="19214"/>
                  </a:cubicBezTo>
                  <a:cubicBezTo>
                    <a:pt x="64672" y="19196"/>
                    <a:pt x="64733" y="19172"/>
                    <a:pt x="64796" y="19131"/>
                  </a:cubicBezTo>
                  <a:cubicBezTo>
                    <a:pt x="66978" y="17733"/>
                    <a:pt x="69390" y="17001"/>
                    <a:pt x="71980" y="16968"/>
                  </a:cubicBezTo>
                  <a:cubicBezTo>
                    <a:pt x="72021" y="16968"/>
                    <a:pt x="72062" y="16968"/>
                    <a:pt x="72103" y="16968"/>
                  </a:cubicBezTo>
                  <a:cubicBezTo>
                    <a:pt x="73322" y="16968"/>
                    <a:pt x="74529" y="17196"/>
                    <a:pt x="75622" y="17745"/>
                  </a:cubicBezTo>
                  <a:cubicBezTo>
                    <a:pt x="76594" y="18233"/>
                    <a:pt x="77227" y="19103"/>
                    <a:pt x="78266" y="19495"/>
                  </a:cubicBezTo>
                  <a:cubicBezTo>
                    <a:pt x="78349" y="19526"/>
                    <a:pt x="78426" y="19540"/>
                    <a:pt x="78498" y="19540"/>
                  </a:cubicBezTo>
                  <a:cubicBezTo>
                    <a:pt x="79115" y="19540"/>
                    <a:pt x="79313" y="18499"/>
                    <a:pt x="78613" y="18235"/>
                  </a:cubicBezTo>
                  <a:cubicBezTo>
                    <a:pt x="77552" y="17835"/>
                    <a:pt x="76834" y="16817"/>
                    <a:pt x="75766" y="16369"/>
                  </a:cubicBezTo>
                  <a:cubicBezTo>
                    <a:pt x="74550" y="15861"/>
                    <a:pt x="73293" y="15689"/>
                    <a:pt x="71980" y="15662"/>
                  </a:cubicBezTo>
                  <a:cubicBezTo>
                    <a:pt x="71897" y="15660"/>
                    <a:pt x="71814" y="15660"/>
                    <a:pt x="71731" y="15660"/>
                  </a:cubicBezTo>
                  <a:cubicBezTo>
                    <a:pt x="69155" y="15660"/>
                    <a:pt x="66604" y="16492"/>
                    <a:pt x="64419" y="17829"/>
                  </a:cubicBezTo>
                  <a:cubicBezTo>
                    <a:pt x="64294" y="17253"/>
                    <a:pt x="64115" y="16698"/>
                    <a:pt x="63886" y="16168"/>
                  </a:cubicBezTo>
                  <a:cubicBezTo>
                    <a:pt x="63902" y="16153"/>
                    <a:pt x="63917" y="16141"/>
                    <a:pt x="63932" y="16124"/>
                  </a:cubicBezTo>
                  <a:cubicBezTo>
                    <a:pt x="65635" y="14104"/>
                    <a:pt x="68311" y="13708"/>
                    <a:pt x="70808" y="13552"/>
                  </a:cubicBezTo>
                  <a:cubicBezTo>
                    <a:pt x="71045" y="13537"/>
                    <a:pt x="71279" y="13530"/>
                    <a:pt x="71512" y="13530"/>
                  </a:cubicBezTo>
                  <a:cubicBezTo>
                    <a:pt x="74148" y="13530"/>
                    <a:pt x="76565" y="14467"/>
                    <a:pt x="78452" y="16384"/>
                  </a:cubicBezTo>
                  <a:cubicBezTo>
                    <a:pt x="78588" y="16522"/>
                    <a:pt x="78741" y="16580"/>
                    <a:pt x="78889" y="16580"/>
                  </a:cubicBezTo>
                  <a:cubicBezTo>
                    <a:pt x="79388" y="16580"/>
                    <a:pt x="79834" y="15924"/>
                    <a:pt x="79377" y="15460"/>
                  </a:cubicBezTo>
                  <a:cubicBezTo>
                    <a:pt x="78052" y="14114"/>
                    <a:pt x="76511" y="13219"/>
                    <a:pt x="74827" y="12720"/>
                  </a:cubicBezTo>
                  <a:cubicBezTo>
                    <a:pt x="74825" y="12623"/>
                    <a:pt x="74801" y="12521"/>
                    <a:pt x="74745" y="12419"/>
                  </a:cubicBezTo>
                  <a:cubicBezTo>
                    <a:pt x="74148" y="11326"/>
                    <a:pt x="73322" y="10421"/>
                    <a:pt x="72314" y="9698"/>
                  </a:cubicBezTo>
                  <a:cubicBezTo>
                    <a:pt x="72195" y="9613"/>
                    <a:pt x="72078" y="9577"/>
                    <a:pt x="71968" y="9577"/>
                  </a:cubicBezTo>
                  <a:cubicBezTo>
                    <a:pt x="71441" y="9577"/>
                    <a:pt x="71092" y="10424"/>
                    <a:pt x="71653" y="10827"/>
                  </a:cubicBezTo>
                  <a:cubicBezTo>
                    <a:pt x="72246" y="11253"/>
                    <a:pt x="72748" y="11773"/>
                    <a:pt x="73166" y="12361"/>
                  </a:cubicBezTo>
                  <a:cubicBezTo>
                    <a:pt x="72571" y="12277"/>
                    <a:pt x="71963" y="12235"/>
                    <a:pt x="71343" y="12235"/>
                  </a:cubicBezTo>
                  <a:cubicBezTo>
                    <a:pt x="71166" y="12235"/>
                    <a:pt x="70988" y="12239"/>
                    <a:pt x="70808" y="12245"/>
                  </a:cubicBezTo>
                  <a:cubicBezTo>
                    <a:pt x="68114" y="12345"/>
                    <a:pt x="65147" y="12914"/>
                    <a:pt x="63237" y="14947"/>
                  </a:cubicBezTo>
                  <a:cubicBezTo>
                    <a:pt x="62601" y="13942"/>
                    <a:pt x="61765" y="13069"/>
                    <a:pt x="60767" y="12373"/>
                  </a:cubicBezTo>
                  <a:cubicBezTo>
                    <a:pt x="62817" y="10817"/>
                    <a:pt x="64967" y="9284"/>
                    <a:pt x="67629" y="9284"/>
                  </a:cubicBezTo>
                  <a:cubicBezTo>
                    <a:pt x="67718" y="9284"/>
                    <a:pt x="67808" y="9285"/>
                    <a:pt x="67899" y="9289"/>
                  </a:cubicBezTo>
                  <a:cubicBezTo>
                    <a:pt x="67910" y="9289"/>
                    <a:pt x="67920" y="9289"/>
                    <a:pt x="67930" y="9289"/>
                  </a:cubicBezTo>
                  <a:cubicBezTo>
                    <a:pt x="68742" y="9289"/>
                    <a:pt x="68730" y="8014"/>
                    <a:pt x="67899" y="7982"/>
                  </a:cubicBezTo>
                  <a:cubicBezTo>
                    <a:pt x="67795" y="7977"/>
                    <a:pt x="67692" y="7975"/>
                    <a:pt x="67590" y="7975"/>
                  </a:cubicBezTo>
                  <a:cubicBezTo>
                    <a:pt x="64623" y="7975"/>
                    <a:pt x="62211" y="9642"/>
                    <a:pt x="59918" y="11387"/>
                  </a:cubicBezTo>
                  <a:cubicBezTo>
                    <a:pt x="59794" y="11479"/>
                    <a:pt x="59717" y="11595"/>
                    <a:pt x="59678" y="11719"/>
                  </a:cubicBezTo>
                  <a:cubicBezTo>
                    <a:pt x="59289" y="11519"/>
                    <a:pt x="58884" y="11342"/>
                    <a:pt x="58460" y="11193"/>
                  </a:cubicBezTo>
                  <a:cubicBezTo>
                    <a:pt x="58060" y="11051"/>
                    <a:pt x="57653" y="10946"/>
                    <a:pt x="57242" y="10870"/>
                  </a:cubicBezTo>
                  <a:cubicBezTo>
                    <a:pt x="57232" y="10849"/>
                    <a:pt x="57222" y="10830"/>
                    <a:pt x="57212" y="10809"/>
                  </a:cubicBezTo>
                  <a:cubicBezTo>
                    <a:pt x="59117" y="8235"/>
                    <a:pt x="61745" y="6594"/>
                    <a:pt x="64936" y="6594"/>
                  </a:cubicBezTo>
                  <a:cubicBezTo>
                    <a:pt x="65229" y="6594"/>
                    <a:pt x="65526" y="6608"/>
                    <a:pt x="65828" y="6636"/>
                  </a:cubicBezTo>
                  <a:cubicBezTo>
                    <a:pt x="65852" y="6639"/>
                    <a:pt x="65876" y="6640"/>
                    <a:pt x="65898" y="6640"/>
                  </a:cubicBezTo>
                  <a:cubicBezTo>
                    <a:pt x="66667" y="6640"/>
                    <a:pt x="66637" y="5404"/>
                    <a:pt x="65828" y="5328"/>
                  </a:cubicBezTo>
                  <a:cubicBezTo>
                    <a:pt x="65507" y="5299"/>
                    <a:pt x="65190" y="5284"/>
                    <a:pt x="64878" y="5284"/>
                  </a:cubicBezTo>
                  <a:cubicBezTo>
                    <a:pt x="64485" y="5284"/>
                    <a:pt x="64099" y="5307"/>
                    <a:pt x="63720" y="5351"/>
                  </a:cubicBezTo>
                  <a:cubicBezTo>
                    <a:pt x="62530" y="4183"/>
                    <a:pt x="61230" y="3143"/>
                    <a:pt x="59828" y="2238"/>
                  </a:cubicBezTo>
                  <a:cubicBezTo>
                    <a:pt x="59712" y="2163"/>
                    <a:pt x="59598" y="2130"/>
                    <a:pt x="59490" y="2130"/>
                  </a:cubicBezTo>
                  <a:cubicBezTo>
                    <a:pt x="58940" y="2130"/>
                    <a:pt x="58578" y="2986"/>
                    <a:pt x="59168" y="3367"/>
                  </a:cubicBezTo>
                  <a:cubicBezTo>
                    <a:pt x="60227" y="4052"/>
                    <a:pt x="61216" y="4820"/>
                    <a:pt x="62146" y="5665"/>
                  </a:cubicBezTo>
                  <a:cubicBezTo>
                    <a:pt x="61543" y="5838"/>
                    <a:pt x="60964" y="6069"/>
                    <a:pt x="60410" y="6351"/>
                  </a:cubicBezTo>
                  <a:cubicBezTo>
                    <a:pt x="59073" y="4737"/>
                    <a:pt x="57351" y="3571"/>
                    <a:pt x="55368" y="2884"/>
                  </a:cubicBezTo>
                  <a:cubicBezTo>
                    <a:pt x="55290" y="2857"/>
                    <a:pt x="55217" y="2845"/>
                    <a:pt x="55148" y="2845"/>
                  </a:cubicBezTo>
                  <a:cubicBezTo>
                    <a:pt x="54514" y="2845"/>
                    <a:pt x="54306" y="3897"/>
                    <a:pt x="55021" y="4144"/>
                  </a:cubicBezTo>
                  <a:cubicBezTo>
                    <a:pt x="56691" y="4723"/>
                    <a:pt x="58117" y="5709"/>
                    <a:pt x="59272" y="7021"/>
                  </a:cubicBezTo>
                  <a:cubicBezTo>
                    <a:pt x="58267" y="7698"/>
                    <a:pt x="57357" y="8551"/>
                    <a:pt x="56552" y="9535"/>
                  </a:cubicBezTo>
                  <a:cubicBezTo>
                    <a:pt x="54975" y="6921"/>
                    <a:pt x="52423" y="5125"/>
                    <a:pt x="49359" y="4672"/>
                  </a:cubicBezTo>
                  <a:cubicBezTo>
                    <a:pt x="49790" y="4431"/>
                    <a:pt x="50227" y="4204"/>
                    <a:pt x="50674" y="3991"/>
                  </a:cubicBezTo>
                  <a:cubicBezTo>
                    <a:pt x="51333" y="3680"/>
                    <a:pt x="50924" y="2793"/>
                    <a:pt x="50310" y="2793"/>
                  </a:cubicBezTo>
                  <a:cubicBezTo>
                    <a:pt x="50215" y="2793"/>
                    <a:pt x="50115" y="2815"/>
                    <a:pt x="50013" y="2863"/>
                  </a:cubicBezTo>
                  <a:cubicBezTo>
                    <a:pt x="49083" y="3304"/>
                    <a:pt x="48191" y="3807"/>
                    <a:pt x="47334" y="4375"/>
                  </a:cubicBezTo>
                  <a:cubicBezTo>
                    <a:pt x="47231" y="4444"/>
                    <a:pt x="47159" y="4528"/>
                    <a:pt x="47112" y="4620"/>
                  </a:cubicBezTo>
                  <a:cubicBezTo>
                    <a:pt x="46900" y="4644"/>
                    <a:pt x="46691" y="4679"/>
                    <a:pt x="46484" y="4721"/>
                  </a:cubicBezTo>
                  <a:cubicBezTo>
                    <a:pt x="45958" y="4133"/>
                    <a:pt x="45342" y="3501"/>
                    <a:pt x="44657" y="2895"/>
                  </a:cubicBezTo>
                  <a:cubicBezTo>
                    <a:pt x="45943" y="2327"/>
                    <a:pt x="47227" y="1759"/>
                    <a:pt x="48512" y="1191"/>
                  </a:cubicBezTo>
                  <a:cubicBezTo>
                    <a:pt x="49183" y="895"/>
                    <a:pt x="48763" y="1"/>
                    <a:pt x="48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52;p72"/>
            <p:cNvSpPr/>
            <p:nvPr/>
          </p:nvSpPr>
          <p:spPr>
            <a:xfrm>
              <a:off x="6334925" y="1495550"/>
              <a:ext cx="2039650" cy="983175"/>
            </a:xfrm>
            <a:custGeom>
              <a:avLst/>
              <a:gdLst/>
              <a:ahLst/>
              <a:cxnLst/>
              <a:rect l="l" t="t" r="r" b="b"/>
              <a:pathLst>
                <a:path w="81586" h="39327" extrusionOk="0">
                  <a:moveTo>
                    <a:pt x="44540" y="1291"/>
                  </a:moveTo>
                  <a:cubicBezTo>
                    <a:pt x="48172" y="1291"/>
                    <a:pt x="51544" y="3976"/>
                    <a:pt x="52634" y="7388"/>
                  </a:cubicBezTo>
                  <a:cubicBezTo>
                    <a:pt x="52675" y="7517"/>
                    <a:pt x="52743" y="7612"/>
                    <a:pt x="52827" y="7685"/>
                  </a:cubicBezTo>
                  <a:cubicBezTo>
                    <a:pt x="52933" y="7818"/>
                    <a:pt x="53082" y="7906"/>
                    <a:pt x="53249" y="7906"/>
                  </a:cubicBezTo>
                  <a:cubicBezTo>
                    <a:pt x="53359" y="7906"/>
                    <a:pt x="53477" y="7868"/>
                    <a:pt x="53595" y="7780"/>
                  </a:cubicBezTo>
                  <a:cubicBezTo>
                    <a:pt x="55711" y="6193"/>
                    <a:pt x="57975" y="5088"/>
                    <a:pt x="60394" y="5088"/>
                  </a:cubicBezTo>
                  <a:cubicBezTo>
                    <a:pt x="61484" y="5088"/>
                    <a:pt x="62605" y="5313"/>
                    <a:pt x="63759" y="5819"/>
                  </a:cubicBezTo>
                  <a:cubicBezTo>
                    <a:pt x="66764" y="7139"/>
                    <a:pt x="69000" y="9882"/>
                    <a:pt x="69901" y="13003"/>
                  </a:cubicBezTo>
                  <a:cubicBezTo>
                    <a:pt x="69982" y="13283"/>
                    <a:pt x="70263" y="13488"/>
                    <a:pt x="70548" y="13488"/>
                  </a:cubicBezTo>
                  <a:cubicBezTo>
                    <a:pt x="70656" y="13488"/>
                    <a:pt x="70764" y="13459"/>
                    <a:pt x="70862" y="13393"/>
                  </a:cubicBezTo>
                  <a:cubicBezTo>
                    <a:pt x="71753" y="12798"/>
                    <a:pt x="72724" y="12534"/>
                    <a:pt x="73699" y="12534"/>
                  </a:cubicBezTo>
                  <a:cubicBezTo>
                    <a:pt x="74953" y="12534"/>
                    <a:pt x="76215" y="12971"/>
                    <a:pt x="77323" y="13700"/>
                  </a:cubicBezTo>
                  <a:cubicBezTo>
                    <a:pt x="79580" y="15188"/>
                    <a:pt x="80195" y="17959"/>
                    <a:pt x="79599" y="20464"/>
                  </a:cubicBezTo>
                  <a:cubicBezTo>
                    <a:pt x="78525" y="24966"/>
                    <a:pt x="74494" y="26866"/>
                    <a:pt x="70362" y="26866"/>
                  </a:cubicBezTo>
                  <a:cubicBezTo>
                    <a:pt x="68610" y="26866"/>
                    <a:pt x="66840" y="26524"/>
                    <a:pt x="65269" y="25894"/>
                  </a:cubicBezTo>
                  <a:cubicBezTo>
                    <a:pt x="65212" y="25871"/>
                    <a:pt x="65152" y="25861"/>
                    <a:pt x="65092" y="25861"/>
                  </a:cubicBezTo>
                  <a:cubicBezTo>
                    <a:pt x="64812" y="25861"/>
                    <a:pt x="64527" y="26089"/>
                    <a:pt x="64465" y="26350"/>
                  </a:cubicBezTo>
                  <a:cubicBezTo>
                    <a:pt x="63246" y="31389"/>
                    <a:pt x="58919" y="34853"/>
                    <a:pt x="54010" y="36012"/>
                  </a:cubicBezTo>
                  <a:cubicBezTo>
                    <a:pt x="52812" y="36295"/>
                    <a:pt x="51587" y="36419"/>
                    <a:pt x="50359" y="36419"/>
                  </a:cubicBezTo>
                  <a:cubicBezTo>
                    <a:pt x="48475" y="36419"/>
                    <a:pt x="46584" y="36126"/>
                    <a:pt x="44773" y="35664"/>
                  </a:cubicBezTo>
                  <a:cubicBezTo>
                    <a:pt x="43336" y="35297"/>
                    <a:pt x="41945" y="34763"/>
                    <a:pt x="40593" y="34158"/>
                  </a:cubicBezTo>
                  <a:cubicBezTo>
                    <a:pt x="39708" y="33763"/>
                    <a:pt x="38721" y="33333"/>
                    <a:pt x="37727" y="33333"/>
                  </a:cubicBezTo>
                  <a:cubicBezTo>
                    <a:pt x="37527" y="33333"/>
                    <a:pt x="37326" y="33350"/>
                    <a:pt x="37126" y="33389"/>
                  </a:cubicBezTo>
                  <a:cubicBezTo>
                    <a:pt x="35987" y="33608"/>
                    <a:pt x="35062" y="34234"/>
                    <a:pt x="34082" y="34827"/>
                  </a:cubicBezTo>
                  <a:cubicBezTo>
                    <a:pt x="32863" y="35563"/>
                    <a:pt x="31567" y="36169"/>
                    <a:pt x="30237" y="36678"/>
                  </a:cubicBezTo>
                  <a:cubicBezTo>
                    <a:pt x="27939" y="37556"/>
                    <a:pt x="25507" y="38006"/>
                    <a:pt x="23057" y="38006"/>
                  </a:cubicBezTo>
                  <a:cubicBezTo>
                    <a:pt x="22621" y="38006"/>
                    <a:pt x="22184" y="37992"/>
                    <a:pt x="21747" y="37963"/>
                  </a:cubicBezTo>
                  <a:cubicBezTo>
                    <a:pt x="16511" y="37620"/>
                    <a:pt x="11542" y="34384"/>
                    <a:pt x="9463" y="29528"/>
                  </a:cubicBezTo>
                  <a:cubicBezTo>
                    <a:pt x="9370" y="29310"/>
                    <a:pt x="9120" y="29209"/>
                    <a:pt x="8891" y="29209"/>
                  </a:cubicBezTo>
                  <a:cubicBezTo>
                    <a:pt x="8833" y="29209"/>
                    <a:pt x="8777" y="29215"/>
                    <a:pt x="8725" y="29228"/>
                  </a:cubicBezTo>
                  <a:cubicBezTo>
                    <a:pt x="8383" y="29308"/>
                    <a:pt x="8045" y="29346"/>
                    <a:pt x="7716" y="29346"/>
                  </a:cubicBezTo>
                  <a:cubicBezTo>
                    <a:pt x="5847" y="29346"/>
                    <a:pt x="4217" y="28126"/>
                    <a:pt x="3231" y="26511"/>
                  </a:cubicBezTo>
                  <a:cubicBezTo>
                    <a:pt x="1992" y="24484"/>
                    <a:pt x="2485" y="21986"/>
                    <a:pt x="3580" y="20027"/>
                  </a:cubicBezTo>
                  <a:cubicBezTo>
                    <a:pt x="6043" y="15614"/>
                    <a:pt x="11520" y="14465"/>
                    <a:pt x="16127" y="13991"/>
                  </a:cubicBezTo>
                  <a:cubicBezTo>
                    <a:pt x="16498" y="13953"/>
                    <a:pt x="16758" y="13721"/>
                    <a:pt x="16780" y="13337"/>
                  </a:cubicBezTo>
                  <a:cubicBezTo>
                    <a:pt x="17021" y="9111"/>
                    <a:pt x="19969" y="5388"/>
                    <a:pt x="24014" y="4160"/>
                  </a:cubicBezTo>
                  <a:cubicBezTo>
                    <a:pt x="24851" y="3905"/>
                    <a:pt x="25715" y="3785"/>
                    <a:pt x="26579" y="3785"/>
                  </a:cubicBezTo>
                  <a:cubicBezTo>
                    <a:pt x="29850" y="3785"/>
                    <a:pt x="33123" y="5507"/>
                    <a:pt x="34981" y="8175"/>
                  </a:cubicBezTo>
                  <a:cubicBezTo>
                    <a:pt x="35122" y="8377"/>
                    <a:pt x="35356" y="8485"/>
                    <a:pt x="35582" y="8485"/>
                  </a:cubicBezTo>
                  <a:cubicBezTo>
                    <a:pt x="35846" y="8485"/>
                    <a:pt x="36099" y="8337"/>
                    <a:pt x="36176" y="8019"/>
                  </a:cubicBezTo>
                  <a:cubicBezTo>
                    <a:pt x="37040" y="4446"/>
                    <a:pt x="40121" y="1704"/>
                    <a:pt x="43796" y="1328"/>
                  </a:cubicBezTo>
                  <a:cubicBezTo>
                    <a:pt x="44044" y="1303"/>
                    <a:pt x="44293" y="1291"/>
                    <a:pt x="44540" y="1291"/>
                  </a:cubicBezTo>
                  <a:close/>
                  <a:moveTo>
                    <a:pt x="44284" y="0"/>
                  </a:moveTo>
                  <a:cubicBezTo>
                    <a:pt x="44242" y="0"/>
                    <a:pt x="44200" y="1"/>
                    <a:pt x="44158" y="1"/>
                  </a:cubicBezTo>
                  <a:cubicBezTo>
                    <a:pt x="40223" y="51"/>
                    <a:pt x="36682" y="2882"/>
                    <a:pt x="35290" y="6476"/>
                  </a:cubicBezTo>
                  <a:cubicBezTo>
                    <a:pt x="33074" y="3965"/>
                    <a:pt x="29861" y="2530"/>
                    <a:pt x="26550" y="2530"/>
                  </a:cubicBezTo>
                  <a:cubicBezTo>
                    <a:pt x="25589" y="2530"/>
                    <a:pt x="24619" y="2651"/>
                    <a:pt x="23664" y="2901"/>
                  </a:cubicBezTo>
                  <a:cubicBezTo>
                    <a:pt x="19220" y="4065"/>
                    <a:pt x="16019" y="8286"/>
                    <a:pt x="15525" y="12750"/>
                  </a:cubicBezTo>
                  <a:cubicBezTo>
                    <a:pt x="9906" y="13403"/>
                    <a:pt x="4015" y="15197"/>
                    <a:pt x="1721" y="20912"/>
                  </a:cubicBezTo>
                  <a:cubicBezTo>
                    <a:pt x="1" y="25199"/>
                    <a:pt x="3044" y="30657"/>
                    <a:pt x="7656" y="30657"/>
                  </a:cubicBezTo>
                  <a:cubicBezTo>
                    <a:pt x="7937" y="30657"/>
                    <a:pt x="8224" y="30636"/>
                    <a:pt x="8517" y="30594"/>
                  </a:cubicBezTo>
                  <a:cubicBezTo>
                    <a:pt x="10678" y="35218"/>
                    <a:pt x="15283" y="38259"/>
                    <a:pt x="20259" y="39096"/>
                  </a:cubicBezTo>
                  <a:cubicBezTo>
                    <a:pt x="21198" y="39254"/>
                    <a:pt x="22145" y="39327"/>
                    <a:pt x="23092" y="39327"/>
                  </a:cubicBezTo>
                  <a:cubicBezTo>
                    <a:pt x="25052" y="39327"/>
                    <a:pt x="27011" y="39014"/>
                    <a:pt x="28900" y="38494"/>
                  </a:cubicBezTo>
                  <a:cubicBezTo>
                    <a:pt x="30240" y="38125"/>
                    <a:pt x="31531" y="37592"/>
                    <a:pt x="32787" y="37004"/>
                  </a:cubicBezTo>
                  <a:cubicBezTo>
                    <a:pt x="34239" y="36322"/>
                    <a:pt x="35557" y="35208"/>
                    <a:pt x="37088" y="34726"/>
                  </a:cubicBezTo>
                  <a:cubicBezTo>
                    <a:pt x="37313" y="34654"/>
                    <a:pt x="37546" y="34623"/>
                    <a:pt x="37784" y="34623"/>
                  </a:cubicBezTo>
                  <a:cubicBezTo>
                    <a:pt x="39126" y="34623"/>
                    <a:pt x="40629" y="35614"/>
                    <a:pt x="41778" y="36068"/>
                  </a:cubicBezTo>
                  <a:cubicBezTo>
                    <a:pt x="43362" y="36692"/>
                    <a:pt x="45018" y="37122"/>
                    <a:pt x="46693" y="37412"/>
                  </a:cubicBezTo>
                  <a:cubicBezTo>
                    <a:pt x="47848" y="37612"/>
                    <a:pt x="49018" y="37714"/>
                    <a:pt x="50186" y="37714"/>
                  </a:cubicBezTo>
                  <a:cubicBezTo>
                    <a:pt x="52020" y="37714"/>
                    <a:pt x="53851" y="37462"/>
                    <a:pt x="55617" y="36942"/>
                  </a:cubicBezTo>
                  <a:cubicBezTo>
                    <a:pt x="60199" y="35592"/>
                    <a:pt x="64146" y="31976"/>
                    <a:pt x="65537" y="27385"/>
                  </a:cubicBezTo>
                  <a:cubicBezTo>
                    <a:pt x="67059" y="27914"/>
                    <a:pt x="68673" y="28182"/>
                    <a:pt x="70265" y="28182"/>
                  </a:cubicBezTo>
                  <a:cubicBezTo>
                    <a:pt x="75216" y="28182"/>
                    <a:pt x="79951" y="25581"/>
                    <a:pt x="81011" y="20113"/>
                  </a:cubicBezTo>
                  <a:cubicBezTo>
                    <a:pt x="81586" y="17140"/>
                    <a:pt x="80400" y="14324"/>
                    <a:pt x="77980" y="12572"/>
                  </a:cubicBezTo>
                  <a:cubicBezTo>
                    <a:pt x="76764" y="11693"/>
                    <a:pt x="75265" y="11222"/>
                    <a:pt x="73777" y="11222"/>
                  </a:cubicBezTo>
                  <a:cubicBezTo>
                    <a:pt x="72785" y="11222"/>
                    <a:pt x="71797" y="11431"/>
                    <a:pt x="70901" y="11869"/>
                  </a:cubicBezTo>
                  <a:cubicBezTo>
                    <a:pt x="69726" y="8602"/>
                    <a:pt x="67273" y="5945"/>
                    <a:pt x="64069" y="4539"/>
                  </a:cubicBezTo>
                  <a:cubicBezTo>
                    <a:pt x="62839" y="3999"/>
                    <a:pt x="61618" y="3759"/>
                    <a:pt x="60421" y="3759"/>
                  </a:cubicBezTo>
                  <a:cubicBezTo>
                    <a:pt x="58002" y="3759"/>
                    <a:pt x="55681" y="4737"/>
                    <a:pt x="53575" y="6188"/>
                  </a:cubicBezTo>
                  <a:cubicBezTo>
                    <a:pt x="52012" y="2500"/>
                    <a:pt x="48337" y="0"/>
                    <a:pt x="44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53;p72"/>
            <p:cNvSpPr/>
            <p:nvPr/>
          </p:nvSpPr>
          <p:spPr>
            <a:xfrm>
              <a:off x="7172325" y="2539200"/>
              <a:ext cx="132275" cy="192275"/>
            </a:xfrm>
            <a:custGeom>
              <a:avLst/>
              <a:gdLst/>
              <a:ahLst/>
              <a:cxnLst/>
              <a:rect l="l" t="t" r="r" b="b"/>
              <a:pathLst>
                <a:path w="5291" h="7691" extrusionOk="0">
                  <a:moveTo>
                    <a:pt x="3537" y="2013"/>
                  </a:moveTo>
                  <a:lnTo>
                    <a:pt x="3537" y="2013"/>
                  </a:lnTo>
                  <a:cubicBezTo>
                    <a:pt x="3969" y="3351"/>
                    <a:pt x="4071" y="4881"/>
                    <a:pt x="3505" y="6150"/>
                  </a:cubicBezTo>
                  <a:cubicBezTo>
                    <a:pt x="3500" y="6150"/>
                    <a:pt x="3496" y="6150"/>
                    <a:pt x="3491" y="6150"/>
                  </a:cubicBezTo>
                  <a:cubicBezTo>
                    <a:pt x="2926" y="6150"/>
                    <a:pt x="2710" y="5899"/>
                    <a:pt x="2840" y="5397"/>
                  </a:cubicBezTo>
                  <a:cubicBezTo>
                    <a:pt x="2838" y="4895"/>
                    <a:pt x="2947" y="4387"/>
                    <a:pt x="3034" y="3896"/>
                  </a:cubicBezTo>
                  <a:cubicBezTo>
                    <a:pt x="3147" y="3257"/>
                    <a:pt x="3322" y="2627"/>
                    <a:pt x="3537" y="2013"/>
                  </a:cubicBezTo>
                  <a:close/>
                  <a:moveTo>
                    <a:pt x="3759" y="0"/>
                  </a:moveTo>
                  <a:cubicBezTo>
                    <a:pt x="3649" y="0"/>
                    <a:pt x="3537" y="32"/>
                    <a:pt x="3435" y="87"/>
                  </a:cubicBezTo>
                  <a:lnTo>
                    <a:pt x="3435" y="87"/>
                  </a:lnTo>
                  <a:cubicBezTo>
                    <a:pt x="3375" y="68"/>
                    <a:pt x="3312" y="57"/>
                    <a:pt x="3251" y="57"/>
                  </a:cubicBezTo>
                  <a:cubicBezTo>
                    <a:pt x="3060" y="57"/>
                    <a:pt x="2878" y="158"/>
                    <a:pt x="2775" y="402"/>
                  </a:cubicBezTo>
                  <a:cubicBezTo>
                    <a:pt x="2110" y="1976"/>
                    <a:pt x="1" y="7690"/>
                    <a:pt x="3394" y="7690"/>
                  </a:cubicBezTo>
                  <a:cubicBezTo>
                    <a:pt x="3407" y="7690"/>
                    <a:pt x="3420" y="7690"/>
                    <a:pt x="3434" y="7690"/>
                  </a:cubicBezTo>
                  <a:cubicBezTo>
                    <a:pt x="4634" y="7674"/>
                    <a:pt x="5002" y="5987"/>
                    <a:pt x="5102" y="5097"/>
                  </a:cubicBezTo>
                  <a:cubicBezTo>
                    <a:pt x="5290" y="3419"/>
                    <a:pt x="4992" y="1850"/>
                    <a:pt x="4258" y="335"/>
                  </a:cubicBezTo>
                  <a:cubicBezTo>
                    <a:pt x="4143" y="98"/>
                    <a:pt x="3954" y="0"/>
                    <a:pt x="3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54;p72"/>
            <p:cNvSpPr/>
            <p:nvPr/>
          </p:nvSpPr>
          <p:spPr>
            <a:xfrm>
              <a:off x="7384250" y="2535950"/>
              <a:ext cx="123275" cy="170450"/>
            </a:xfrm>
            <a:custGeom>
              <a:avLst/>
              <a:gdLst/>
              <a:ahLst/>
              <a:cxnLst/>
              <a:rect l="l" t="t" r="r" b="b"/>
              <a:pathLst>
                <a:path w="4931" h="6818" extrusionOk="0">
                  <a:moveTo>
                    <a:pt x="1844" y="1667"/>
                  </a:moveTo>
                  <a:cubicBezTo>
                    <a:pt x="2469" y="2617"/>
                    <a:pt x="2719" y="3765"/>
                    <a:pt x="2449" y="4905"/>
                  </a:cubicBezTo>
                  <a:cubicBezTo>
                    <a:pt x="2406" y="5176"/>
                    <a:pt x="2300" y="5312"/>
                    <a:pt x="2130" y="5312"/>
                  </a:cubicBezTo>
                  <a:cubicBezTo>
                    <a:pt x="1989" y="5312"/>
                    <a:pt x="1805" y="5219"/>
                    <a:pt x="1576" y="5033"/>
                  </a:cubicBezTo>
                  <a:cubicBezTo>
                    <a:pt x="1442" y="4690"/>
                    <a:pt x="1498" y="4210"/>
                    <a:pt x="1507" y="3850"/>
                  </a:cubicBezTo>
                  <a:cubicBezTo>
                    <a:pt x="1522" y="3108"/>
                    <a:pt x="1657" y="2382"/>
                    <a:pt x="1844" y="1667"/>
                  </a:cubicBezTo>
                  <a:close/>
                  <a:moveTo>
                    <a:pt x="1931" y="1"/>
                  </a:moveTo>
                  <a:cubicBezTo>
                    <a:pt x="1682" y="1"/>
                    <a:pt x="1444" y="177"/>
                    <a:pt x="1332" y="414"/>
                  </a:cubicBezTo>
                  <a:lnTo>
                    <a:pt x="1332" y="414"/>
                  </a:lnTo>
                  <a:cubicBezTo>
                    <a:pt x="1327" y="414"/>
                    <a:pt x="1321" y="414"/>
                    <a:pt x="1315" y="414"/>
                  </a:cubicBezTo>
                  <a:cubicBezTo>
                    <a:pt x="1056" y="414"/>
                    <a:pt x="800" y="553"/>
                    <a:pt x="706" y="874"/>
                  </a:cubicBezTo>
                  <a:cubicBezTo>
                    <a:pt x="292" y="2302"/>
                    <a:pt x="1" y="3905"/>
                    <a:pt x="315" y="5379"/>
                  </a:cubicBezTo>
                  <a:cubicBezTo>
                    <a:pt x="473" y="6121"/>
                    <a:pt x="1252" y="6818"/>
                    <a:pt x="2032" y="6818"/>
                  </a:cubicBezTo>
                  <a:cubicBezTo>
                    <a:pt x="2241" y="6818"/>
                    <a:pt x="2451" y="6767"/>
                    <a:pt x="2649" y="6654"/>
                  </a:cubicBezTo>
                  <a:cubicBezTo>
                    <a:pt x="4931" y="5346"/>
                    <a:pt x="3702" y="1726"/>
                    <a:pt x="2363" y="212"/>
                  </a:cubicBezTo>
                  <a:cubicBezTo>
                    <a:pt x="2231" y="63"/>
                    <a:pt x="2079" y="1"/>
                    <a:pt x="1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55;p72"/>
            <p:cNvSpPr/>
            <p:nvPr/>
          </p:nvSpPr>
          <p:spPr>
            <a:xfrm>
              <a:off x="6931325" y="2749700"/>
              <a:ext cx="110225" cy="173375"/>
            </a:xfrm>
            <a:custGeom>
              <a:avLst/>
              <a:gdLst/>
              <a:ahLst/>
              <a:cxnLst/>
              <a:rect l="l" t="t" r="r" b="b"/>
              <a:pathLst>
                <a:path w="4409" h="6935" extrusionOk="0">
                  <a:moveTo>
                    <a:pt x="2485" y="2349"/>
                  </a:moveTo>
                  <a:cubicBezTo>
                    <a:pt x="2820" y="3310"/>
                    <a:pt x="2849" y="4345"/>
                    <a:pt x="2527" y="5341"/>
                  </a:cubicBezTo>
                  <a:lnTo>
                    <a:pt x="2527" y="5341"/>
                  </a:lnTo>
                  <a:cubicBezTo>
                    <a:pt x="2075" y="4732"/>
                    <a:pt x="2245" y="3429"/>
                    <a:pt x="2485" y="2349"/>
                  </a:cubicBezTo>
                  <a:close/>
                  <a:moveTo>
                    <a:pt x="2306" y="0"/>
                  </a:moveTo>
                  <a:cubicBezTo>
                    <a:pt x="1981" y="0"/>
                    <a:pt x="1664" y="216"/>
                    <a:pt x="1609" y="505"/>
                  </a:cubicBezTo>
                  <a:lnTo>
                    <a:pt x="1609" y="505"/>
                  </a:lnTo>
                  <a:cubicBezTo>
                    <a:pt x="1606" y="516"/>
                    <a:pt x="1603" y="527"/>
                    <a:pt x="1600" y="539"/>
                  </a:cubicBezTo>
                  <a:cubicBezTo>
                    <a:pt x="1132" y="2318"/>
                    <a:pt x="1" y="6313"/>
                    <a:pt x="2669" y="6917"/>
                  </a:cubicBezTo>
                  <a:cubicBezTo>
                    <a:pt x="2722" y="6929"/>
                    <a:pt x="2777" y="6935"/>
                    <a:pt x="2833" y="6935"/>
                  </a:cubicBezTo>
                  <a:cubicBezTo>
                    <a:pt x="3063" y="6935"/>
                    <a:pt x="3303" y="6834"/>
                    <a:pt x="3407" y="6617"/>
                  </a:cubicBezTo>
                  <a:cubicBezTo>
                    <a:pt x="4409" y="4544"/>
                    <a:pt x="4251" y="2138"/>
                    <a:pt x="2857" y="279"/>
                  </a:cubicBezTo>
                  <a:cubicBezTo>
                    <a:pt x="2710" y="82"/>
                    <a:pt x="2506" y="0"/>
                    <a:pt x="2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56;p72"/>
            <p:cNvSpPr/>
            <p:nvPr/>
          </p:nvSpPr>
          <p:spPr>
            <a:xfrm>
              <a:off x="7051475" y="2539000"/>
              <a:ext cx="105325" cy="172900"/>
            </a:xfrm>
            <a:custGeom>
              <a:avLst/>
              <a:gdLst/>
              <a:ahLst/>
              <a:cxnLst/>
              <a:rect l="l" t="t" r="r" b="b"/>
              <a:pathLst>
                <a:path w="4213" h="6916" extrusionOk="0">
                  <a:moveTo>
                    <a:pt x="2002" y="1806"/>
                  </a:moveTo>
                  <a:cubicBezTo>
                    <a:pt x="2261" y="2999"/>
                    <a:pt x="2334" y="4347"/>
                    <a:pt x="1831" y="5400"/>
                  </a:cubicBezTo>
                  <a:cubicBezTo>
                    <a:pt x="1698" y="5409"/>
                    <a:pt x="1564" y="5415"/>
                    <a:pt x="1430" y="5424"/>
                  </a:cubicBezTo>
                  <a:cubicBezTo>
                    <a:pt x="1389" y="5142"/>
                    <a:pt x="1369" y="4857"/>
                    <a:pt x="1373" y="4573"/>
                  </a:cubicBezTo>
                  <a:cubicBezTo>
                    <a:pt x="1364" y="4156"/>
                    <a:pt x="1424" y="3742"/>
                    <a:pt x="1495" y="3332"/>
                  </a:cubicBezTo>
                  <a:cubicBezTo>
                    <a:pt x="1591" y="2800"/>
                    <a:pt x="1771" y="2292"/>
                    <a:pt x="2002" y="1806"/>
                  </a:cubicBezTo>
                  <a:close/>
                  <a:moveTo>
                    <a:pt x="2373" y="1"/>
                  </a:moveTo>
                  <a:cubicBezTo>
                    <a:pt x="2179" y="1"/>
                    <a:pt x="1984" y="77"/>
                    <a:pt x="1854" y="213"/>
                  </a:cubicBezTo>
                  <a:lnTo>
                    <a:pt x="1854" y="213"/>
                  </a:lnTo>
                  <a:cubicBezTo>
                    <a:pt x="1813" y="205"/>
                    <a:pt x="1771" y="200"/>
                    <a:pt x="1729" y="200"/>
                  </a:cubicBezTo>
                  <a:cubicBezTo>
                    <a:pt x="1530" y="200"/>
                    <a:pt x="1334" y="294"/>
                    <a:pt x="1204" y="519"/>
                  </a:cubicBezTo>
                  <a:cubicBezTo>
                    <a:pt x="540" y="1673"/>
                    <a:pt x="182" y="2889"/>
                    <a:pt x="77" y="4216"/>
                  </a:cubicBezTo>
                  <a:cubicBezTo>
                    <a:pt x="1" y="5174"/>
                    <a:pt x="79" y="6734"/>
                    <a:pt x="1304" y="6895"/>
                  </a:cubicBezTo>
                  <a:cubicBezTo>
                    <a:pt x="1409" y="6909"/>
                    <a:pt x="1509" y="6916"/>
                    <a:pt x="1605" y="6916"/>
                  </a:cubicBezTo>
                  <a:cubicBezTo>
                    <a:pt x="4212" y="6916"/>
                    <a:pt x="3460" y="1928"/>
                    <a:pt x="2994" y="457"/>
                  </a:cubicBezTo>
                  <a:cubicBezTo>
                    <a:pt x="2894" y="138"/>
                    <a:pt x="2634" y="1"/>
                    <a:pt x="2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57;p72"/>
            <p:cNvSpPr/>
            <p:nvPr/>
          </p:nvSpPr>
          <p:spPr>
            <a:xfrm>
              <a:off x="7291500" y="2799800"/>
              <a:ext cx="139800" cy="182425"/>
            </a:xfrm>
            <a:custGeom>
              <a:avLst/>
              <a:gdLst/>
              <a:ahLst/>
              <a:cxnLst/>
              <a:rect l="l" t="t" r="r" b="b"/>
              <a:pathLst>
                <a:path w="5592" h="7297" extrusionOk="0">
                  <a:moveTo>
                    <a:pt x="2024" y="2494"/>
                  </a:moveTo>
                  <a:lnTo>
                    <a:pt x="2024" y="2494"/>
                  </a:lnTo>
                  <a:cubicBezTo>
                    <a:pt x="2059" y="2597"/>
                    <a:pt x="2094" y="2700"/>
                    <a:pt x="2129" y="2803"/>
                  </a:cubicBezTo>
                  <a:cubicBezTo>
                    <a:pt x="2365" y="3502"/>
                    <a:pt x="3204" y="5118"/>
                    <a:pt x="2624" y="5805"/>
                  </a:cubicBezTo>
                  <a:cubicBezTo>
                    <a:pt x="2160" y="5684"/>
                    <a:pt x="1973" y="5410"/>
                    <a:pt x="2062" y="4982"/>
                  </a:cubicBezTo>
                  <a:cubicBezTo>
                    <a:pt x="2035" y="4536"/>
                    <a:pt x="2025" y="4091"/>
                    <a:pt x="2018" y="3645"/>
                  </a:cubicBezTo>
                  <a:cubicBezTo>
                    <a:pt x="2011" y="3261"/>
                    <a:pt x="2014" y="2877"/>
                    <a:pt x="2024" y="2494"/>
                  </a:cubicBezTo>
                  <a:close/>
                  <a:moveTo>
                    <a:pt x="2078" y="1"/>
                  </a:moveTo>
                  <a:cubicBezTo>
                    <a:pt x="1826" y="1"/>
                    <a:pt x="1576" y="127"/>
                    <a:pt x="1467" y="342"/>
                  </a:cubicBezTo>
                  <a:lnTo>
                    <a:pt x="1467" y="342"/>
                  </a:lnTo>
                  <a:cubicBezTo>
                    <a:pt x="1145" y="349"/>
                    <a:pt x="814" y="560"/>
                    <a:pt x="788" y="972"/>
                  </a:cubicBezTo>
                  <a:cubicBezTo>
                    <a:pt x="713" y="2125"/>
                    <a:pt x="0" y="7297"/>
                    <a:pt x="2162" y="7297"/>
                  </a:cubicBezTo>
                  <a:cubicBezTo>
                    <a:pt x="2291" y="7297"/>
                    <a:pt x="2431" y="7278"/>
                    <a:pt x="2581" y="7239"/>
                  </a:cubicBezTo>
                  <a:cubicBezTo>
                    <a:pt x="5591" y="6459"/>
                    <a:pt x="3312" y="2226"/>
                    <a:pt x="2710" y="452"/>
                  </a:cubicBezTo>
                  <a:cubicBezTo>
                    <a:pt x="2603" y="137"/>
                    <a:pt x="2339" y="1"/>
                    <a:pt x="2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8;p72"/>
            <p:cNvSpPr/>
            <p:nvPr/>
          </p:nvSpPr>
          <p:spPr>
            <a:xfrm>
              <a:off x="7103200" y="2935550"/>
              <a:ext cx="106675" cy="181775"/>
            </a:xfrm>
            <a:custGeom>
              <a:avLst/>
              <a:gdLst/>
              <a:ahLst/>
              <a:cxnLst/>
              <a:rect l="l" t="t" r="r" b="b"/>
              <a:pathLst>
                <a:path w="4267" h="7271" extrusionOk="0">
                  <a:moveTo>
                    <a:pt x="2169" y="2007"/>
                  </a:moveTo>
                  <a:cubicBezTo>
                    <a:pt x="2793" y="3082"/>
                    <a:pt x="3135" y="4382"/>
                    <a:pt x="2850" y="5581"/>
                  </a:cubicBezTo>
                  <a:cubicBezTo>
                    <a:pt x="2705" y="5642"/>
                    <a:pt x="2584" y="5673"/>
                    <a:pt x="2486" y="5673"/>
                  </a:cubicBezTo>
                  <a:cubicBezTo>
                    <a:pt x="2285" y="5673"/>
                    <a:pt x="2183" y="5544"/>
                    <a:pt x="2182" y="5287"/>
                  </a:cubicBezTo>
                  <a:cubicBezTo>
                    <a:pt x="2065" y="4853"/>
                    <a:pt x="2083" y="4338"/>
                    <a:pt x="2066" y="3892"/>
                  </a:cubicBezTo>
                  <a:cubicBezTo>
                    <a:pt x="2042" y="3262"/>
                    <a:pt x="2084" y="2631"/>
                    <a:pt x="2169" y="2007"/>
                  </a:cubicBezTo>
                  <a:close/>
                  <a:moveTo>
                    <a:pt x="2072" y="0"/>
                  </a:moveTo>
                  <a:cubicBezTo>
                    <a:pt x="1881" y="0"/>
                    <a:pt x="1696" y="110"/>
                    <a:pt x="1571" y="273"/>
                  </a:cubicBezTo>
                  <a:lnTo>
                    <a:pt x="1571" y="273"/>
                  </a:lnTo>
                  <a:cubicBezTo>
                    <a:pt x="1335" y="289"/>
                    <a:pt x="1121" y="434"/>
                    <a:pt x="1061" y="743"/>
                  </a:cubicBezTo>
                  <a:cubicBezTo>
                    <a:pt x="757" y="2308"/>
                    <a:pt x="1" y="7271"/>
                    <a:pt x="2599" y="7271"/>
                  </a:cubicBezTo>
                  <a:cubicBezTo>
                    <a:pt x="2722" y="7271"/>
                    <a:pt x="2852" y="7259"/>
                    <a:pt x="2990" y="7236"/>
                  </a:cubicBezTo>
                  <a:cubicBezTo>
                    <a:pt x="4159" y="7042"/>
                    <a:pt x="4266" y="5283"/>
                    <a:pt x="4231" y="4420"/>
                  </a:cubicBezTo>
                  <a:cubicBezTo>
                    <a:pt x="4171" y="2856"/>
                    <a:pt x="3475" y="1411"/>
                    <a:pt x="2499" y="222"/>
                  </a:cubicBezTo>
                  <a:cubicBezTo>
                    <a:pt x="2370" y="65"/>
                    <a:pt x="2220"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59;p72"/>
            <p:cNvSpPr/>
            <p:nvPr/>
          </p:nvSpPr>
          <p:spPr>
            <a:xfrm>
              <a:off x="7499400" y="2660500"/>
              <a:ext cx="141100" cy="194625"/>
            </a:xfrm>
            <a:custGeom>
              <a:avLst/>
              <a:gdLst/>
              <a:ahLst/>
              <a:cxnLst/>
              <a:rect l="l" t="t" r="r" b="b"/>
              <a:pathLst>
                <a:path w="5644" h="7785" extrusionOk="0">
                  <a:moveTo>
                    <a:pt x="3771" y="2012"/>
                  </a:moveTo>
                  <a:cubicBezTo>
                    <a:pt x="3914" y="2449"/>
                    <a:pt x="4029" y="2893"/>
                    <a:pt x="4125" y="3351"/>
                  </a:cubicBezTo>
                  <a:cubicBezTo>
                    <a:pt x="4232" y="3861"/>
                    <a:pt x="4259" y="4377"/>
                    <a:pt x="4275" y="4897"/>
                  </a:cubicBezTo>
                  <a:cubicBezTo>
                    <a:pt x="4255" y="5112"/>
                    <a:pt x="4235" y="5324"/>
                    <a:pt x="4215" y="5539"/>
                  </a:cubicBezTo>
                  <a:cubicBezTo>
                    <a:pt x="4103" y="6099"/>
                    <a:pt x="3886" y="6379"/>
                    <a:pt x="3564" y="6379"/>
                  </a:cubicBezTo>
                  <a:cubicBezTo>
                    <a:pt x="3382" y="6379"/>
                    <a:pt x="3167" y="6290"/>
                    <a:pt x="2919" y="6112"/>
                  </a:cubicBezTo>
                  <a:cubicBezTo>
                    <a:pt x="2644" y="5398"/>
                    <a:pt x="3123" y="4269"/>
                    <a:pt x="3303" y="3582"/>
                  </a:cubicBezTo>
                  <a:cubicBezTo>
                    <a:pt x="3442" y="3054"/>
                    <a:pt x="3601" y="2531"/>
                    <a:pt x="3771" y="2012"/>
                  </a:cubicBezTo>
                  <a:close/>
                  <a:moveTo>
                    <a:pt x="4031" y="0"/>
                  </a:moveTo>
                  <a:cubicBezTo>
                    <a:pt x="3887" y="0"/>
                    <a:pt x="3738" y="57"/>
                    <a:pt x="3615" y="152"/>
                  </a:cubicBezTo>
                  <a:lnTo>
                    <a:pt x="3615" y="152"/>
                  </a:lnTo>
                  <a:cubicBezTo>
                    <a:pt x="3582" y="147"/>
                    <a:pt x="3549" y="145"/>
                    <a:pt x="3516" y="145"/>
                  </a:cubicBezTo>
                  <a:cubicBezTo>
                    <a:pt x="3254" y="145"/>
                    <a:pt x="2988" y="281"/>
                    <a:pt x="2877" y="593"/>
                  </a:cubicBezTo>
                  <a:cubicBezTo>
                    <a:pt x="2264" y="2322"/>
                    <a:pt x="1" y="7502"/>
                    <a:pt x="3400" y="7779"/>
                  </a:cubicBezTo>
                  <a:cubicBezTo>
                    <a:pt x="3442" y="7782"/>
                    <a:pt x="3484" y="7784"/>
                    <a:pt x="3525" y="7784"/>
                  </a:cubicBezTo>
                  <a:cubicBezTo>
                    <a:pt x="4733" y="7784"/>
                    <a:pt x="5515" y="6347"/>
                    <a:pt x="5563" y="5308"/>
                  </a:cubicBezTo>
                  <a:cubicBezTo>
                    <a:pt x="5643" y="3579"/>
                    <a:pt x="5209" y="1912"/>
                    <a:pt x="4514" y="343"/>
                  </a:cubicBezTo>
                  <a:cubicBezTo>
                    <a:pt x="4407" y="101"/>
                    <a:pt x="4223" y="0"/>
                    <a:pt x="4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60;p72"/>
            <p:cNvSpPr/>
            <p:nvPr/>
          </p:nvSpPr>
          <p:spPr>
            <a:xfrm>
              <a:off x="8075925" y="2401150"/>
              <a:ext cx="348075" cy="234150"/>
            </a:xfrm>
            <a:custGeom>
              <a:avLst/>
              <a:gdLst/>
              <a:ahLst/>
              <a:cxnLst/>
              <a:rect l="l" t="t" r="r" b="b"/>
              <a:pathLst>
                <a:path w="13923" h="9366" extrusionOk="0">
                  <a:moveTo>
                    <a:pt x="9170" y="3574"/>
                  </a:moveTo>
                  <a:cubicBezTo>
                    <a:pt x="9732" y="3717"/>
                    <a:pt x="10256" y="3980"/>
                    <a:pt x="10702" y="4372"/>
                  </a:cubicBezTo>
                  <a:cubicBezTo>
                    <a:pt x="11476" y="5123"/>
                    <a:pt x="11356" y="5636"/>
                    <a:pt x="10344" y="5912"/>
                  </a:cubicBezTo>
                  <a:cubicBezTo>
                    <a:pt x="9845" y="5682"/>
                    <a:pt x="9520" y="4882"/>
                    <a:pt x="9336" y="4415"/>
                  </a:cubicBezTo>
                  <a:cubicBezTo>
                    <a:pt x="9214" y="4105"/>
                    <a:pt x="9163" y="3826"/>
                    <a:pt x="9170" y="3574"/>
                  </a:cubicBezTo>
                  <a:close/>
                  <a:moveTo>
                    <a:pt x="13167" y="0"/>
                  </a:moveTo>
                  <a:cubicBezTo>
                    <a:pt x="13141" y="0"/>
                    <a:pt x="13114" y="2"/>
                    <a:pt x="13086" y="5"/>
                  </a:cubicBezTo>
                  <a:cubicBezTo>
                    <a:pt x="11712" y="155"/>
                    <a:pt x="10094" y="305"/>
                    <a:pt x="9041" y="1315"/>
                  </a:cubicBezTo>
                  <a:cubicBezTo>
                    <a:pt x="8753" y="1591"/>
                    <a:pt x="8522" y="1877"/>
                    <a:pt x="8347" y="2173"/>
                  </a:cubicBezTo>
                  <a:lnTo>
                    <a:pt x="8347" y="2173"/>
                  </a:lnTo>
                  <a:cubicBezTo>
                    <a:pt x="8139" y="2160"/>
                    <a:pt x="7930" y="2154"/>
                    <a:pt x="7723" y="2154"/>
                  </a:cubicBezTo>
                  <a:cubicBezTo>
                    <a:pt x="6822" y="2154"/>
                    <a:pt x="5956" y="2265"/>
                    <a:pt x="5298" y="2413"/>
                  </a:cubicBezTo>
                  <a:cubicBezTo>
                    <a:pt x="2394" y="3064"/>
                    <a:pt x="0" y="5872"/>
                    <a:pt x="966" y="8912"/>
                  </a:cubicBezTo>
                  <a:cubicBezTo>
                    <a:pt x="1066" y="9228"/>
                    <a:pt x="1325" y="9365"/>
                    <a:pt x="1586" y="9365"/>
                  </a:cubicBezTo>
                  <a:cubicBezTo>
                    <a:pt x="1982" y="9365"/>
                    <a:pt x="2381" y="9048"/>
                    <a:pt x="2228" y="8562"/>
                  </a:cubicBezTo>
                  <a:cubicBezTo>
                    <a:pt x="1102" y="5017"/>
                    <a:pt x="5082" y="3453"/>
                    <a:pt x="7938" y="3441"/>
                  </a:cubicBezTo>
                  <a:lnTo>
                    <a:pt x="7938" y="3441"/>
                  </a:lnTo>
                  <a:cubicBezTo>
                    <a:pt x="7893" y="3983"/>
                    <a:pt x="7995" y="4558"/>
                    <a:pt x="8235" y="5171"/>
                  </a:cubicBezTo>
                  <a:cubicBezTo>
                    <a:pt x="8620" y="6152"/>
                    <a:pt x="9477" y="7327"/>
                    <a:pt x="10654" y="7327"/>
                  </a:cubicBezTo>
                  <a:cubicBezTo>
                    <a:pt x="11940" y="7327"/>
                    <a:pt x="12592" y="6086"/>
                    <a:pt x="12440" y="4950"/>
                  </a:cubicBezTo>
                  <a:cubicBezTo>
                    <a:pt x="12244" y="3481"/>
                    <a:pt x="11134" y="2723"/>
                    <a:pt x="9785" y="2385"/>
                  </a:cubicBezTo>
                  <a:lnTo>
                    <a:pt x="9785" y="2385"/>
                  </a:lnTo>
                  <a:cubicBezTo>
                    <a:pt x="10627" y="1676"/>
                    <a:pt x="12140" y="1416"/>
                    <a:pt x="13086" y="1313"/>
                  </a:cubicBezTo>
                  <a:cubicBezTo>
                    <a:pt x="13887" y="1225"/>
                    <a:pt x="13922" y="0"/>
                    <a:pt x="13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61;p72"/>
            <p:cNvSpPr/>
            <p:nvPr/>
          </p:nvSpPr>
          <p:spPr>
            <a:xfrm>
              <a:off x="6233525" y="2516300"/>
              <a:ext cx="181625" cy="218100"/>
            </a:xfrm>
            <a:custGeom>
              <a:avLst/>
              <a:gdLst/>
              <a:ahLst/>
              <a:cxnLst/>
              <a:rect l="l" t="t" r="r" b="b"/>
              <a:pathLst>
                <a:path w="7265" h="8724" extrusionOk="0">
                  <a:moveTo>
                    <a:pt x="6336" y="0"/>
                  </a:moveTo>
                  <a:cubicBezTo>
                    <a:pt x="6136" y="0"/>
                    <a:pt x="5933" y="84"/>
                    <a:pt x="5787" y="286"/>
                  </a:cubicBezTo>
                  <a:cubicBezTo>
                    <a:pt x="3973" y="2782"/>
                    <a:pt x="2162" y="5280"/>
                    <a:pt x="349" y="7779"/>
                  </a:cubicBezTo>
                  <a:cubicBezTo>
                    <a:pt x="0" y="8259"/>
                    <a:pt x="456" y="8723"/>
                    <a:pt x="928" y="8723"/>
                  </a:cubicBezTo>
                  <a:cubicBezTo>
                    <a:pt x="1129" y="8723"/>
                    <a:pt x="1332" y="8640"/>
                    <a:pt x="1477" y="8439"/>
                  </a:cubicBezTo>
                  <a:cubicBezTo>
                    <a:pt x="3291" y="5942"/>
                    <a:pt x="5103" y="3444"/>
                    <a:pt x="6915" y="946"/>
                  </a:cubicBezTo>
                  <a:cubicBezTo>
                    <a:pt x="7265" y="465"/>
                    <a:pt x="6809" y="0"/>
                    <a:pt x="6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62;p72"/>
            <p:cNvSpPr/>
            <p:nvPr/>
          </p:nvSpPr>
          <p:spPr>
            <a:xfrm>
              <a:off x="6275200" y="2752300"/>
              <a:ext cx="130975" cy="189425"/>
            </a:xfrm>
            <a:custGeom>
              <a:avLst/>
              <a:gdLst/>
              <a:ahLst/>
              <a:cxnLst/>
              <a:rect l="l" t="t" r="r" b="b"/>
              <a:pathLst>
                <a:path w="5239" h="7577" extrusionOk="0">
                  <a:moveTo>
                    <a:pt x="4344" y="1"/>
                  </a:moveTo>
                  <a:cubicBezTo>
                    <a:pt x="4146" y="1"/>
                    <a:pt x="3950" y="95"/>
                    <a:pt x="3822" y="321"/>
                  </a:cubicBezTo>
                  <a:cubicBezTo>
                    <a:pt x="2643" y="2412"/>
                    <a:pt x="1466" y="4504"/>
                    <a:pt x="287" y="6596"/>
                  </a:cubicBezTo>
                  <a:cubicBezTo>
                    <a:pt x="0" y="7104"/>
                    <a:pt x="453" y="7577"/>
                    <a:pt x="895" y="7577"/>
                  </a:cubicBezTo>
                  <a:cubicBezTo>
                    <a:pt x="1093" y="7577"/>
                    <a:pt x="1288" y="7483"/>
                    <a:pt x="1416" y="7256"/>
                  </a:cubicBezTo>
                  <a:cubicBezTo>
                    <a:pt x="2595" y="5165"/>
                    <a:pt x="3772" y="3073"/>
                    <a:pt x="4951" y="982"/>
                  </a:cubicBezTo>
                  <a:cubicBezTo>
                    <a:pt x="5239" y="472"/>
                    <a:pt x="4787" y="1"/>
                    <a:pt x="4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63;p72"/>
            <p:cNvSpPr/>
            <p:nvPr/>
          </p:nvSpPr>
          <p:spPr>
            <a:xfrm>
              <a:off x="6539300" y="2643125"/>
              <a:ext cx="141475" cy="160900"/>
            </a:xfrm>
            <a:custGeom>
              <a:avLst/>
              <a:gdLst/>
              <a:ahLst/>
              <a:cxnLst/>
              <a:rect l="l" t="t" r="r" b="b"/>
              <a:pathLst>
                <a:path w="5659" h="6436" extrusionOk="0">
                  <a:moveTo>
                    <a:pt x="4717" y="1"/>
                  </a:moveTo>
                  <a:cubicBezTo>
                    <a:pt x="4569" y="1"/>
                    <a:pt x="4416" y="59"/>
                    <a:pt x="4280" y="198"/>
                  </a:cubicBezTo>
                  <a:cubicBezTo>
                    <a:pt x="2734" y="1783"/>
                    <a:pt x="1399" y="3540"/>
                    <a:pt x="293" y="5458"/>
                  </a:cubicBezTo>
                  <a:cubicBezTo>
                    <a:pt x="1" y="5965"/>
                    <a:pt x="453" y="6436"/>
                    <a:pt x="898" y="6436"/>
                  </a:cubicBezTo>
                  <a:cubicBezTo>
                    <a:pt x="1096" y="6436"/>
                    <a:pt x="1293" y="6343"/>
                    <a:pt x="1423" y="6118"/>
                  </a:cubicBezTo>
                  <a:cubicBezTo>
                    <a:pt x="2476" y="4293"/>
                    <a:pt x="3733" y="2632"/>
                    <a:pt x="5204" y="1123"/>
                  </a:cubicBezTo>
                  <a:cubicBezTo>
                    <a:pt x="5659" y="657"/>
                    <a:pt x="5215"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64;p72"/>
            <p:cNvSpPr/>
            <p:nvPr/>
          </p:nvSpPr>
          <p:spPr>
            <a:xfrm>
              <a:off x="6459700" y="2496275"/>
              <a:ext cx="101375" cy="150200"/>
            </a:xfrm>
            <a:custGeom>
              <a:avLst/>
              <a:gdLst/>
              <a:ahLst/>
              <a:cxnLst/>
              <a:rect l="l" t="t" r="r" b="b"/>
              <a:pathLst>
                <a:path w="4055" h="6008" extrusionOk="0">
                  <a:moveTo>
                    <a:pt x="3168" y="1"/>
                  </a:moveTo>
                  <a:cubicBezTo>
                    <a:pt x="2973" y="1"/>
                    <a:pt x="2781" y="97"/>
                    <a:pt x="2661" y="331"/>
                  </a:cubicBezTo>
                  <a:cubicBezTo>
                    <a:pt x="1863" y="1893"/>
                    <a:pt x="1063" y="3455"/>
                    <a:pt x="265" y="5017"/>
                  </a:cubicBezTo>
                  <a:cubicBezTo>
                    <a:pt x="1" y="5533"/>
                    <a:pt x="454" y="6007"/>
                    <a:pt x="887" y="6007"/>
                  </a:cubicBezTo>
                  <a:cubicBezTo>
                    <a:pt x="1082" y="6007"/>
                    <a:pt x="1274" y="5910"/>
                    <a:pt x="1393" y="5677"/>
                  </a:cubicBezTo>
                  <a:cubicBezTo>
                    <a:pt x="2192" y="4115"/>
                    <a:pt x="2992" y="2554"/>
                    <a:pt x="3791" y="992"/>
                  </a:cubicBezTo>
                  <a:cubicBezTo>
                    <a:pt x="4055" y="475"/>
                    <a:pt x="3602" y="1"/>
                    <a:pt x="3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Rectángulo 62"/>
          <p:cNvSpPr/>
          <p:nvPr/>
        </p:nvSpPr>
        <p:spPr>
          <a:xfrm>
            <a:off x="3945697" y="1376135"/>
            <a:ext cx="7947677" cy="4832092"/>
          </a:xfrm>
          <a:prstGeom prst="rect">
            <a:avLst/>
          </a:prstGeom>
        </p:spPr>
        <p:txBody>
          <a:bodyPr wrap="square">
            <a:spAutoFit/>
          </a:bodyPr>
          <a:lstStyle/>
          <a:p>
            <a:r>
              <a:rPr lang="es-MX" sz="2200" dirty="0" smtClean="0">
                <a:latin typeface="Bell MT" pitchFamily="18" charset="0"/>
              </a:rPr>
              <a:t>Conclusión</a:t>
            </a:r>
            <a:r>
              <a:rPr lang="es-MX" sz="2200" dirty="0" smtClean="0">
                <a:latin typeface="Bell MT" pitchFamily="18" charset="0"/>
              </a:rPr>
              <a:t>:</a:t>
            </a:r>
          </a:p>
          <a:p>
            <a:r>
              <a:rPr lang="es-MX" sz="2200" dirty="0" smtClean="0">
                <a:latin typeface="Bell MT" pitchFamily="18" charset="0"/>
              </a:rPr>
              <a:t>Es </a:t>
            </a:r>
            <a:r>
              <a:rPr lang="es-MX" sz="2200" dirty="0" smtClean="0">
                <a:latin typeface="Bell MT" pitchFamily="18" charset="0"/>
              </a:rPr>
              <a:t>de suma importancia la inclusión en el aula por esto es importante que los docentes estén bien preparados y sepan trabajar y enfrentarse a las distintas barreras de aprendizaje o discapacidades y puedan tener la capacidad suficiente para crear buenas estrategias de trabajo donde se puedan incluir a todos los niños sin distinción que es uno de los retos mas grandes que enfrentan las maestras hoy en día y es indispensable enseñarles a los padres de familia la importancia de la inclusión porque los adultos les transmiten a los niños porque los niños no diferencian y es más fácil que un niño entienda e incluya a todos que un adulto, por lo tanto debe de haber un énfasis en los padres de familia para que ellos fomenten la inclusión en sus hijos y en el contexto que les rodea con el fin de llegar a la integración de todos.</a:t>
            </a:r>
            <a:endParaRPr lang="es-MX" sz="2200" dirty="0">
              <a:latin typeface="Bell MT"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52" y="1332135"/>
            <a:ext cx="3171781" cy="47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26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788</Words>
  <Application>Microsoft Office PowerPoint</Application>
  <PresentationFormat>Personalizado</PresentationFormat>
  <Paragraphs>24</Paragraphs>
  <Slides>6</Slides>
  <Notes>5</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Simple Light</vt:lpstr>
      <vt:lpstr>Presentación de PowerPoint</vt:lpstr>
      <vt:lpstr>"Integrando a niños con capacidades diferentes en el aula"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DAVILA</dc:creator>
  <cp:lastModifiedBy>windows</cp:lastModifiedBy>
  <cp:revision>10</cp:revision>
  <dcterms:created xsi:type="dcterms:W3CDTF">2020-03-25T23:28:06Z</dcterms:created>
  <dcterms:modified xsi:type="dcterms:W3CDTF">2021-05-29T17:52:15Z</dcterms:modified>
</cp:coreProperties>
</file>