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5"/>
  </p:notesMasterIdLst>
  <p:sldIdLst>
    <p:sldId id="260" r:id="rId2"/>
    <p:sldId id="256" r:id="rId3"/>
    <p:sldId id="264" r:id="rId4"/>
  </p:sldIdLst>
  <p:sldSz cx="9144000" cy="5143500" type="screen16x9"/>
  <p:notesSz cx="6858000" cy="9144000"/>
  <p:embeddedFontLst>
    <p:embeddedFont>
      <p:font typeface="Pontano Sans" panose="020B0604020202020204" charset="0"/>
      <p:regular r:id="rId6"/>
    </p:embeddedFont>
    <p:embeddedFont>
      <p:font typeface="Borealis" pitchFamily="2" charset="0"/>
      <p:regular r:id="rId7"/>
    </p:embeddedFont>
    <p:embeddedFont>
      <p:font typeface="Kanit" panose="020B0604020202020204" charset="-34"/>
      <p:regular r:id="rId8"/>
      <p:bold r:id="rId9"/>
      <p:italic r:id="rId10"/>
      <p:boldItalic r:id="rId11"/>
    </p:embeddedFont>
    <p:embeddedFont>
      <p:font typeface="Ink Free" panose="03080402000500000000" pitchFamily="66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CEE"/>
    <a:srgbClr val="D5ABFF"/>
    <a:srgbClr val="FFFFFF"/>
    <a:srgbClr val="E1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F73E9D-2E93-474D-9D5A-E1C275A35471}">
  <a:tblStyle styleId="{00F73E9D-2E93-474D-9D5A-E1C275A354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566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5ad0bb2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5ad0bb2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9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04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9150" y="1249550"/>
            <a:ext cx="5225700" cy="24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6400"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37550" y="3774772"/>
            <a:ext cx="28689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4495400" y="1975806"/>
            <a:ext cx="2867700" cy="16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316450" y="1471194"/>
            <a:ext cx="322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ontano Sans"/>
              <a:buChar char="●"/>
              <a:defRPr sz="1800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c4/e3/7a/c4e37a81271264a423b7b9e45ede82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7801" y="-1980403"/>
            <a:ext cx="5137460" cy="91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ortar y redondear rectángulo de esquina sencilla 2"/>
          <p:cNvSpPr/>
          <p:nvPr/>
        </p:nvSpPr>
        <p:spPr>
          <a:xfrm>
            <a:off x="769259" y="1086562"/>
            <a:ext cx="7603215" cy="4056937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2" name="Picture 8" descr="https://i.pinimg.com/564x/16/28/c0/1628c0e4e421d68694e9455445904ec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93085" l="9752" r="913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7" t="6416" r="8037" b="7565"/>
          <a:stretch/>
        </p:blipFill>
        <p:spPr bwMode="auto">
          <a:xfrm>
            <a:off x="2816884" y="1111049"/>
            <a:ext cx="36480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36"/>
          <p:cNvSpPr txBox="1">
            <a:spLocks noGrp="1"/>
          </p:cNvSpPr>
          <p:nvPr>
            <p:ph type="body" idx="4294967295"/>
          </p:nvPr>
        </p:nvSpPr>
        <p:spPr>
          <a:xfrm rot="21240488">
            <a:off x="3587649" y="1916327"/>
            <a:ext cx="2437257" cy="1695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Titular:</a:t>
            </a:r>
            <a:r>
              <a:rPr lang="es-MX" b="1" dirty="0" smtClean="0">
                <a:latin typeface="Ink Free" panose="03080402000500000000" pitchFamily="66" charset="0"/>
              </a:rPr>
              <a:t> Martha Gabriela Ávila Camacho</a:t>
            </a:r>
            <a:endParaRPr lang="es-MX" b="1" u="sng" dirty="0" smtClean="0">
              <a:latin typeface="Ink Free" panose="030804020005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Alumna</a:t>
            </a:r>
            <a:r>
              <a:rPr lang="es-MX" b="1" u="sng" dirty="0" smtClean="0">
                <a:latin typeface="Ink Free" panose="03080402000500000000" pitchFamily="66" charset="0"/>
              </a:rPr>
              <a:t>:</a:t>
            </a:r>
            <a:r>
              <a:rPr lang="es-MX" b="1" dirty="0" smtClean="0">
                <a:latin typeface="Ink Free" panose="03080402000500000000" pitchFamily="66" charset="0"/>
              </a:rPr>
              <a:t> </a:t>
            </a:r>
            <a:r>
              <a:rPr lang="es-MX" b="1" dirty="0" smtClean="0">
                <a:latin typeface="Ink Free" panose="03080402000500000000" pitchFamily="66" charset="0"/>
              </a:rPr>
              <a:t>Alma Delia Urdiales Bustos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Semestre</a:t>
            </a:r>
            <a:r>
              <a:rPr lang="es-MX" b="1" u="sng" dirty="0" smtClean="0">
                <a:latin typeface="Ink Free" panose="03080402000500000000" pitchFamily="66" charset="0"/>
              </a:rPr>
              <a:t>:</a:t>
            </a:r>
            <a:r>
              <a:rPr lang="es-MX" b="1" dirty="0" smtClean="0">
                <a:latin typeface="Ink Free" panose="03080402000500000000" pitchFamily="66" charset="0"/>
              </a:rPr>
              <a:t> 4 </a:t>
            </a:r>
            <a:r>
              <a:rPr lang="es-MX" b="1" u="sng" dirty="0" smtClean="0">
                <a:latin typeface="Ink Free" panose="03080402000500000000" pitchFamily="66" charset="0"/>
              </a:rPr>
              <a:t>Sección:</a:t>
            </a:r>
            <a:r>
              <a:rPr lang="es-MX" b="1" dirty="0" smtClean="0">
                <a:latin typeface="Ink Free" panose="03080402000500000000" pitchFamily="66" charset="0"/>
              </a:rPr>
              <a:t> </a:t>
            </a:r>
            <a:r>
              <a:rPr lang="es-MX" b="1" dirty="0" smtClean="0">
                <a:latin typeface="Ink Free" panose="03080402000500000000" pitchFamily="66" charset="0"/>
              </a:rPr>
              <a:t>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Saltillo, Coahuila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Mayo, 2021</a:t>
            </a:r>
            <a:endParaRPr b="1" u="sng" dirty="0">
              <a:latin typeface="Ink Free" panose="03080402000500000000" pitchFamily="66" charset="0"/>
            </a:endParaRPr>
          </a:p>
        </p:txBody>
      </p:sp>
      <p:sp>
        <p:nvSpPr>
          <p:cNvPr id="191" name="Google Shape;191;p36"/>
          <p:cNvSpPr txBox="1">
            <a:spLocks noGrp="1"/>
          </p:cNvSpPr>
          <p:nvPr>
            <p:ph type="title" idx="4294967295"/>
          </p:nvPr>
        </p:nvSpPr>
        <p:spPr>
          <a:xfrm>
            <a:off x="1333500" y="266700"/>
            <a:ext cx="7181850" cy="5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Escuela Normal  de Educación Preescolar</a:t>
            </a:r>
            <a:endParaRPr dirty="0"/>
          </a:p>
        </p:txBody>
      </p:sp>
      <p:pic>
        <p:nvPicPr>
          <p:cNvPr id="1026" name="Picture 2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303" y="147637"/>
            <a:ext cx="18573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02/72/4f/02724f095701ab1fa6030391b77e32a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57" b="65669" l="19681" r="78369">
                        <a14:foregroundMark x1="40071" y1="36627" x2="49291" y2="48204"/>
                        <a14:foregroundMark x1="54965" y1="41218" x2="39539" y2="33533"/>
                        <a14:foregroundMark x1="62589" y1="34930" x2="49823" y2="49301"/>
                        <a14:foregroundMark x1="30496" y1="41018" x2="46809" y2="43912"/>
                        <a14:foregroundMark x1="52837" y1="31437" x2="49291" y2="38623"/>
                        <a14:foregroundMark x1="34752" y1="40319" x2="65426" y2="41018"/>
                        <a14:foregroundMark x1="69858" y1="43912" x2="69858" y2="43912"/>
                        <a14:foregroundMark x1="65426" y1="46906" x2="65426" y2="46906"/>
                        <a14:foregroundMark x1="23759" y1="43413" x2="23759" y2="43413"/>
                        <a14:foregroundMark x1="25000" y1="43912" x2="25000" y2="43912"/>
                        <a14:foregroundMark x1="31028" y1="46906" x2="31028" y2="46906"/>
                        <a14:foregroundMark x1="34043" y1="52794" x2="34043" y2="52794"/>
                        <a14:foregroundMark x1="71809" y1="48902" x2="71809" y2="4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21042" r="18924" b="32282"/>
          <a:stretch/>
        </p:blipFill>
        <p:spPr bwMode="auto">
          <a:xfrm>
            <a:off x="-2269" y="2294160"/>
            <a:ext cx="2393044" cy="30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564x/70/66/52/706652b41687160442a50d013d20de6f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2" t="17842" r="28015" b="15172"/>
          <a:stretch/>
        </p:blipFill>
        <p:spPr bwMode="auto">
          <a:xfrm>
            <a:off x="3190732" y="4029958"/>
            <a:ext cx="634900" cy="7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nimg.com/564x/7c/3e/29/7c3e290a44271ed87d65f06b71120d1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66" b="82801" l="28901" r="794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93" t="37297" r="20508" b="14902"/>
          <a:stretch/>
        </p:blipFill>
        <p:spPr bwMode="auto">
          <a:xfrm>
            <a:off x="7529512" y="957263"/>
            <a:ext cx="10953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i.pinimg.com/564x/0b/55/7e/0b557e555a2d426f0d2f8015fbdb2366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25" b="98125" l="3784" r="98919">
                        <a14:foregroundMark x1="10811" y1="37500" x2="23243" y2="39063"/>
                        <a14:foregroundMark x1="79730" y1="69375" x2="88919" y2="74375"/>
                        <a14:foregroundMark x1="38108" y1="78438" x2="60811" y2="84063"/>
                        <a14:foregroundMark x1="38378" y1="86875" x2="63784" y2="87188"/>
                        <a14:foregroundMark x1="37568" y1="92188" x2="62162" y2="87500"/>
                        <a14:backgroundMark x1="64865" y1="93125" x2="34054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65" y="3534810"/>
            <a:ext cx="1943100" cy="1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s://i.pinimg.com/564x/74/b9/f3/74b9f33fb030008c9d081e8ba33488e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15359" r="1480" b="15807"/>
          <a:stretch/>
        </p:blipFill>
        <p:spPr bwMode="auto">
          <a:xfrm>
            <a:off x="0" y="-12263"/>
            <a:ext cx="9144000" cy="51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10624" y="1190626"/>
            <a:ext cx="5829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800" b="1" dirty="0" smtClean="0">
                <a:latin typeface="Borealis" pitchFamily="2" charset="0"/>
              </a:rPr>
              <a:t>Estrategia</a:t>
            </a:r>
            <a:endParaRPr lang="es-MX" sz="8800" b="1" dirty="0">
              <a:latin typeface="Boreali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75/da/80/75da80b88e29c08dccab070804d4b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877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564x/75/da/80/75da80b88e29c08dccab070804d4b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0"/>
            <a:ext cx="4953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0" y="0"/>
            <a:ext cx="1814781" cy="36933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B8DCEE"/>
                </a:solidFill>
              </a:rPr>
              <a:t>Fecha:</a:t>
            </a:r>
            <a:endParaRPr lang="es-MX" sz="18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B8DCEE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651867" y="93880"/>
            <a:ext cx="3492134" cy="458569"/>
          </a:xfrm>
          <a:prstGeom prst="roundRect">
            <a:avLst/>
          </a:prstGeom>
          <a:solidFill>
            <a:srgbClr val="B8DCE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Emociones y Sentimientos</a:t>
            </a:r>
            <a:endParaRPr lang="es-MX" sz="2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s://i.pinimg.com/564x/c3/a0/ad/c3a0ade33d18d5a594c6ac63075c0c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7750">
                        <a14:foregroundMark x1="24750" y1="27632" x2="43500" y2="60789"/>
                        <a14:foregroundMark x1="76500" y1="22632" x2="79750" y2="4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69" y="0"/>
            <a:ext cx="933037" cy="8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pinimg.com/564x/c3/a0/ad/c3a0ade33d18d5a594c6ac63075c0c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7750">
                        <a14:foregroundMark x1="24750" y1="27632" x2="43500" y2="60789"/>
                        <a14:foregroundMark x1="76500" y1="22632" x2="79750" y2="4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84" y="-1"/>
            <a:ext cx="933037" cy="8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564x/c3/a0/ad/c3a0ade33d18d5a594c6ac63075c0c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7750">
                        <a14:foregroundMark x1="24750" y1="27632" x2="43500" y2="60789"/>
                        <a14:foregroundMark x1="76500" y1="22632" x2="79750" y2="4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99" y="-2"/>
            <a:ext cx="933037" cy="8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.pinimg.com/564x/c3/a0/ad/c3a0ade33d18d5a594c6ac63075c0c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7750">
                        <a14:foregroundMark x1="24750" y1="27632" x2="43500" y2="60789"/>
                        <a14:foregroundMark x1="76500" y1="22632" x2="79750" y2="4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23" y="-2"/>
            <a:ext cx="933037" cy="8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0720" t="12473" r="10785" b="2034"/>
          <a:stretch/>
        </p:blipFill>
        <p:spPr>
          <a:xfrm>
            <a:off x="472433" y="838741"/>
            <a:ext cx="8452492" cy="42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 Watercolor Campaig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2E63"/>
      </a:accent1>
      <a:accent2>
        <a:srgbClr val="52377D"/>
      </a:accent2>
      <a:accent3>
        <a:srgbClr val="312521"/>
      </a:accent3>
      <a:accent4>
        <a:srgbClr val="F9FBE3"/>
      </a:accent4>
      <a:accent5>
        <a:srgbClr val="282E63"/>
      </a:accent5>
      <a:accent6>
        <a:srgbClr val="F9FBE3"/>
      </a:accent6>
      <a:hlink>
        <a:srgbClr val="5237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35</Words>
  <Application>Microsoft Office PowerPoint</Application>
  <PresentationFormat>Presentación en pantalla (16:9)</PresentationFormat>
  <Paragraphs>9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Pontano Sans</vt:lpstr>
      <vt:lpstr>Borealis</vt:lpstr>
      <vt:lpstr>Kanit</vt:lpstr>
      <vt:lpstr>Ink Free</vt:lpstr>
      <vt:lpstr>Winter Watercolor Campaign by Slidesgo</vt:lpstr>
      <vt:lpstr>Escuela Normal  de Educación Preescolar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 de Educación Preescolar</dc:title>
  <dc:creator>lenovo</dc:creator>
  <cp:lastModifiedBy>lenovo</cp:lastModifiedBy>
  <cp:revision>51</cp:revision>
  <dcterms:modified xsi:type="dcterms:W3CDTF">2021-05-27T19:56:43Z</dcterms:modified>
</cp:coreProperties>
</file>