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21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388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27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51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7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71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95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06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4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8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16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33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10BE95-775C-2248-B1DA-0C74525B22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US"/>
              <a:t>Música y canto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70D1BF-0772-9A40-BCA7-848DF84AA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/>
          <a:lstStyle/>
          <a:p>
            <a:pPr algn="ctr"/>
            <a:r>
              <a:rPr lang="es-US"/>
              <a:t>Actividad diseñada para alumnos
Julisa Serna Reyes</a:t>
            </a:r>
          </a:p>
        </p:txBody>
      </p:sp>
    </p:spTree>
    <p:extLst>
      <p:ext uri="{BB962C8B-B14F-4D97-AF65-F5344CB8AC3E}">
        <p14:creationId xmlns:p14="http://schemas.microsoft.com/office/powerpoint/2010/main" val="254004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8B473-055E-BF46-B74E-49013A8D8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US" sz="4800">
                <a:latin typeface="Aharoni" panose="02000000000000000000" pitchFamily="2" charset="0"/>
                <a:ea typeface="Aharoni" panose="02000000000000000000" pitchFamily="2" charset="0"/>
              </a:rPr>
              <a:t>Actividad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A9DD87-3555-A44B-A3EE-81537F245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/>
          </a:bodyPr>
          <a:lstStyle/>
          <a:p>
            <a:r>
              <a:rPr lang="es-US" sz="4000"/>
              <a:t>https://youtu.be/yGxFdNCJ0JE</a:t>
            </a:r>
          </a:p>
        </p:txBody>
      </p:sp>
    </p:spTree>
    <p:extLst>
      <p:ext uri="{BB962C8B-B14F-4D97-AF65-F5344CB8AC3E}">
        <p14:creationId xmlns:p14="http://schemas.microsoft.com/office/powerpoint/2010/main" val="59522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F520F-1D6C-A947-ABE8-CAC3AB1C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/>
              <a:t>SECUENCIA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E530717-22D8-E64C-99C1-4EADF45660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719386"/>
              </p:ext>
            </p:extLst>
          </p:nvPr>
        </p:nvGraphicFramePr>
        <p:xfrm>
          <a:off x="1450975" y="2016125"/>
          <a:ext cx="9604374" cy="457708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201458">
                  <a:extLst>
                    <a:ext uri="{9D8B030D-6E8A-4147-A177-3AD203B41FA5}">
                      <a16:colId xmlns:a16="http://schemas.microsoft.com/office/drawing/2014/main" val="3750450110"/>
                    </a:ext>
                  </a:extLst>
                </a:gridCol>
                <a:gridCol w="3201458">
                  <a:extLst>
                    <a:ext uri="{9D8B030D-6E8A-4147-A177-3AD203B41FA5}">
                      <a16:colId xmlns:a16="http://schemas.microsoft.com/office/drawing/2014/main" val="2867351549"/>
                    </a:ext>
                  </a:extLst>
                </a:gridCol>
                <a:gridCol w="3201458">
                  <a:extLst>
                    <a:ext uri="{9D8B030D-6E8A-4147-A177-3AD203B41FA5}">
                      <a16:colId xmlns:a16="http://schemas.microsoft.com/office/drawing/2014/main" val="12636255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US"/>
                        <a:t>Actividad de aprendizaje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S"/>
                        <a:t>Recursos materiales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S"/>
                        <a:t>Elementos de evaluación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27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S"/>
                        <a:t>INICIO
Les aplico un canto para animarlos.</a:t>
                      </a:r>
                    </a:p>
                    <a:p>
                      <a:endParaRPr lang="es-US"/>
                    </a:p>
                    <a:p>
                      <a:r>
                        <a:rPr lang="es-US"/>
                        <a:t>DESARROLLO
Les cuento rimas, hacemos una pequeña dinamica con un juego y ponemos otra canión de cordinación.</a:t>
                      </a:r>
                    </a:p>
                    <a:p>
                      <a:endParaRPr lang="es-US"/>
                    </a:p>
                    <a:p>
                      <a:r>
                        <a:rPr lang="es-US"/>
                        <a:t>CIERRE
Practicamos un digital, les digo unas frases de motivación y un canto de despedida.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S"/>
                        <a:t>Bocina</a:t>
                      </a:r>
                    </a:p>
                    <a:p>
                      <a:r>
                        <a:rPr lang="es-US"/>
                        <a:t>Computadora
Bocina
animarlos
</a:t>
                      </a:r>
                    </a:p>
                    <a:p>
                      <a:r>
                        <a:rPr lang="es-US"/>
                        <a:t>Pulpo O algún juguete para animarlos</a:t>
                      </a:r>
                    </a:p>
                    <a:p>
                      <a:r>
                        <a:rPr lang="es-US"/>
                        <a:t>Bocina</a:t>
                      </a:r>
                    </a:p>
                    <a:p>
                      <a:r>
                        <a:rPr lang="es-US"/>
                        <a:t>Computadora</a:t>
                      </a:r>
                    </a:p>
                    <a:p>
                      <a:endParaRPr lang="es-US"/>
                    </a:p>
                    <a:p>
                      <a:endParaRPr lang="es-US"/>
                    </a:p>
                    <a:p>
                      <a:endParaRPr lang="es-US"/>
                    </a:p>
                    <a:p>
                      <a:r>
                        <a:rPr lang="es-US"/>
                        <a:t>Video </a:t>
                      </a:r>
                    </a:p>
                    <a:p>
                      <a:r>
                        <a:rPr lang="es-US"/>
                        <a:t>Bocina</a:t>
                      </a:r>
                    </a:p>
                    <a:p>
                      <a:r>
                        <a:rPr lang="es-US"/>
                        <a:t>Monos o titeres para dedos.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US"/>
                        <a:t>Que canten y bailen .</a:t>
                      </a:r>
                    </a:p>
                    <a:p>
                      <a:endParaRPr lang="es-US"/>
                    </a:p>
                    <a:p>
                      <a:endParaRPr lang="es-US"/>
                    </a:p>
                    <a:p>
                      <a:endParaRPr lang="es-US"/>
                    </a:p>
                    <a:p>
                      <a:r>
                        <a:rPr lang="es-US"/>
                        <a:t>Participen
Opinen
Canten y bailen
</a:t>
                      </a:r>
                    </a:p>
                    <a:p>
                      <a:endParaRPr lang="es-US"/>
                    </a:p>
                    <a:p>
                      <a:endParaRPr lang="es-US"/>
                    </a:p>
                    <a:p>
                      <a:r>
                        <a:rPr lang="es-US"/>
                        <a:t>Canten , bailen
Sigan la dinámica</a:t>
                      </a:r>
                    </a:p>
                    <a:p>
                      <a:r>
                        <a:rPr lang="es-US"/>
                        <a:t>Escuchen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935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1214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3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Galería</vt:lpstr>
      <vt:lpstr>Música y canto</vt:lpstr>
      <vt:lpstr>Actividad</vt:lpstr>
      <vt:lpstr>SECUENCIA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JULISA SERNA REYES</dc:creator>
  <cp:lastModifiedBy>JULISA SERNA REYES</cp:lastModifiedBy>
  <cp:revision>5</cp:revision>
  <dcterms:created xsi:type="dcterms:W3CDTF">2021-05-25T01:01:39Z</dcterms:created>
  <dcterms:modified xsi:type="dcterms:W3CDTF">2021-05-27T02:26:24Z</dcterms:modified>
</cp:coreProperties>
</file>