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1F54A-1B27-468B-AAB8-216D5A59E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6258BA-14FD-4E1B-AC74-33ADD0078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32FBDA-C7E9-4874-BA01-A0034805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2C2B0E-31F9-4E60-ACD6-CDAEE30A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8E28F-20ED-4222-A041-BBC86F63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7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3FE79-1146-47C0-A7F5-1EF296FF7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17EE9B-4757-46D0-910D-80DEAFCD7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4EF84-6B56-482F-B20F-908660F9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C24ED7-18F1-4E7C-8256-245AF249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05DD40-339E-4BCF-9714-AFDFF46F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69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8B5F61-CF0D-4B40-8DDF-813B38F98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C225B0-A044-450D-89FF-2F1763E61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B4534-ED04-47B8-8586-DD0F0677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A850F9-F127-45AF-A2FA-BDF70094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994CE8-182D-4505-A72D-DF4CE624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7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9C48C-9803-4F7B-8BB0-E658736E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E3777B-2195-4588-BF61-4C77E4BDA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D28CB7-53DD-45CE-BE70-67376205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6F98E5-2419-4A48-B8CE-5171E13E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256FF2-AF5A-4DD7-9C7E-60DCE64B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02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B2012-52A9-47FD-B854-57BE404F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714D56-A8F4-4995-A00D-76780054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301034-70FB-47DF-87E5-E72B077A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076DCD-CB94-45AE-B9CE-C735ABF4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8F594-27B3-42FF-8935-1E473DF2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33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6C4A2-DFE8-4CA4-A70D-AF1FF03B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D84EAF-0767-4E32-8872-492A9955E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A830DB-5385-4F95-9829-E73C6FE36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F8BC6F-D2AA-43E6-9DDF-DC68B179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12716C-6E13-4518-8B1D-184345E0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0D404-72C0-4CFD-9A89-8B4895D11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F213F-AD46-40DE-B87F-635275EB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43C458-9D49-4EA5-A8AF-234605B8D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9FF185-2939-4624-9960-D64520E30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2FD544-CDF6-411E-844E-5BA35876E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36F152-6221-440C-860B-7570829E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5D75E6-26B9-4F65-87C9-349A2276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7BCA20-E196-4559-B853-23A6AC3F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522EB9-A798-4754-8028-7A4D8B2B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64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86600-3EBD-4CA6-8A25-5B08C3DE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0E20E7-27C6-41C4-A28C-C8D7343A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3D9B1D-CA37-4E30-8563-B420DC7D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F8F94B-E7FE-4827-AF85-4E5987C6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0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21BB0A-1851-4570-B514-8A241301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636D95-D9DC-4037-A26B-E4F8991C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C67CA3-05D4-4E12-ABC9-560D071E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35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1081A-2516-42AB-A777-6B83A0C8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292FB-5033-4E9D-9B43-174B1F9CA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D7B400-D893-4725-B663-631A79210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BD03C8-AC2D-4A06-8005-5075779E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865597-1AC7-4622-8FEE-9CC70415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C8BC9A-100E-4CBF-AAFC-36901DE5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09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8944F-58DC-4B4B-B4B7-0B571F9F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955452-5FC7-407C-A9EA-611AE71EC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D644A9-6F30-4C49-863D-49FAF9197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86919-094B-4248-AEB5-F64F01FF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1A099B-4548-4B7D-9F0C-EDBAD8A8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DF2470-C70A-42DE-937E-65893A6C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13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2DD2EE-FBD9-43CD-8058-3F94D8A4D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F8BFE8-A157-435B-9AB0-F5F0557BA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C851A5-C650-425A-B876-255BAA18B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9F90-A8CE-484B-9E29-E19C3A91DAF8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2A9E99-3BAF-4F48-9B16-7D958607F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2901C-7D5D-4CDE-8DD1-644E4B764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39F54-CF4A-4A13-8C18-720A320B8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26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3A975-EDBF-4328-AB0A-735F2CAB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80FAB5-BE45-40C7-B3F3-2EB5E1665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03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A1FF3-E302-4B30-A1D8-688E3D5D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C68AD3-FC2B-4CE3-9994-7B10FE9E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120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57328-3B86-488D-8A98-5D93BDAD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C1F993-4E31-446A-921F-FEA38A5A4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30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flores</dc:creator>
  <cp:lastModifiedBy>andrea flores</cp:lastModifiedBy>
  <cp:revision>1</cp:revision>
  <dcterms:created xsi:type="dcterms:W3CDTF">2021-05-31T04:38:35Z</dcterms:created>
  <dcterms:modified xsi:type="dcterms:W3CDTF">2021-05-31T04:39:27Z</dcterms:modified>
</cp:coreProperties>
</file>