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C21F54A-1B27-468B-AAB8-216D5A59EEF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1C6258BA-14FD-4E1B-AC74-33ADD007807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232FBDA-C7E9-4874-BA01-A00348054B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99F90-A8CE-484B-9E29-E19C3A91DAF8}" type="datetimeFigureOut">
              <a:rPr lang="es-MX" smtClean="0"/>
              <a:t>30/05/2021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22C2B0E-31F9-4E60-ACD6-CDAEE30A8F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278E28F-20ED-4222-A041-BBC86F6384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39F54-CF4A-4A13-8C18-720A320B859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087352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083FE79-1146-47C0-A7F5-1EF296FF7A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8217EE9B-4757-46D0-910D-80DEAFCD778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FD4EF84-6B56-482F-B20F-908660F9EB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99F90-A8CE-484B-9E29-E19C3A91DAF8}" type="datetimeFigureOut">
              <a:rPr lang="es-MX" smtClean="0"/>
              <a:t>30/05/2021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AC24ED7-18F1-4E7C-8256-245AF24954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D05DD40-339E-4BCF-9714-AFDFF46F74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39F54-CF4A-4A13-8C18-720A320B859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226915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AF8B5F61-CF0D-4B40-8DDF-813B38F986E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24C225B0-A044-450D-89FF-2F1763E6125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38B4534-ED04-47B8-8586-DD0F067785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99F90-A8CE-484B-9E29-E19C3A91DAF8}" type="datetimeFigureOut">
              <a:rPr lang="es-MX" smtClean="0"/>
              <a:t>30/05/2021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DA850F9-F127-45AF-A2FA-BDF700942E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C994CE8-182D-4505-A72D-DF4CE624CF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39F54-CF4A-4A13-8C18-720A320B859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517257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579C48C-9803-4F7B-8BB0-E658736E74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9E3777B-2195-4588-BF61-4C77E4BDA4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DD28CB7-53DD-45CE-BE70-6737620578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99F90-A8CE-484B-9E29-E19C3A91DAF8}" type="datetimeFigureOut">
              <a:rPr lang="es-MX" smtClean="0"/>
              <a:t>30/05/2021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96F98E5-2419-4A48-B8CE-5171E13E42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6256FF2-AF5A-4DD7-9C7E-60DCE64B05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39F54-CF4A-4A13-8C18-720A320B859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550259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6DB2012-52A9-47FD-B854-57BE404FCA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E714D56-A8F4-4995-A00D-76780054A44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B301034-70FB-47DF-87E5-E72B077A26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99F90-A8CE-484B-9E29-E19C3A91DAF8}" type="datetimeFigureOut">
              <a:rPr lang="es-MX" smtClean="0"/>
              <a:t>30/05/2021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9076DCD-CB94-45AE-B9CE-C735ABF453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CE8F594-27B3-42FF-8935-1E473DF242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39F54-CF4A-4A13-8C18-720A320B859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053336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006C4A2-DFE8-4CA4-A70D-AF1FF03B9F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7D84EAF-0767-4E32-8872-492A9955E90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3EA830DB-5385-4F95-9829-E73C6FE366A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94F8BC6F-D2AA-43E6-9DDF-DC68B1799F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99F90-A8CE-484B-9E29-E19C3A91DAF8}" type="datetimeFigureOut">
              <a:rPr lang="es-MX" smtClean="0"/>
              <a:t>30/05/2021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8712716C-6E13-4518-8B1D-184345E0DE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FDB0D404-72C0-4CFD-9A89-8B4895D11D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39F54-CF4A-4A13-8C18-720A320B859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33004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08F213F-AD46-40DE-B87F-635275EBD3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B443C458-9D49-4EA5-A8AF-234605B8D3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BE9FF185-2939-4624-9960-D64520E303C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E82FD544-CDF6-411E-844E-5BA35876EBE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CC36F152-6221-440C-860B-7570829EE70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145D75E6-26B9-4F65-87C9-349A227640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99F90-A8CE-484B-9E29-E19C3A91DAF8}" type="datetimeFigureOut">
              <a:rPr lang="es-MX" smtClean="0"/>
              <a:t>30/05/2021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B57BCA20-E196-4559-B853-23A6AC3F8D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37522EB9-A798-4754-8028-7A4D8B2B60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39F54-CF4A-4A13-8C18-720A320B859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186471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F986600-3EBD-4CA6-8A25-5B08C3DE03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7F0E20E7-27C6-41C4-A28C-C8D7343AF4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99F90-A8CE-484B-9E29-E19C3A91DAF8}" type="datetimeFigureOut">
              <a:rPr lang="es-MX" smtClean="0"/>
              <a:t>30/05/2021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A43D9B1D-CA37-4E30-8563-B420DC7D33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EAF8F94B-E7FE-4827-AF85-4E5987C6D8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39F54-CF4A-4A13-8C18-720A320B859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690965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2E21BB0A-1851-4570-B514-8A2413014B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99F90-A8CE-484B-9E29-E19C3A91DAF8}" type="datetimeFigureOut">
              <a:rPr lang="es-MX" smtClean="0"/>
              <a:t>30/05/2021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56636D95-D9DC-4037-A26B-E4F8991C77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D1C67CA3-05D4-4E12-ABC9-560D071E5B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39F54-CF4A-4A13-8C18-720A320B859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813595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7C1081A-2516-42AB-A777-6B83A0C86B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A4292FB-5033-4E9D-9B43-174B1F9CA6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55D7B400-D893-4725-B663-631A79210E4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00BD03C8-AC2D-4A06-8005-5075779E7F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99F90-A8CE-484B-9E29-E19C3A91DAF8}" type="datetimeFigureOut">
              <a:rPr lang="es-MX" smtClean="0"/>
              <a:t>30/05/2021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E1865597-1AC7-4622-8FEE-9CC70415AC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3C8BC9A-100E-4CBF-AAFC-36901DE58E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39F54-CF4A-4A13-8C18-720A320B859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720977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1D8944F-58DC-4B4B-B4B7-0B571F9F3B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31955452-5FC7-407C-A9EA-611AE71ECE2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86D644A9-6F30-4C49-863D-49FAF91979A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E0E86919-094B-4248-AEB5-F64F01FF5A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99F90-A8CE-484B-9E29-E19C3A91DAF8}" type="datetimeFigureOut">
              <a:rPr lang="es-MX" smtClean="0"/>
              <a:t>30/05/2021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8B1A099B-4548-4B7D-9F0C-EDBAD8A822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0DF2470-C70A-42DE-937E-65893A6C69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39F54-CF4A-4A13-8C18-720A320B859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921339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9C2DD2EE-FBD9-43CD-8058-3F94D8A4D5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3BF8BFE8-A157-435B-9AB0-F5F0557BAC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0C851A5-C650-425A-B876-255BAA18B8A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599F90-A8CE-484B-9E29-E19C3A91DAF8}" type="datetimeFigureOut">
              <a:rPr lang="es-MX" smtClean="0"/>
              <a:t>30/05/2021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62A9E99-3BAF-4F48-9B16-7D958607F38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412901C-7D5D-4CDE-8DD1-644E4B76477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E39F54-CF4A-4A13-8C18-720A320B859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882645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163A975-EDBF-4328-AB0A-735F2CAB18B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D80FAB5-BE45-40C7-B3F3-2EB5E1665E4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300347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F1A1FF3-E302-4B30-A1D8-688E3D5D86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0C68AD3-FC2B-4CE3-9994-7B10FE9EDD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912041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CB57328-3B86-488D-8A98-5D93BDADBB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4C1F993-4E31-446A-921F-FEA38A5A47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7330971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Panorámica</PresentationFormat>
  <Paragraphs>0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andrea flores</dc:creator>
  <cp:lastModifiedBy>andrea flores</cp:lastModifiedBy>
  <cp:revision>1</cp:revision>
  <dcterms:created xsi:type="dcterms:W3CDTF">2021-05-31T04:38:35Z</dcterms:created>
  <dcterms:modified xsi:type="dcterms:W3CDTF">2021-05-31T04:39:27Z</dcterms:modified>
</cp:coreProperties>
</file>