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9CEB9-0CFD-4AAA-869C-D63CD573AD1E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3D5F0-2A54-470A-ABC2-ED13CF5816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423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476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28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083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733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378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936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236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201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88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233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309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F8069-E89D-4619-8D27-CF9703A9161C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A5DC7-C14A-452F-956B-09F39DDFD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471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ítulo 2"/>
          <p:cNvSpPr txBox="1">
            <a:spLocks/>
          </p:cNvSpPr>
          <p:nvPr/>
        </p:nvSpPr>
        <p:spPr>
          <a:xfrm>
            <a:off x="4264708" y="3429000"/>
            <a:ext cx="43944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mpiere"/>
              <a:buNone/>
              <a:defRPr sz="3600" b="1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mpiere"/>
              <a:buNone/>
              <a:defRPr sz="3600" b="1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mpiere"/>
              <a:buNone/>
              <a:defRPr sz="3600" b="1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mpiere"/>
              <a:buNone/>
              <a:defRPr sz="3600" b="1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mpiere"/>
              <a:buNone/>
              <a:defRPr sz="3600" b="1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mpiere"/>
              <a:buNone/>
              <a:defRPr sz="3600" b="1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mpiere"/>
              <a:buNone/>
              <a:defRPr sz="3600" b="1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mpiere"/>
              <a:buNone/>
              <a:defRPr sz="3600" b="1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mpiere"/>
              <a:buNone/>
              <a:defRPr sz="3600" b="1" i="0" u="none" strike="noStrike" cap="none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2D47"/>
              </a:buClr>
              <a:buSzPts val="3600"/>
              <a:buFont typeface="Pompiere"/>
              <a:buNone/>
              <a:tabLst/>
              <a:defRPr/>
            </a:pPr>
            <a:r>
              <a:rPr kumimoji="0" lang="es-MX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62D47"/>
                </a:solidFill>
                <a:effectLst/>
                <a:uLnTx/>
                <a:uFillTx/>
                <a:latin typeface="Pompiere"/>
                <a:sym typeface="Pompiere"/>
              </a:rPr>
              <a:t>Monotipia</a:t>
            </a:r>
            <a:r>
              <a:rPr kumimoji="0" lang="es-MX" sz="3600" b="1" i="0" u="none" strike="noStrike" kern="0" cap="none" spc="0" normalizeH="0" noProof="0" dirty="0" smtClean="0">
                <a:ln>
                  <a:noFill/>
                </a:ln>
                <a:solidFill>
                  <a:srgbClr val="362D47"/>
                </a:solidFill>
                <a:effectLst/>
                <a:uLnTx/>
                <a:uFillTx/>
                <a:latin typeface="Pompiere"/>
                <a:sym typeface="Pompiere"/>
              </a:rPr>
              <a:t> Terminada </a:t>
            </a:r>
            <a:endParaRPr kumimoji="0" lang="es-MX" sz="3600" b="1" i="0" u="none" strike="noStrike" kern="0" cap="none" spc="0" normalizeH="0" baseline="0" noProof="0" dirty="0">
              <a:ln>
                <a:noFill/>
              </a:ln>
              <a:solidFill>
                <a:srgbClr val="362D47"/>
              </a:solidFill>
              <a:effectLst/>
              <a:uLnTx/>
              <a:uFillTx/>
              <a:latin typeface="Pompiere"/>
              <a:sym typeface="Pompiere"/>
            </a:endParaRPr>
          </a:p>
        </p:txBody>
      </p:sp>
    </p:spTree>
    <p:extLst>
      <p:ext uri="{BB962C8B-B14F-4D97-AF65-F5344CB8AC3E}">
        <p14:creationId xmlns:p14="http://schemas.microsoft.com/office/powerpoint/2010/main" val="2801175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943" y="731519"/>
            <a:ext cx="4380113" cy="328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293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474" y="984613"/>
            <a:ext cx="4439195" cy="332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045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Panorámica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Pompiere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2</cp:revision>
  <dcterms:created xsi:type="dcterms:W3CDTF">2021-05-31T03:20:15Z</dcterms:created>
  <dcterms:modified xsi:type="dcterms:W3CDTF">2021-05-31T03:20:54Z</dcterms:modified>
</cp:coreProperties>
</file>