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318" r:id="rId2"/>
    <p:sldId id="256" r:id="rId3"/>
    <p:sldId id="257" r:id="rId4"/>
    <p:sldId id="258" r:id="rId5"/>
    <p:sldId id="260" r:id="rId6"/>
    <p:sldId id="268" r:id="rId7"/>
    <p:sldId id="317" r:id="rId8"/>
    <p:sldId id="27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trick Hand" panose="020B0604020202020204" charset="0"/>
      <p:regular r:id="rId15"/>
    </p:embeddedFont>
    <p:embeddedFont>
      <p:font typeface="Patrick Hand SC" panose="020B060402020202020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6E8EEE-4C72-4381-89C4-3E136FB87245}">
  <a:tblStyle styleId="{BE6E8EEE-4C72-4381-89C4-3E136FB872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24d75da4c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24d75da4c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6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6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5ACB3E5-6BD8-45C6-87AA-61FDB4BE38FD}"/>
              </a:ext>
            </a:extLst>
          </p:cNvPr>
          <p:cNvSpPr txBox="1"/>
          <p:nvPr/>
        </p:nvSpPr>
        <p:spPr>
          <a:xfrm>
            <a:off x="1584251" y="403832"/>
            <a:ext cx="5975498" cy="650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050" b="1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preescolar. </a:t>
            </a:r>
            <a:r>
              <a:rPr lang="es-MX" sz="1100" b="1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es-MX" sz="400" b="1" dirty="0">
              <a:solidFill>
                <a:srgbClr val="332C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400" b="1" dirty="0">
              <a:solidFill>
                <a:srgbClr val="332C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</a:t>
            </a:r>
          </a:p>
          <a:p>
            <a:pPr algn="ctr">
              <a:lnSpc>
                <a:spcPct val="150000"/>
              </a:lnSpc>
            </a:pPr>
            <a:endParaRPr lang="es-MX" sz="800" b="1" dirty="0">
              <a:solidFill>
                <a:srgbClr val="332C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Creación literaria.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Maestra: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Silvia Banda </a:t>
            </a:r>
            <a:r>
              <a:rPr lang="es-MX" sz="800" dirty="0" err="1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Servin</a:t>
            </a:r>
            <a:r>
              <a:rPr lang="es-MX" sz="800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</a:t>
            </a: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Corina Beltrán García #2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Leyda Estefanía Gaytán Bernal. #7</a:t>
            </a: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Valeria Elizabeth Preciado </a:t>
            </a:r>
            <a:r>
              <a:rPr lang="es-MX" sz="800">
                <a:solidFill>
                  <a:srgbClr val="332C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Villalobos #14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“Presentación: La trama</a:t>
            </a:r>
            <a:r>
              <a:rPr lang="es-MX" sz="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de la unidad: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342900" algn="ctr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s-MX" sz="800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342900" algn="ctr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s-MX" sz="800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342900" algn="ctr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s-ES" sz="800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Actúa de manera ética ante la diversidad de situaciones que se presentan en la práctica profesional.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800" dirty="0">
                <a:solidFill>
                  <a:srgbClr val="332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 Coahuila de zaragoza                                                                                                                                                              25 de mayo del 2021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s-MX" sz="1800" b="1" dirty="0">
                <a:solidFill>
                  <a:srgbClr val="332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sz="1100" b="1" dirty="0">
              <a:solidFill>
                <a:srgbClr val="332C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1100" b="1" dirty="0">
              <a:solidFill>
                <a:srgbClr val="332C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MX" sz="1100" b="1" dirty="0">
              <a:solidFill>
                <a:srgbClr val="332C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MX" sz="1100" b="1" dirty="0">
              <a:solidFill>
                <a:srgbClr val="332C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MX" sz="1100" b="1" dirty="0">
              <a:solidFill>
                <a:srgbClr val="332C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18A3B9-C342-4A9F-9191-48D8BF28C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4641"/>
          <a:stretch>
            <a:fillRect/>
          </a:stretch>
        </p:blipFill>
        <p:spPr bwMode="auto">
          <a:xfrm>
            <a:off x="4161051" y="1087267"/>
            <a:ext cx="821897" cy="53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90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46725" y="1011892"/>
            <a:ext cx="6667500" cy="14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La </a:t>
            </a:r>
            <a:r>
              <a:rPr lang="es-MX" sz="11500" dirty="0"/>
              <a:t>trama</a:t>
            </a: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89175" y="3063746"/>
            <a:ext cx="460437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/>
              <a:t>Corina Beltrán García Nº2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/>
              <a:t>Leyda EstefanIa Gaytan Bernal Nº8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/>
              <a:t>Valeria Elizabeth Preciado Villalobos Nº14</a:t>
            </a: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75479" y="2549946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trama</a:t>
            </a:r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240632" y="980047"/>
            <a:ext cx="8436668" cy="3734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ES" sz="2800" dirty="0"/>
              <a:t>En las historias siempre hay una serie de causas y efectos, de sucesos a personajes que van uno tras otro en el tiempo narrado. Estos se van quedando en nuestra conciencia y memoria relacionándolos unos con otros.</a:t>
            </a:r>
            <a:endParaRPr lang="en-GB" sz="2800" dirty="0"/>
          </a:p>
          <a:p>
            <a:pPr marL="0" lvl="0" indent="0">
              <a:buNone/>
            </a:pPr>
            <a:r>
              <a:rPr lang="es-ES" sz="2800" dirty="0"/>
              <a:t>La trama es la impresión de que esta existe y se va dando en cada lector a medida que lee y va conectando cada suceso con otro.</a:t>
            </a:r>
          </a:p>
          <a:p>
            <a:pPr marL="0" lvl="0" indent="0">
              <a:buNone/>
            </a:pPr>
            <a:r>
              <a:rPr lang="es-ES" sz="2800" dirty="0"/>
              <a:t>Los efectos de la trama se notan cuando no existe relación de sucesos uno con el otro. </a:t>
            </a:r>
            <a:endParaRPr sz="2800" dirty="0"/>
          </a:p>
        </p:txBody>
      </p:sp>
      <p:grpSp>
        <p:nvGrpSpPr>
          <p:cNvPr id="278" name="Google Shape;278;p34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20418" y="653268"/>
            <a:ext cx="2950800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Ejemplo</a:t>
            </a:r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638983" y="1738109"/>
            <a:ext cx="3513670" cy="2463564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0"/>
            <a:r>
              <a:rPr lang="es-ES" sz="2400" dirty="0"/>
              <a:t>Comparando el comienzo de la historia con el final saltándonos todo lo demás se llega a juzgar que el final de cada personaje era mejor por ello la frase: “Final feliz”</a:t>
            </a:r>
          </a:p>
        </p:txBody>
      </p: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85;p46">
            <a:extLst>
              <a:ext uri="{FF2B5EF4-FFF2-40B4-BE49-F238E27FC236}">
                <a16:creationId xmlns:a16="http://schemas.microsoft.com/office/drawing/2014/main" id="{ACA52EE1-032E-47FF-B0A7-CAD4525A6DC1}"/>
              </a:ext>
            </a:extLst>
          </p:cNvPr>
          <p:cNvGrpSpPr/>
          <p:nvPr/>
        </p:nvGrpSpPr>
        <p:grpSpPr>
          <a:xfrm>
            <a:off x="4795638" y="1234678"/>
            <a:ext cx="2424995" cy="2886414"/>
            <a:chOff x="5873175" y="2230500"/>
            <a:chExt cx="1824604" cy="2278965"/>
          </a:xfrm>
        </p:grpSpPr>
        <p:sp>
          <p:nvSpPr>
            <p:cNvPr id="35" name="Google Shape;786;p46">
              <a:extLst>
                <a:ext uri="{FF2B5EF4-FFF2-40B4-BE49-F238E27FC236}">
                  <a16:creationId xmlns:a16="http://schemas.microsoft.com/office/drawing/2014/main" id="{515D4B1C-3D4E-456E-BA69-53B3CC41D9FC}"/>
                </a:ext>
              </a:extLst>
            </p:cNvPr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46">
              <a:extLst>
                <a:ext uri="{FF2B5EF4-FFF2-40B4-BE49-F238E27FC236}">
                  <a16:creationId xmlns:a16="http://schemas.microsoft.com/office/drawing/2014/main" id="{4277EE8D-7737-455F-A095-D4CE1B23055D}"/>
                </a:ext>
              </a:extLst>
            </p:cNvPr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8;p46">
              <a:extLst>
                <a:ext uri="{FF2B5EF4-FFF2-40B4-BE49-F238E27FC236}">
                  <a16:creationId xmlns:a16="http://schemas.microsoft.com/office/drawing/2014/main" id="{BB24EC15-241E-4A0E-91DF-F75C28E4D7E5}"/>
                </a:ext>
              </a:extLst>
            </p:cNvPr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9;p46">
              <a:extLst>
                <a:ext uri="{FF2B5EF4-FFF2-40B4-BE49-F238E27FC236}">
                  <a16:creationId xmlns:a16="http://schemas.microsoft.com/office/drawing/2014/main" id="{72532DE1-9992-44E0-904B-6792C338CCE7}"/>
                </a:ext>
              </a:extLst>
            </p:cNvPr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;p46">
              <a:extLst>
                <a:ext uri="{FF2B5EF4-FFF2-40B4-BE49-F238E27FC236}">
                  <a16:creationId xmlns:a16="http://schemas.microsoft.com/office/drawing/2014/main" id="{C6235AFF-B836-4C08-82CF-6F44F62B1AA6}"/>
                </a:ext>
              </a:extLst>
            </p:cNvPr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1;p46">
              <a:extLst>
                <a:ext uri="{FF2B5EF4-FFF2-40B4-BE49-F238E27FC236}">
                  <a16:creationId xmlns:a16="http://schemas.microsoft.com/office/drawing/2014/main" id="{A009536E-F1E7-4A94-94C7-466A8C135D08}"/>
                </a:ext>
              </a:extLst>
            </p:cNvPr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2;p46">
              <a:extLst>
                <a:ext uri="{FF2B5EF4-FFF2-40B4-BE49-F238E27FC236}">
                  <a16:creationId xmlns:a16="http://schemas.microsoft.com/office/drawing/2014/main" id="{B83E4268-9162-40DE-BA2A-4A83FFBAF8D8}"/>
                </a:ext>
              </a:extLst>
            </p:cNvPr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3;p46">
              <a:extLst>
                <a:ext uri="{FF2B5EF4-FFF2-40B4-BE49-F238E27FC236}">
                  <a16:creationId xmlns:a16="http://schemas.microsoft.com/office/drawing/2014/main" id="{B23198F3-5028-42AB-9695-7951395B7CED}"/>
                </a:ext>
              </a:extLst>
            </p:cNvPr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46">
              <a:extLst>
                <a:ext uri="{FF2B5EF4-FFF2-40B4-BE49-F238E27FC236}">
                  <a16:creationId xmlns:a16="http://schemas.microsoft.com/office/drawing/2014/main" id="{757DF2B0-3097-4A3B-8FA0-220A99FDCD36}"/>
                </a:ext>
              </a:extLst>
            </p:cNvPr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5;p46">
              <a:extLst>
                <a:ext uri="{FF2B5EF4-FFF2-40B4-BE49-F238E27FC236}">
                  <a16:creationId xmlns:a16="http://schemas.microsoft.com/office/drawing/2014/main" id="{5029CB81-36E1-473C-9292-FDDB85D8A350}"/>
                </a:ext>
              </a:extLst>
            </p:cNvPr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6;p46">
              <a:extLst>
                <a:ext uri="{FF2B5EF4-FFF2-40B4-BE49-F238E27FC236}">
                  <a16:creationId xmlns:a16="http://schemas.microsoft.com/office/drawing/2014/main" id="{072AB17E-A755-4750-BBCF-FF224BEBEC25}"/>
                </a:ext>
              </a:extLst>
            </p:cNvPr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46">
              <a:extLst>
                <a:ext uri="{FF2B5EF4-FFF2-40B4-BE49-F238E27FC236}">
                  <a16:creationId xmlns:a16="http://schemas.microsoft.com/office/drawing/2014/main" id="{DD94017C-D692-470F-96E3-A4AEAB56EB83}"/>
                </a:ext>
              </a:extLst>
            </p:cNvPr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46">
              <a:extLst>
                <a:ext uri="{FF2B5EF4-FFF2-40B4-BE49-F238E27FC236}">
                  <a16:creationId xmlns:a16="http://schemas.microsoft.com/office/drawing/2014/main" id="{B540A675-B5F3-4F21-B07D-0B4AFFD19C7B}"/>
                </a:ext>
              </a:extLst>
            </p:cNvPr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46">
              <a:extLst>
                <a:ext uri="{FF2B5EF4-FFF2-40B4-BE49-F238E27FC236}">
                  <a16:creationId xmlns:a16="http://schemas.microsoft.com/office/drawing/2014/main" id="{13E05087-5016-4E9C-9366-5A7F8661AA55}"/>
                </a:ext>
              </a:extLst>
            </p:cNvPr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46">
              <a:extLst>
                <a:ext uri="{FF2B5EF4-FFF2-40B4-BE49-F238E27FC236}">
                  <a16:creationId xmlns:a16="http://schemas.microsoft.com/office/drawing/2014/main" id="{ADBF9065-038C-4A50-879C-374754818B21}"/>
                </a:ext>
              </a:extLst>
            </p:cNvPr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46">
              <a:extLst>
                <a:ext uri="{FF2B5EF4-FFF2-40B4-BE49-F238E27FC236}">
                  <a16:creationId xmlns:a16="http://schemas.microsoft.com/office/drawing/2014/main" id="{52968CC7-0F66-489A-AAFE-5D3CCB143493}"/>
                </a:ext>
              </a:extLst>
            </p:cNvPr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46">
              <a:extLst>
                <a:ext uri="{FF2B5EF4-FFF2-40B4-BE49-F238E27FC236}">
                  <a16:creationId xmlns:a16="http://schemas.microsoft.com/office/drawing/2014/main" id="{8B670EBD-FC59-432F-8913-ADFC038DD6B2}"/>
                </a:ext>
              </a:extLst>
            </p:cNvPr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46">
              <a:extLst>
                <a:ext uri="{FF2B5EF4-FFF2-40B4-BE49-F238E27FC236}">
                  <a16:creationId xmlns:a16="http://schemas.microsoft.com/office/drawing/2014/main" id="{8F93FD43-60E9-43BD-8046-653C99186778}"/>
                </a:ext>
              </a:extLst>
            </p:cNvPr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4305968" y="601354"/>
            <a:ext cx="3713700" cy="3681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dirty="0"/>
              <a:t>Y cuándo es lo contrario, que el principio de la historia era mejor que el final como por EJEMPLO: “Historia de </a:t>
            </a:r>
            <a:r>
              <a:rPr lang="es-ES" dirty="0" err="1"/>
              <a:t>Urashima</a:t>
            </a:r>
            <a:r>
              <a:rPr lang="es-ES" dirty="0"/>
              <a:t>” se dice que la historia tiene un final infeliz, triste e incluso trágico. Uno de los muchos efectos que puede causar la trama.</a:t>
            </a:r>
            <a:endParaRPr dirty="0"/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1222448" y="4199890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5"/>
          <p:cNvSpPr txBox="1">
            <a:spLocks noGrp="1"/>
          </p:cNvSpPr>
          <p:nvPr>
            <p:ph type="subTitle" idx="3"/>
          </p:nvPr>
        </p:nvSpPr>
        <p:spPr>
          <a:xfrm>
            <a:off x="557255" y="770387"/>
            <a:ext cx="4001976" cy="4182902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sz="2800" b="1" dirty="0">
                <a:solidFill>
                  <a:schemeClr val="tx1"/>
                </a:solidFill>
              </a:rPr>
              <a:t>Otro ejemplo: </a:t>
            </a:r>
          </a:p>
          <a:p>
            <a:pPr marL="0" lvl="0" indent="0">
              <a:spcAft>
                <a:spcPts val="1600"/>
              </a:spcAft>
            </a:pPr>
            <a:r>
              <a:rPr lang="es-ES" sz="2800" dirty="0" err="1"/>
              <a:t>Urashima</a:t>
            </a:r>
            <a:r>
              <a:rPr lang="es-ES" sz="2800" dirty="0"/>
              <a:t> salva a la tortuga de los niños que la atormentaban. Poco después la tortuga reaparece y declara su intención de premiar la bondad de </a:t>
            </a:r>
            <a:r>
              <a:rPr lang="es-ES" sz="2800" dirty="0" err="1"/>
              <a:t>Urashima</a:t>
            </a:r>
            <a:r>
              <a:rPr lang="es-ES" sz="2800" dirty="0"/>
              <a:t> con su invitación al fondo del mar.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3F440A8-94CE-48F0-9D37-57FFAFB69B9C}"/>
              </a:ext>
            </a:extLst>
          </p:cNvPr>
          <p:cNvGrpSpPr/>
          <p:nvPr/>
        </p:nvGrpSpPr>
        <p:grpSpPr>
          <a:xfrm>
            <a:off x="6288037" y="1070250"/>
            <a:ext cx="2298708" cy="2887575"/>
            <a:chOff x="6368700" y="2205913"/>
            <a:chExt cx="1581325" cy="2172425"/>
          </a:xfrm>
        </p:grpSpPr>
        <p:sp>
          <p:nvSpPr>
            <p:cNvPr id="709" name="Google Shape;709;p45"/>
            <p:cNvSpPr/>
            <p:nvPr/>
          </p:nvSpPr>
          <p:spPr>
            <a:xfrm>
              <a:off x="6714975" y="2255088"/>
              <a:ext cx="969325" cy="795100"/>
            </a:xfrm>
            <a:custGeom>
              <a:avLst/>
              <a:gdLst/>
              <a:ahLst/>
              <a:cxnLst/>
              <a:rect l="l" t="t" r="r" b="b"/>
              <a:pathLst>
                <a:path w="38773" h="31804" extrusionOk="0">
                  <a:moveTo>
                    <a:pt x="8349" y="2616"/>
                  </a:moveTo>
                  <a:cubicBezTo>
                    <a:pt x="8370" y="2929"/>
                    <a:pt x="8370" y="3160"/>
                    <a:pt x="8412" y="3390"/>
                  </a:cubicBezTo>
                  <a:cubicBezTo>
                    <a:pt x="8454" y="3662"/>
                    <a:pt x="8684" y="3850"/>
                    <a:pt x="8956" y="3850"/>
                  </a:cubicBezTo>
                  <a:cubicBezTo>
                    <a:pt x="9207" y="3850"/>
                    <a:pt x="9416" y="3704"/>
                    <a:pt x="9458" y="3452"/>
                  </a:cubicBezTo>
                  <a:cubicBezTo>
                    <a:pt x="9500" y="2929"/>
                    <a:pt x="9814" y="2657"/>
                    <a:pt x="10149" y="2344"/>
                  </a:cubicBezTo>
                  <a:cubicBezTo>
                    <a:pt x="10316" y="2197"/>
                    <a:pt x="10442" y="2051"/>
                    <a:pt x="10546" y="1883"/>
                  </a:cubicBezTo>
                  <a:cubicBezTo>
                    <a:pt x="11174" y="879"/>
                    <a:pt x="12241" y="586"/>
                    <a:pt x="13287" y="293"/>
                  </a:cubicBezTo>
                  <a:cubicBezTo>
                    <a:pt x="13873" y="147"/>
                    <a:pt x="14501" y="167"/>
                    <a:pt x="15108" y="105"/>
                  </a:cubicBezTo>
                  <a:cubicBezTo>
                    <a:pt x="16175" y="0"/>
                    <a:pt x="17221" y="105"/>
                    <a:pt x="18246" y="460"/>
                  </a:cubicBezTo>
                  <a:cubicBezTo>
                    <a:pt x="19104" y="732"/>
                    <a:pt x="19857" y="1193"/>
                    <a:pt x="20569" y="1716"/>
                  </a:cubicBezTo>
                  <a:cubicBezTo>
                    <a:pt x="20924" y="1988"/>
                    <a:pt x="21217" y="2406"/>
                    <a:pt x="21510" y="2804"/>
                  </a:cubicBezTo>
                  <a:cubicBezTo>
                    <a:pt x="21594" y="2929"/>
                    <a:pt x="21615" y="3118"/>
                    <a:pt x="21594" y="3306"/>
                  </a:cubicBezTo>
                  <a:cubicBezTo>
                    <a:pt x="21594" y="3620"/>
                    <a:pt x="21531" y="3934"/>
                    <a:pt x="21531" y="4248"/>
                  </a:cubicBezTo>
                  <a:cubicBezTo>
                    <a:pt x="21531" y="4771"/>
                    <a:pt x="21971" y="5001"/>
                    <a:pt x="22452" y="4708"/>
                  </a:cubicBezTo>
                  <a:cubicBezTo>
                    <a:pt x="22598" y="4645"/>
                    <a:pt x="22745" y="4499"/>
                    <a:pt x="22870" y="4394"/>
                  </a:cubicBezTo>
                  <a:cubicBezTo>
                    <a:pt x="23205" y="4122"/>
                    <a:pt x="23624" y="4038"/>
                    <a:pt x="24063" y="4059"/>
                  </a:cubicBezTo>
                  <a:cubicBezTo>
                    <a:pt x="25402" y="4164"/>
                    <a:pt x="26678" y="4457"/>
                    <a:pt x="27829" y="5105"/>
                  </a:cubicBezTo>
                  <a:cubicBezTo>
                    <a:pt x="29168" y="5838"/>
                    <a:pt x="30235" y="6842"/>
                    <a:pt x="30968" y="8202"/>
                  </a:cubicBezTo>
                  <a:cubicBezTo>
                    <a:pt x="31051" y="8328"/>
                    <a:pt x="31114" y="8537"/>
                    <a:pt x="31072" y="8683"/>
                  </a:cubicBezTo>
                  <a:cubicBezTo>
                    <a:pt x="31051" y="9039"/>
                    <a:pt x="30968" y="9374"/>
                    <a:pt x="30905" y="9709"/>
                  </a:cubicBezTo>
                  <a:cubicBezTo>
                    <a:pt x="30821" y="10043"/>
                    <a:pt x="30696" y="10336"/>
                    <a:pt x="30340" y="10546"/>
                  </a:cubicBezTo>
                  <a:cubicBezTo>
                    <a:pt x="30110" y="10713"/>
                    <a:pt x="30047" y="10964"/>
                    <a:pt x="30152" y="11236"/>
                  </a:cubicBezTo>
                  <a:cubicBezTo>
                    <a:pt x="30256" y="11487"/>
                    <a:pt x="30570" y="11696"/>
                    <a:pt x="30863" y="11571"/>
                  </a:cubicBezTo>
                  <a:cubicBezTo>
                    <a:pt x="31658" y="11278"/>
                    <a:pt x="32411" y="11550"/>
                    <a:pt x="33144" y="11613"/>
                  </a:cubicBezTo>
                  <a:cubicBezTo>
                    <a:pt x="33939" y="11717"/>
                    <a:pt x="34588" y="12136"/>
                    <a:pt x="35194" y="12638"/>
                  </a:cubicBezTo>
                  <a:cubicBezTo>
                    <a:pt x="35843" y="13161"/>
                    <a:pt x="36324" y="13810"/>
                    <a:pt x="36826" y="14500"/>
                  </a:cubicBezTo>
                  <a:cubicBezTo>
                    <a:pt x="37119" y="14898"/>
                    <a:pt x="37119" y="15756"/>
                    <a:pt x="36847" y="16111"/>
                  </a:cubicBezTo>
                  <a:cubicBezTo>
                    <a:pt x="36764" y="16258"/>
                    <a:pt x="36596" y="16362"/>
                    <a:pt x="36471" y="16404"/>
                  </a:cubicBezTo>
                  <a:cubicBezTo>
                    <a:pt x="36324" y="16467"/>
                    <a:pt x="36178" y="16467"/>
                    <a:pt x="36052" y="16509"/>
                  </a:cubicBezTo>
                  <a:cubicBezTo>
                    <a:pt x="35864" y="16593"/>
                    <a:pt x="35676" y="16697"/>
                    <a:pt x="35529" y="16802"/>
                  </a:cubicBezTo>
                  <a:cubicBezTo>
                    <a:pt x="35341" y="16948"/>
                    <a:pt x="35257" y="17199"/>
                    <a:pt x="35341" y="17429"/>
                  </a:cubicBezTo>
                  <a:cubicBezTo>
                    <a:pt x="35424" y="17660"/>
                    <a:pt x="35592" y="17785"/>
                    <a:pt x="35864" y="17827"/>
                  </a:cubicBezTo>
                  <a:cubicBezTo>
                    <a:pt x="35989" y="17848"/>
                    <a:pt x="36157" y="17848"/>
                    <a:pt x="36282" y="17785"/>
                  </a:cubicBezTo>
                  <a:cubicBezTo>
                    <a:pt x="36596" y="17660"/>
                    <a:pt x="36847" y="17764"/>
                    <a:pt x="37057" y="17973"/>
                  </a:cubicBezTo>
                  <a:cubicBezTo>
                    <a:pt x="37475" y="18371"/>
                    <a:pt x="37935" y="18769"/>
                    <a:pt x="38249" y="19208"/>
                  </a:cubicBezTo>
                  <a:cubicBezTo>
                    <a:pt x="38668" y="19815"/>
                    <a:pt x="38772" y="20547"/>
                    <a:pt x="38668" y="21238"/>
                  </a:cubicBezTo>
                  <a:cubicBezTo>
                    <a:pt x="38626" y="21405"/>
                    <a:pt x="38479" y="21614"/>
                    <a:pt x="38333" y="21719"/>
                  </a:cubicBezTo>
                  <a:cubicBezTo>
                    <a:pt x="37935" y="21949"/>
                    <a:pt x="37517" y="22137"/>
                    <a:pt x="37119" y="22347"/>
                  </a:cubicBezTo>
                  <a:cubicBezTo>
                    <a:pt x="36785" y="22535"/>
                    <a:pt x="36617" y="22807"/>
                    <a:pt x="36701" y="23183"/>
                  </a:cubicBezTo>
                  <a:cubicBezTo>
                    <a:pt x="36722" y="23330"/>
                    <a:pt x="36805" y="23497"/>
                    <a:pt x="36889" y="23644"/>
                  </a:cubicBezTo>
                  <a:cubicBezTo>
                    <a:pt x="37349" y="24753"/>
                    <a:pt x="37559" y="25904"/>
                    <a:pt x="37517" y="27075"/>
                  </a:cubicBezTo>
                  <a:cubicBezTo>
                    <a:pt x="37517" y="27138"/>
                    <a:pt x="37475" y="27180"/>
                    <a:pt x="37433" y="27347"/>
                  </a:cubicBezTo>
                  <a:cubicBezTo>
                    <a:pt x="37015" y="27661"/>
                    <a:pt x="36512" y="27996"/>
                    <a:pt x="35989" y="28393"/>
                  </a:cubicBezTo>
                  <a:cubicBezTo>
                    <a:pt x="35968" y="28603"/>
                    <a:pt x="35968" y="28875"/>
                    <a:pt x="35885" y="29147"/>
                  </a:cubicBezTo>
                  <a:cubicBezTo>
                    <a:pt x="35822" y="29398"/>
                    <a:pt x="35780" y="29649"/>
                    <a:pt x="35780" y="29900"/>
                  </a:cubicBezTo>
                  <a:cubicBezTo>
                    <a:pt x="35780" y="29984"/>
                    <a:pt x="35738" y="30088"/>
                    <a:pt x="35676" y="30130"/>
                  </a:cubicBezTo>
                  <a:cubicBezTo>
                    <a:pt x="35341" y="30507"/>
                    <a:pt x="35090" y="30967"/>
                    <a:pt x="34588" y="31218"/>
                  </a:cubicBezTo>
                  <a:cubicBezTo>
                    <a:pt x="34357" y="31323"/>
                    <a:pt x="34148" y="31469"/>
                    <a:pt x="33897" y="31595"/>
                  </a:cubicBezTo>
                  <a:cubicBezTo>
                    <a:pt x="33583" y="31762"/>
                    <a:pt x="33248" y="31804"/>
                    <a:pt x="32914" y="31574"/>
                  </a:cubicBezTo>
                  <a:cubicBezTo>
                    <a:pt x="32914" y="31365"/>
                    <a:pt x="32935" y="31134"/>
                    <a:pt x="32935" y="30925"/>
                  </a:cubicBezTo>
                  <a:cubicBezTo>
                    <a:pt x="32955" y="30318"/>
                    <a:pt x="32809" y="29795"/>
                    <a:pt x="32474" y="29335"/>
                  </a:cubicBezTo>
                  <a:cubicBezTo>
                    <a:pt x="32202" y="28979"/>
                    <a:pt x="31888" y="28812"/>
                    <a:pt x="31470" y="28728"/>
                  </a:cubicBezTo>
                  <a:cubicBezTo>
                    <a:pt x="30633" y="28603"/>
                    <a:pt x="29817" y="28728"/>
                    <a:pt x="29085" y="29168"/>
                  </a:cubicBezTo>
                  <a:cubicBezTo>
                    <a:pt x="28917" y="29063"/>
                    <a:pt x="29022" y="28937"/>
                    <a:pt x="29043" y="28812"/>
                  </a:cubicBezTo>
                  <a:cubicBezTo>
                    <a:pt x="29147" y="28310"/>
                    <a:pt x="29252" y="27808"/>
                    <a:pt x="29357" y="27243"/>
                  </a:cubicBezTo>
                  <a:cubicBezTo>
                    <a:pt x="29545" y="27243"/>
                    <a:pt x="29712" y="27201"/>
                    <a:pt x="29901" y="27201"/>
                  </a:cubicBezTo>
                  <a:cubicBezTo>
                    <a:pt x="30214" y="27243"/>
                    <a:pt x="30528" y="27305"/>
                    <a:pt x="30842" y="27305"/>
                  </a:cubicBezTo>
                  <a:cubicBezTo>
                    <a:pt x="30947" y="27305"/>
                    <a:pt x="31051" y="27180"/>
                    <a:pt x="31261" y="27054"/>
                  </a:cubicBezTo>
                  <a:cubicBezTo>
                    <a:pt x="30947" y="26971"/>
                    <a:pt x="30800" y="26887"/>
                    <a:pt x="30612" y="26866"/>
                  </a:cubicBezTo>
                  <a:cubicBezTo>
                    <a:pt x="29545" y="26678"/>
                    <a:pt x="28624" y="26238"/>
                    <a:pt x="27871" y="25422"/>
                  </a:cubicBezTo>
                  <a:cubicBezTo>
                    <a:pt x="27306" y="24836"/>
                    <a:pt x="26846" y="24209"/>
                    <a:pt x="26574" y="23414"/>
                  </a:cubicBezTo>
                  <a:cubicBezTo>
                    <a:pt x="26532" y="23288"/>
                    <a:pt x="26448" y="23163"/>
                    <a:pt x="26344" y="23058"/>
                  </a:cubicBezTo>
                  <a:cubicBezTo>
                    <a:pt x="26260" y="22974"/>
                    <a:pt x="26134" y="22891"/>
                    <a:pt x="26051" y="22911"/>
                  </a:cubicBezTo>
                  <a:cubicBezTo>
                    <a:pt x="25486" y="23058"/>
                    <a:pt x="24858" y="22995"/>
                    <a:pt x="24419" y="23518"/>
                  </a:cubicBezTo>
                  <a:cubicBezTo>
                    <a:pt x="24209" y="23748"/>
                    <a:pt x="23916" y="23916"/>
                    <a:pt x="23686" y="24104"/>
                  </a:cubicBezTo>
                  <a:cubicBezTo>
                    <a:pt x="23372" y="24334"/>
                    <a:pt x="23059" y="24334"/>
                    <a:pt x="22745" y="24104"/>
                  </a:cubicBezTo>
                  <a:cubicBezTo>
                    <a:pt x="22180" y="23707"/>
                    <a:pt x="21699" y="23288"/>
                    <a:pt x="21427" y="22660"/>
                  </a:cubicBezTo>
                  <a:cubicBezTo>
                    <a:pt x="21134" y="22012"/>
                    <a:pt x="20924" y="21321"/>
                    <a:pt x="20673" y="20652"/>
                  </a:cubicBezTo>
                  <a:cubicBezTo>
                    <a:pt x="20569" y="20359"/>
                    <a:pt x="20485" y="20045"/>
                    <a:pt x="20359" y="19752"/>
                  </a:cubicBezTo>
                  <a:cubicBezTo>
                    <a:pt x="20067" y="19208"/>
                    <a:pt x="19606" y="19145"/>
                    <a:pt x="19146" y="19564"/>
                  </a:cubicBezTo>
                  <a:cubicBezTo>
                    <a:pt x="19041" y="19668"/>
                    <a:pt x="18979" y="19773"/>
                    <a:pt x="18874" y="19878"/>
                  </a:cubicBezTo>
                  <a:cubicBezTo>
                    <a:pt x="18790" y="19982"/>
                    <a:pt x="18707" y="20129"/>
                    <a:pt x="18623" y="20254"/>
                  </a:cubicBezTo>
                  <a:cubicBezTo>
                    <a:pt x="17556" y="21907"/>
                    <a:pt x="15673" y="21217"/>
                    <a:pt x="14961" y="20170"/>
                  </a:cubicBezTo>
                  <a:cubicBezTo>
                    <a:pt x="14292" y="19124"/>
                    <a:pt x="13852" y="18057"/>
                    <a:pt x="13957" y="16802"/>
                  </a:cubicBezTo>
                  <a:cubicBezTo>
                    <a:pt x="13978" y="16572"/>
                    <a:pt x="13957" y="16321"/>
                    <a:pt x="13957" y="16111"/>
                  </a:cubicBezTo>
                  <a:cubicBezTo>
                    <a:pt x="13957" y="15756"/>
                    <a:pt x="13915" y="15358"/>
                    <a:pt x="14166" y="15044"/>
                  </a:cubicBezTo>
                  <a:cubicBezTo>
                    <a:pt x="14208" y="14960"/>
                    <a:pt x="14271" y="14835"/>
                    <a:pt x="14271" y="14730"/>
                  </a:cubicBezTo>
                  <a:cubicBezTo>
                    <a:pt x="14333" y="14333"/>
                    <a:pt x="14124" y="14019"/>
                    <a:pt x="13769" y="13977"/>
                  </a:cubicBezTo>
                  <a:cubicBezTo>
                    <a:pt x="13455" y="13914"/>
                    <a:pt x="13162" y="14103"/>
                    <a:pt x="13057" y="14437"/>
                  </a:cubicBezTo>
                  <a:cubicBezTo>
                    <a:pt x="12973" y="14730"/>
                    <a:pt x="12932" y="15065"/>
                    <a:pt x="12806" y="15337"/>
                  </a:cubicBezTo>
                  <a:cubicBezTo>
                    <a:pt x="12346" y="16300"/>
                    <a:pt x="11551" y="16844"/>
                    <a:pt x="10567" y="17241"/>
                  </a:cubicBezTo>
                  <a:cubicBezTo>
                    <a:pt x="10232" y="17367"/>
                    <a:pt x="9898" y="17367"/>
                    <a:pt x="9584" y="17262"/>
                  </a:cubicBezTo>
                  <a:cubicBezTo>
                    <a:pt x="9061" y="17095"/>
                    <a:pt x="8559" y="16906"/>
                    <a:pt x="8056" y="16697"/>
                  </a:cubicBezTo>
                  <a:cubicBezTo>
                    <a:pt x="7680" y="16530"/>
                    <a:pt x="7387" y="16279"/>
                    <a:pt x="7157" y="15944"/>
                  </a:cubicBezTo>
                  <a:cubicBezTo>
                    <a:pt x="6550" y="14960"/>
                    <a:pt x="6069" y="13977"/>
                    <a:pt x="5859" y="12868"/>
                  </a:cubicBezTo>
                  <a:cubicBezTo>
                    <a:pt x="5797" y="12450"/>
                    <a:pt x="5755" y="12094"/>
                    <a:pt x="6110" y="11780"/>
                  </a:cubicBezTo>
                  <a:cubicBezTo>
                    <a:pt x="5943" y="11571"/>
                    <a:pt x="5755" y="11383"/>
                    <a:pt x="5734" y="11194"/>
                  </a:cubicBezTo>
                  <a:cubicBezTo>
                    <a:pt x="5692" y="10943"/>
                    <a:pt x="5713" y="10629"/>
                    <a:pt x="5755" y="10336"/>
                  </a:cubicBezTo>
                  <a:cubicBezTo>
                    <a:pt x="5901" y="9499"/>
                    <a:pt x="6027" y="8642"/>
                    <a:pt x="6215" y="7805"/>
                  </a:cubicBezTo>
                  <a:cubicBezTo>
                    <a:pt x="6424" y="6758"/>
                    <a:pt x="6989" y="5921"/>
                    <a:pt x="7931" y="5377"/>
                  </a:cubicBezTo>
                  <a:cubicBezTo>
                    <a:pt x="8015" y="5315"/>
                    <a:pt x="8056" y="5294"/>
                    <a:pt x="8140" y="5231"/>
                  </a:cubicBezTo>
                  <a:cubicBezTo>
                    <a:pt x="7805" y="4917"/>
                    <a:pt x="7429" y="5085"/>
                    <a:pt x="7073" y="5126"/>
                  </a:cubicBezTo>
                  <a:cubicBezTo>
                    <a:pt x="6738" y="5189"/>
                    <a:pt x="6487" y="5336"/>
                    <a:pt x="6278" y="5629"/>
                  </a:cubicBezTo>
                  <a:cubicBezTo>
                    <a:pt x="5755" y="6319"/>
                    <a:pt x="5315" y="7010"/>
                    <a:pt x="5127" y="7909"/>
                  </a:cubicBezTo>
                  <a:cubicBezTo>
                    <a:pt x="4897" y="8997"/>
                    <a:pt x="4667" y="10085"/>
                    <a:pt x="4604" y="11236"/>
                  </a:cubicBezTo>
                  <a:cubicBezTo>
                    <a:pt x="4353" y="11487"/>
                    <a:pt x="4018" y="11655"/>
                    <a:pt x="3641" y="11759"/>
                  </a:cubicBezTo>
                  <a:cubicBezTo>
                    <a:pt x="2972" y="11927"/>
                    <a:pt x="2365" y="12240"/>
                    <a:pt x="1842" y="12722"/>
                  </a:cubicBezTo>
                  <a:cubicBezTo>
                    <a:pt x="1737" y="12805"/>
                    <a:pt x="1612" y="12847"/>
                    <a:pt x="1445" y="12952"/>
                  </a:cubicBezTo>
                  <a:cubicBezTo>
                    <a:pt x="1089" y="12554"/>
                    <a:pt x="733" y="12199"/>
                    <a:pt x="398" y="11822"/>
                  </a:cubicBezTo>
                  <a:cubicBezTo>
                    <a:pt x="356" y="11780"/>
                    <a:pt x="273" y="11696"/>
                    <a:pt x="273" y="11613"/>
                  </a:cubicBezTo>
                  <a:cubicBezTo>
                    <a:pt x="189" y="11131"/>
                    <a:pt x="1" y="10629"/>
                    <a:pt x="64" y="10106"/>
                  </a:cubicBezTo>
                  <a:cubicBezTo>
                    <a:pt x="168" y="8851"/>
                    <a:pt x="461" y="7616"/>
                    <a:pt x="901" y="6445"/>
                  </a:cubicBezTo>
                  <a:cubicBezTo>
                    <a:pt x="1005" y="6173"/>
                    <a:pt x="1152" y="5942"/>
                    <a:pt x="1319" y="5712"/>
                  </a:cubicBezTo>
                  <a:cubicBezTo>
                    <a:pt x="1361" y="5608"/>
                    <a:pt x="1465" y="5545"/>
                    <a:pt x="1549" y="5440"/>
                  </a:cubicBezTo>
                  <a:cubicBezTo>
                    <a:pt x="2344" y="4394"/>
                    <a:pt x="3432" y="3766"/>
                    <a:pt x="4541" y="3180"/>
                  </a:cubicBezTo>
                  <a:cubicBezTo>
                    <a:pt x="4813" y="3013"/>
                    <a:pt x="5169" y="2908"/>
                    <a:pt x="5504" y="2825"/>
                  </a:cubicBezTo>
                  <a:cubicBezTo>
                    <a:pt x="6445" y="2657"/>
                    <a:pt x="7345" y="2595"/>
                    <a:pt x="8349" y="2616"/>
                  </a:cubicBezTo>
                  <a:close/>
                </a:path>
              </a:pathLst>
            </a:custGeom>
            <a:solidFill>
              <a:srgbClr val="E7B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6653775" y="2563188"/>
              <a:ext cx="768975" cy="662050"/>
            </a:xfrm>
            <a:custGeom>
              <a:avLst/>
              <a:gdLst/>
              <a:ahLst/>
              <a:cxnLst/>
              <a:rect l="l" t="t" r="r" b="b"/>
              <a:pathLst>
                <a:path w="30759" h="26482" extrusionOk="0">
                  <a:moveTo>
                    <a:pt x="7073" y="0"/>
                  </a:moveTo>
                  <a:cubicBezTo>
                    <a:pt x="6759" y="126"/>
                    <a:pt x="6529" y="272"/>
                    <a:pt x="6299" y="335"/>
                  </a:cubicBezTo>
                  <a:cubicBezTo>
                    <a:pt x="5671" y="544"/>
                    <a:pt x="5190" y="921"/>
                    <a:pt x="4750" y="1381"/>
                  </a:cubicBezTo>
                  <a:cubicBezTo>
                    <a:pt x="2763" y="3432"/>
                    <a:pt x="2407" y="3934"/>
                    <a:pt x="1152" y="6465"/>
                  </a:cubicBezTo>
                  <a:cubicBezTo>
                    <a:pt x="1152" y="6486"/>
                    <a:pt x="1110" y="6507"/>
                    <a:pt x="1110" y="6549"/>
                  </a:cubicBezTo>
                  <a:cubicBezTo>
                    <a:pt x="775" y="7114"/>
                    <a:pt x="587" y="7742"/>
                    <a:pt x="461" y="8390"/>
                  </a:cubicBezTo>
                  <a:cubicBezTo>
                    <a:pt x="377" y="8788"/>
                    <a:pt x="273" y="9186"/>
                    <a:pt x="231" y="9583"/>
                  </a:cubicBezTo>
                  <a:cubicBezTo>
                    <a:pt x="126" y="10462"/>
                    <a:pt x="1" y="11320"/>
                    <a:pt x="1" y="12219"/>
                  </a:cubicBezTo>
                  <a:cubicBezTo>
                    <a:pt x="1" y="13559"/>
                    <a:pt x="63" y="14919"/>
                    <a:pt x="126" y="16237"/>
                  </a:cubicBezTo>
                  <a:cubicBezTo>
                    <a:pt x="126" y="16509"/>
                    <a:pt x="147" y="16760"/>
                    <a:pt x="231" y="17011"/>
                  </a:cubicBezTo>
                  <a:cubicBezTo>
                    <a:pt x="880" y="19103"/>
                    <a:pt x="1905" y="20945"/>
                    <a:pt x="3516" y="22451"/>
                  </a:cubicBezTo>
                  <a:cubicBezTo>
                    <a:pt x="3621" y="22556"/>
                    <a:pt x="3725" y="22660"/>
                    <a:pt x="3872" y="22702"/>
                  </a:cubicBezTo>
                  <a:cubicBezTo>
                    <a:pt x="5483" y="23665"/>
                    <a:pt x="7115" y="24648"/>
                    <a:pt x="8998" y="25025"/>
                  </a:cubicBezTo>
                  <a:cubicBezTo>
                    <a:pt x="9061" y="25067"/>
                    <a:pt x="9144" y="25088"/>
                    <a:pt x="9228" y="25129"/>
                  </a:cubicBezTo>
                  <a:cubicBezTo>
                    <a:pt x="9751" y="25443"/>
                    <a:pt x="10358" y="25569"/>
                    <a:pt x="10923" y="25715"/>
                  </a:cubicBezTo>
                  <a:cubicBezTo>
                    <a:pt x="11446" y="25820"/>
                    <a:pt x="11969" y="25945"/>
                    <a:pt x="12471" y="26196"/>
                  </a:cubicBezTo>
                  <a:cubicBezTo>
                    <a:pt x="12618" y="26280"/>
                    <a:pt x="12785" y="26301"/>
                    <a:pt x="12973" y="26343"/>
                  </a:cubicBezTo>
                  <a:cubicBezTo>
                    <a:pt x="13681" y="26425"/>
                    <a:pt x="14401" y="26482"/>
                    <a:pt x="15124" y="26482"/>
                  </a:cubicBezTo>
                  <a:cubicBezTo>
                    <a:pt x="15321" y="26482"/>
                    <a:pt x="15518" y="26477"/>
                    <a:pt x="15714" y="26468"/>
                  </a:cubicBezTo>
                  <a:cubicBezTo>
                    <a:pt x="16021" y="26441"/>
                    <a:pt x="16323" y="26436"/>
                    <a:pt x="16624" y="26436"/>
                  </a:cubicBezTo>
                  <a:cubicBezTo>
                    <a:pt x="16774" y="26436"/>
                    <a:pt x="16924" y="26437"/>
                    <a:pt x="17074" y="26437"/>
                  </a:cubicBezTo>
                  <a:cubicBezTo>
                    <a:pt x="17524" y="26437"/>
                    <a:pt x="17974" y="26427"/>
                    <a:pt x="18434" y="26343"/>
                  </a:cubicBezTo>
                  <a:cubicBezTo>
                    <a:pt x="19606" y="26092"/>
                    <a:pt x="20820" y="25945"/>
                    <a:pt x="21991" y="25757"/>
                  </a:cubicBezTo>
                  <a:cubicBezTo>
                    <a:pt x="22598" y="25652"/>
                    <a:pt x="23142" y="25443"/>
                    <a:pt x="23686" y="25192"/>
                  </a:cubicBezTo>
                  <a:cubicBezTo>
                    <a:pt x="24419" y="24836"/>
                    <a:pt x="25151" y="24502"/>
                    <a:pt x="25862" y="24146"/>
                  </a:cubicBezTo>
                  <a:cubicBezTo>
                    <a:pt x="26218" y="23937"/>
                    <a:pt x="26616" y="23686"/>
                    <a:pt x="26908" y="23393"/>
                  </a:cubicBezTo>
                  <a:cubicBezTo>
                    <a:pt x="27515" y="22723"/>
                    <a:pt x="28143" y="22095"/>
                    <a:pt x="28624" y="21342"/>
                  </a:cubicBezTo>
                  <a:cubicBezTo>
                    <a:pt x="29147" y="20526"/>
                    <a:pt x="29566" y="19647"/>
                    <a:pt x="29733" y="18643"/>
                  </a:cubicBezTo>
                  <a:cubicBezTo>
                    <a:pt x="29775" y="18392"/>
                    <a:pt x="29817" y="18120"/>
                    <a:pt x="29942" y="17911"/>
                  </a:cubicBezTo>
                  <a:cubicBezTo>
                    <a:pt x="30256" y="17283"/>
                    <a:pt x="30382" y="16613"/>
                    <a:pt x="30549" y="15944"/>
                  </a:cubicBezTo>
                  <a:cubicBezTo>
                    <a:pt x="30654" y="15484"/>
                    <a:pt x="30758" y="15044"/>
                    <a:pt x="30675" y="14542"/>
                  </a:cubicBezTo>
                  <a:cubicBezTo>
                    <a:pt x="30570" y="14458"/>
                    <a:pt x="30445" y="14354"/>
                    <a:pt x="30340" y="14312"/>
                  </a:cubicBezTo>
                  <a:cubicBezTo>
                    <a:pt x="29649" y="13935"/>
                    <a:pt x="29168" y="13391"/>
                    <a:pt x="28750" y="12784"/>
                  </a:cubicBezTo>
                  <a:cubicBezTo>
                    <a:pt x="28582" y="12575"/>
                    <a:pt x="28478" y="12345"/>
                    <a:pt x="28352" y="12136"/>
                  </a:cubicBezTo>
                  <a:cubicBezTo>
                    <a:pt x="28274" y="12005"/>
                    <a:pt x="28171" y="11940"/>
                    <a:pt x="28053" y="11940"/>
                  </a:cubicBezTo>
                  <a:cubicBezTo>
                    <a:pt x="27983" y="11940"/>
                    <a:pt x="27908" y="11963"/>
                    <a:pt x="27829" y="12010"/>
                  </a:cubicBezTo>
                  <a:cubicBezTo>
                    <a:pt x="27662" y="12115"/>
                    <a:pt x="27536" y="12219"/>
                    <a:pt x="27411" y="12324"/>
                  </a:cubicBezTo>
                  <a:cubicBezTo>
                    <a:pt x="27181" y="12491"/>
                    <a:pt x="26971" y="12680"/>
                    <a:pt x="26720" y="12847"/>
                  </a:cubicBezTo>
                  <a:cubicBezTo>
                    <a:pt x="26333" y="13098"/>
                    <a:pt x="25983" y="13229"/>
                    <a:pt x="25637" y="13229"/>
                  </a:cubicBezTo>
                  <a:cubicBezTo>
                    <a:pt x="25292" y="13229"/>
                    <a:pt x="24952" y="13098"/>
                    <a:pt x="24586" y="12826"/>
                  </a:cubicBezTo>
                  <a:cubicBezTo>
                    <a:pt x="23833" y="12261"/>
                    <a:pt x="23163" y="11634"/>
                    <a:pt x="22828" y="10755"/>
                  </a:cubicBezTo>
                  <a:cubicBezTo>
                    <a:pt x="22619" y="10253"/>
                    <a:pt x="22473" y="9730"/>
                    <a:pt x="22243" y="9227"/>
                  </a:cubicBezTo>
                  <a:cubicBezTo>
                    <a:pt x="22201" y="9102"/>
                    <a:pt x="22222" y="8893"/>
                    <a:pt x="21929" y="8809"/>
                  </a:cubicBezTo>
                  <a:cubicBezTo>
                    <a:pt x="21761" y="8997"/>
                    <a:pt x="21594" y="9227"/>
                    <a:pt x="21385" y="9416"/>
                  </a:cubicBezTo>
                  <a:cubicBezTo>
                    <a:pt x="20832" y="9882"/>
                    <a:pt x="20209" y="10191"/>
                    <a:pt x="19479" y="10191"/>
                  </a:cubicBezTo>
                  <a:cubicBezTo>
                    <a:pt x="19324" y="10191"/>
                    <a:pt x="19164" y="10177"/>
                    <a:pt x="18999" y="10148"/>
                  </a:cubicBezTo>
                  <a:cubicBezTo>
                    <a:pt x="17890" y="9960"/>
                    <a:pt x="17012" y="9437"/>
                    <a:pt x="16447" y="8453"/>
                  </a:cubicBezTo>
                  <a:cubicBezTo>
                    <a:pt x="16279" y="8223"/>
                    <a:pt x="16175" y="7930"/>
                    <a:pt x="16028" y="7700"/>
                  </a:cubicBezTo>
                  <a:cubicBezTo>
                    <a:pt x="15589" y="7030"/>
                    <a:pt x="15421" y="6277"/>
                    <a:pt x="15401" y="5503"/>
                  </a:cubicBezTo>
                  <a:cubicBezTo>
                    <a:pt x="15401" y="5336"/>
                    <a:pt x="15484" y="5147"/>
                    <a:pt x="15233" y="5043"/>
                  </a:cubicBezTo>
                  <a:cubicBezTo>
                    <a:pt x="14919" y="5189"/>
                    <a:pt x="14710" y="5461"/>
                    <a:pt x="14438" y="5649"/>
                  </a:cubicBezTo>
                  <a:cubicBezTo>
                    <a:pt x="13863" y="6022"/>
                    <a:pt x="13254" y="6303"/>
                    <a:pt x="12610" y="6303"/>
                  </a:cubicBezTo>
                  <a:cubicBezTo>
                    <a:pt x="12387" y="6303"/>
                    <a:pt x="12159" y="6269"/>
                    <a:pt x="11927" y="6193"/>
                  </a:cubicBezTo>
                  <a:cubicBezTo>
                    <a:pt x="11216" y="5984"/>
                    <a:pt x="10504" y="5733"/>
                    <a:pt x="9835" y="5419"/>
                  </a:cubicBezTo>
                  <a:cubicBezTo>
                    <a:pt x="9375" y="5210"/>
                    <a:pt x="9019" y="4875"/>
                    <a:pt x="8747" y="4457"/>
                  </a:cubicBezTo>
                  <a:cubicBezTo>
                    <a:pt x="8098" y="3369"/>
                    <a:pt x="7491" y="2281"/>
                    <a:pt x="7282" y="1004"/>
                  </a:cubicBezTo>
                  <a:cubicBezTo>
                    <a:pt x="7240" y="691"/>
                    <a:pt x="7157" y="398"/>
                    <a:pt x="7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6821700" y="3230638"/>
              <a:ext cx="533575" cy="545600"/>
            </a:xfrm>
            <a:custGeom>
              <a:avLst/>
              <a:gdLst/>
              <a:ahLst/>
              <a:cxnLst/>
              <a:rect l="l" t="t" r="r" b="b"/>
              <a:pathLst>
                <a:path w="21343" h="21824" extrusionOk="0">
                  <a:moveTo>
                    <a:pt x="5231" y="419"/>
                  </a:moveTo>
                  <a:cubicBezTo>
                    <a:pt x="5608" y="461"/>
                    <a:pt x="5963" y="461"/>
                    <a:pt x="6340" y="503"/>
                  </a:cubicBezTo>
                  <a:cubicBezTo>
                    <a:pt x="7135" y="628"/>
                    <a:pt x="7972" y="733"/>
                    <a:pt x="8809" y="712"/>
                  </a:cubicBezTo>
                  <a:cubicBezTo>
                    <a:pt x="9311" y="712"/>
                    <a:pt x="9792" y="733"/>
                    <a:pt x="10274" y="796"/>
                  </a:cubicBezTo>
                  <a:cubicBezTo>
                    <a:pt x="11006" y="879"/>
                    <a:pt x="11697" y="628"/>
                    <a:pt x="12408" y="566"/>
                  </a:cubicBezTo>
                  <a:cubicBezTo>
                    <a:pt x="13621" y="398"/>
                    <a:pt x="14835" y="189"/>
                    <a:pt x="16028" y="1"/>
                  </a:cubicBezTo>
                  <a:cubicBezTo>
                    <a:pt x="16425" y="607"/>
                    <a:pt x="16760" y="1193"/>
                    <a:pt x="16906" y="1884"/>
                  </a:cubicBezTo>
                  <a:cubicBezTo>
                    <a:pt x="16948" y="2198"/>
                    <a:pt x="17053" y="2491"/>
                    <a:pt x="17220" y="2783"/>
                  </a:cubicBezTo>
                  <a:cubicBezTo>
                    <a:pt x="17681" y="3620"/>
                    <a:pt x="17869" y="4541"/>
                    <a:pt x="18120" y="5441"/>
                  </a:cubicBezTo>
                  <a:cubicBezTo>
                    <a:pt x="18748" y="7763"/>
                    <a:pt x="19417" y="10065"/>
                    <a:pt x="20045" y="12408"/>
                  </a:cubicBezTo>
                  <a:cubicBezTo>
                    <a:pt x="20150" y="12806"/>
                    <a:pt x="20191" y="13183"/>
                    <a:pt x="20275" y="13580"/>
                  </a:cubicBezTo>
                  <a:cubicBezTo>
                    <a:pt x="20296" y="13706"/>
                    <a:pt x="20296" y="13873"/>
                    <a:pt x="20359" y="13999"/>
                  </a:cubicBezTo>
                  <a:cubicBezTo>
                    <a:pt x="20798" y="15379"/>
                    <a:pt x="20924" y="16844"/>
                    <a:pt x="21238" y="18288"/>
                  </a:cubicBezTo>
                  <a:cubicBezTo>
                    <a:pt x="21300" y="18518"/>
                    <a:pt x="21321" y="18790"/>
                    <a:pt x="21342" y="19020"/>
                  </a:cubicBezTo>
                  <a:cubicBezTo>
                    <a:pt x="20631" y="19732"/>
                    <a:pt x="19794" y="20171"/>
                    <a:pt x="18957" y="20589"/>
                  </a:cubicBezTo>
                  <a:cubicBezTo>
                    <a:pt x="17576" y="21238"/>
                    <a:pt x="16090" y="21740"/>
                    <a:pt x="14521" y="21803"/>
                  </a:cubicBezTo>
                  <a:cubicBezTo>
                    <a:pt x="14375" y="21803"/>
                    <a:pt x="14228" y="21824"/>
                    <a:pt x="14103" y="21824"/>
                  </a:cubicBezTo>
                  <a:cubicBezTo>
                    <a:pt x="12178" y="21740"/>
                    <a:pt x="10274" y="21824"/>
                    <a:pt x="8370" y="21552"/>
                  </a:cubicBezTo>
                  <a:cubicBezTo>
                    <a:pt x="6633" y="21322"/>
                    <a:pt x="4896" y="21133"/>
                    <a:pt x="3160" y="20966"/>
                  </a:cubicBezTo>
                  <a:cubicBezTo>
                    <a:pt x="2553" y="20903"/>
                    <a:pt x="1988" y="20799"/>
                    <a:pt x="1402" y="20569"/>
                  </a:cubicBezTo>
                  <a:cubicBezTo>
                    <a:pt x="963" y="20380"/>
                    <a:pt x="461" y="20338"/>
                    <a:pt x="21" y="19983"/>
                  </a:cubicBezTo>
                  <a:cubicBezTo>
                    <a:pt x="21" y="19836"/>
                    <a:pt x="0" y="19648"/>
                    <a:pt x="21" y="19439"/>
                  </a:cubicBezTo>
                  <a:cubicBezTo>
                    <a:pt x="147" y="18183"/>
                    <a:pt x="314" y="16928"/>
                    <a:pt x="461" y="15672"/>
                  </a:cubicBezTo>
                  <a:cubicBezTo>
                    <a:pt x="523" y="15233"/>
                    <a:pt x="628" y="14752"/>
                    <a:pt x="733" y="14333"/>
                  </a:cubicBezTo>
                  <a:cubicBezTo>
                    <a:pt x="921" y="13643"/>
                    <a:pt x="1088" y="12952"/>
                    <a:pt x="1277" y="12283"/>
                  </a:cubicBezTo>
                  <a:cubicBezTo>
                    <a:pt x="1360" y="11927"/>
                    <a:pt x="1444" y="11592"/>
                    <a:pt x="1465" y="11258"/>
                  </a:cubicBezTo>
                  <a:cubicBezTo>
                    <a:pt x="1590" y="9625"/>
                    <a:pt x="2093" y="8119"/>
                    <a:pt x="2595" y="6592"/>
                  </a:cubicBezTo>
                  <a:cubicBezTo>
                    <a:pt x="3034" y="5211"/>
                    <a:pt x="3578" y="3851"/>
                    <a:pt x="4080" y="2491"/>
                  </a:cubicBezTo>
                  <a:cubicBezTo>
                    <a:pt x="4352" y="1737"/>
                    <a:pt x="4729" y="1089"/>
                    <a:pt x="5231" y="419"/>
                  </a:cubicBezTo>
                  <a:close/>
                </a:path>
              </a:pathLst>
            </a:custGeom>
            <a:solidFill>
              <a:srgbClr val="F1B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6780375" y="3744838"/>
              <a:ext cx="616750" cy="311800"/>
            </a:xfrm>
            <a:custGeom>
              <a:avLst/>
              <a:gdLst/>
              <a:ahLst/>
              <a:cxnLst/>
              <a:rect l="l" t="t" r="r" b="b"/>
              <a:pathLst>
                <a:path w="24670" h="12472" extrusionOk="0">
                  <a:moveTo>
                    <a:pt x="0" y="9395"/>
                  </a:moveTo>
                  <a:cubicBezTo>
                    <a:pt x="0" y="8872"/>
                    <a:pt x="42" y="8391"/>
                    <a:pt x="168" y="7910"/>
                  </a:cubicBezTo>
                  <a:cubicBezTo>
                    <a:pt x="398" y="7052"/>
                    <a:pt x="670" y="6215"/>
                    <a:pt x="1025" y="5399"/>
                  </a:cubicBezTo>
                  <a:cubicBezTo>
                    <a:pt x="1109" y="5231"/>
                    <a:pt x="1214" y="5043"/>
                    <a:pt x="1214" y="4834"/>
                  </a:cubicBezTo>
                  <a:cubicBezTo>
                    <a:pt x="1214" y="4185"/>
                    <a:pt x="1465" y="3599"/>
                    <a:pt x="1737" y="3034"/>
                  </a:cubicBezTo>
                  <a:cubicBezTo>
                    <a:pt x="1988" y="2407"/>
                    <a:pt x="2093" y="1716"/>
                    <a:pt x="2134" y="984"/>
                  </a:cubicBezTo>
                  <a:cubicBezTo>
                    <a:pt x="2302" y="984"/>
                    <a:pt x="2469" y="942"/>
                    <a:pt x="2574" y="984"/>
                  </a:cubicBezTo>
                  <a:cubicBezTo>
                    <a:pt x="3432" y="1423"/>
                    <a:pt x="4394" y="1402"/>
                    <a:pt x="5336" y="1549"/>
                  </a:cubicBezTo>
                  <a:cubicBezTo>
                    <a:pt x="7282" y="1779"/>
                    <a:pt x="9207" y="1988"/>
                    <a:pt x="11153" y="2198"/>
                  </a:cubicBezTo>
                  <a:cubicBezTo>
                    <a:pt x="11697" y="2239"/>
                    <a:pt x="12241" y="2239"/>
                    <a:pt x="12764" y="2281"/>
                  </a:cubicBezTo>
                  <a:cubicBezTo>
                    <a:pt x="13433" y="2302"/>
                    <a:pt x="14082" y="2344"/>
                    <a:pt x="14730" y="2323"/>
                  </a:cubicBezTo>
                  <a:cubicBezTo>
                    <a:pt x="15337" y="2323"/>
                    <a:pt x="15944" y="2302"/>
                    <a:pt x="16530" y="2198"/>
                  </a:cubicBezTo>
                  <a:cubicBezTo>
                    <a:pt x="17555" y="2030"/>
                    <a:pt x="18559" y="1821"/>
                    <a:pt x="19522" y="1444"/>
                  </a:cubicBezTo>
                  <a:cubicBezTo>
                    <a:pt x="20505" y="1026"/>
                    <a:pt x="21531" y="628"/>
                    <a:pt x="22451" y="42"/>
                  </a:cubicBezTo>
                  <a:cubicBezTo>
                    <a:pt x="22535" y="1"/>
                    <a:pt x="22598" y="21"/>
                    <a:pt x="22681" y="21"/>
                  </a:cubicBezTo>
                  <a:cubicBezTo>
                    <a:pt x="22702" y="42"/>
                    <a:pt x="22744" y="63"/>
                    <a:pt x="22744" y="105"/>
                  </a:cubicBezTo>
                  <a:cubicBezTo>
                    <a:pt x="23100" y="2030"/>
                    <a:pt x="23435" y="3976"/>
                    <a:pt x="23811" y="5901"/>
                  </a:cubicBezTo>
                  <a:cubicBezTo>
                    <a:pt x="23895" y="6319"/>
                    <a:pt x="24000" y="6738"/>
                    <a:pt x="24041" y="7156"/>
                  </a:cubicBezTo>
                  <a:cubicBezTo>
                    <a:pt x="24146" y="7826"/>
                    <a:pt x="24376" y="8412"/>
                    <a:pt x="24334" y="9102"/>
                  </a:cubicBezTo>
                  <a:cubicBezTo>
                    <a:pt x="24313" y="9479"/>
                    <a:pt x="24460" y="9876"/>
                    <a:pt x="24565" y="10274"/>
                  </a:cubicBezTo>
                  <a:cubicBezTo>
                    <a:pt x="24669" y="10693"/>
                    <a:pt x="24669" y="11048"/>
                    <a:pt x="24251" y="11299"/>
                  </a:cubicBezTo>
                  <a:cubicBezTo>
                    <a:pt x="23916" y="11885"/>
                    <a:pt x="23330" y="11948"/>
                    <a:pt x="22702" y="11990"/>
                  </a:cubicBezTo>
                  <a:cubicBezTo>
                    <a:pt x="22054" y="12032"/>
                    <a:pt x="21342" y="11990"/>
                    <a:pt x="20715" y="12366"/>
                  </a:cubicBezTo>
                  <a:cubicBezTo>
                    <a:pt x="20568" y="12471"/>
                    <a:pt x="20338" y="12471"/>
                    <a:pt x="20150" y="12471"/>
                  </a:cubicBezTo>
                  <a:cubicBezTo>
                    <a:pt x="19731" y="12450"/>
                    <a:pt x="19292" y="12387"/>
                    <a:pt x="18873" y="12345"/>
                  </a:cubicBezTo>
                  <a:cubicBezTo>
                    <a:pt x="17995" y="12241"/>
                    <a:pt x="17576" y="11885"/>
                    <a:pt x="17409" y="11027"/>
                  </a:cubicBezTo>
                  <a:cubicBezTo>
                    <a:pt x="17346" y="10776"/>
                    <a:pt x="17304" y="10525"/>
                    <a:pt x="17137" y="10316"/>
                  </a:cubicBezTo>
                  <a:cubicBezTo>
                    <a:pt x="17116" y="10295"/>
                    <a:pt x="17116" y="10274"/>
                    <a:pt x="17095" y="10253"/>
                  </a:cubicBezTo>
                  <a:cubicBezTo>
                    <a:pt x="16990" y="9793"/>
                    <a:pt x="16907" y="9353"/>
                    <a:pt x="16781" y="8914"/>
                  </a:cubicBezTo>
                  <a:cubicBezTo>
                    <a:pt x="16676" y="8516"/>
                    <a:pt x="16383" y="8182"/>
                    <a:pt x="16383" y="7700"/>
                  </a:cubicBezTo>
                  <a:cubicBezTo>
                    <a:pt x="16383" y="7177"/>
                    <a:pt x="16153" y="6717"/>
                    <a:pt x="15756" y="6319"/>
                  </a:cubicBezTo>
                  <a:cubicBezTo>
                    <a:pt x="15672" y="6236"/>
                    <a:pt x="15588" y="6131"/>
                    <a:pt x="15484" y="6089"/>
                  </a:cubicBezTo>
                  <a:cubicBezTo>
                    <a:pt x="15023" y="5859"/>
                    <a:pt x="14542" y="5545"/>
                    <a:pt x="14019" y="5399"/>
                  </a:cubicBezTo>
                  <a:cubicBezTo>
                    <a:pt x="13245" y="5190"/>
                    <a:pt x="12429" y="5022"/>
                    <a:pt x="11571" y="5252"/>
                  </a:cubicBezTo>
                  <a:cubicBezTo>
                    <a:pt x="10295" y="5587"/>
                    <a:pt x="10295" y="5566"/>
                    <a:pt x="9772" y="6738"/>
                  </a:cubicBezTo>
                  <a:cubicBezTo>
                    <a:pt x="9688" y="6926"/>
                    <a:pt x="9562" y="7073"/>
                    <a:pt x="9458" y="7240"/>
                  </a:cubicBezTo>
                  <a:cubicBezTo>
                    <a:pt x="9165" y="7680"/>
                    <a:pt x="8830" y="8098"/>
                    <a:pt x="8684" y="8684"/>
                  </a:cubicBezTo>
                  <a:cubicBezTo>
                    <a:pt x="8642" y="8956"/>
                    <a:pt x="8412" y="9228"/>
                    <a:pt x="8223" y="9479"/>
                  </a:cubicBezTo>
                  <a:cubicBezTo>
                    <a:pt x="8014" y="9835"/>
                    <a:pt x="7826" y="10169"/>
                    <a:pt x="7700" y="10567"/>
                  </a:cubicBezTo>
                  <a:cubicBezTo>
                    <a:pt x="7491" y="11090"/>
                    <a:pt x="7156" y="11550"/>
                    <a:pt x="6863" y="12053"/>
                  </a:cubicBezTo>
                  <a:cubicBezTo>
                    <a:pt x="6759" y="12241"/>
                    <a:pt x="6570" y="12262"/>
                    <a:pt x="6424" y="12157"/>
                  </a:cubicBezTo>
                  <a:cubicBezTo>
                    <a:pt x="6068" y="11948"/>
                    <a:pt x="5691" y="11864"/>
                    <a:pt x="5294" y="11781"/>
                  </a:cubicBezTo>
                  <a:cubicBezTo>
                    <a:pt x="5085" y="11739"/>
                    <a:pt x="4875" y="11571"/>
                    <a:pt x="4687" y="11467"/>
                  </a:cubicBezTo>
                  <a:cubicBezTo>
                    <a:pt x="4164" y="11153"/>
                    <a:pt x="3662" y="10839"/>
                    <a:pt x="3034" y="10776"/>
                  </a:cubicBezTo>
                  <a:cubicBezTo>
                    <a:pt x="2909" y="10734"/>
                    <a:pt x="2762" y="10693"/>
                    <a:pt x="2658" y="10609"/>
                  </a:cubicBezTo>
                  <a:cubicBezTo>
                    <a:pt x="1946" y="10190"/>
                    <a:pt x="1193" y="9960"/>
                    <a:pt x="461" y="9667"/>
                  </a:cubicBezTo>
                  <a:cubicBezTo>
                    <a:pt x="314" y="9646"/>
                    <a:pt x="168" y="9521"/>
                    <a:pt x="0" y="9395"/>
                  </a:cubicBezTo>
                  <a:close/>
                </a:path>
              </a:pathLst>
            </a:custGeom>
            <a:solidFill>
              <a:srgbClr val="688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7388725" y="2996813"/>
              <a:ext cx="128700" cy="125575"/>
            </a:xfrm>
            <a:custGeom>
              <a:avLst/>
              <a:gdLst/>
              <a:ahLst/>
              <a:cxnLst/>
              <a:rect l="l" t="t" r="r" b="b"/>
              <a:pathLst>
                <a:path w="5148" h="5023" extrusionOk="0">
                  <a:moveTo>
                    <a:pt x="0" y="4750"/>
                  </a:moveTo>
                  <a:cubicBezTo>
                    <a:pt x="126" y="4081"/>
                    <a:pt x="398" y="3495"/>
                    <a:pt x="816" y="3035"/>
                  </a:cubicBezTo>
                  <a:cubicBezTo>
                    <a:pt x="1130" y="2658"/>
                    <a:pt x="1360" y="2302"/>
                    <a:pt x="1402" y="1821"/>
                  </a:cubicBezTo>
                  <a:cubicBezTo>
                    <a:pt x="1465" y="1486"/>
                    <a:pt x="1653" y="1256"/>
                    <a:pt x="1904" y="1068"/>
                  </a:cubicBezTo>
                  <a:cubicBezTo>
                    <a:pt x="2093" y="942"/>
                    <a:pt x="2302" y="817"/>
                    <a:pt x="2428" y="649"/>
                  </a:cubicBezTo>
                  <a:cubicBezTo>
                    <a:pt x="2846" y="210"/>
                    <a:pt x="3453" y="189"/>
                    <a:pt x="3976" y="43"/>
                  </a:cubicBezTo>
                  <a:cubicBezTo>
                    <a:pt x="4227" y="1"/>
                    <a:pt x="4478" y="105"/>
                    <a:pt x="4645" y="315"/>
                  </a:cubicBezTo>
                  <a:cubicBezTo>
                    <a:pt x="5001" y="712"/>
                    <a:pt x="5148" y="1089"/>
                    <a:pt x="5064" y="1654"/>
                  </a:cubicBezTo>
                  <a:cubicBezTo>
                    <a:pt x="4917" y="2721"/>
                    <a:pt x="4917" y="2742"/>
                    <a:pt x="4164" y="3495"/>
                  </a:cubicBezTo>
                  <a:cubicBezTo>
                    <a:pt x="3955" y="3704"/>
                    <a:pt x="3767" y="3913"/>
                    <a:pt x="3557" y="4102"/>
                  </a:cubicBezTo>
                  <a:cubicBezTo>
                    <a:pt x="3327" y="4290"/>
                    <a:pt x="3055" y="4520"/>
                    <a:pt x="2762" y="4604"/>
                  </a:cubicBezTo>
                  <a:cubicBezTo>
                    <a:pt x="1904" y="4730"/>
                    <a:pt x="1026" y="5022"/>
                    <a:pt x="0" y="4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7334850" y="4285713"/>
              <a:ext cx="156425" cy="60700"/>
            </a:xfrm>
            <a:custGeom>
              <a:avLst/>
              <a:gdLst/>
              <a:ahLst/>
              <a:cxnLst/>
              <a:rect l="l" t="t" r="r" b="b"/>
              <a:pathLst>
                <a:path w="6257" h="2428" extrusionOk="0">
                  <a:moveTo>
                    <a:pt x="6173" y="1402"/>
                  </a:moveTo>
                  <a:cubicBezTo>
                    <a:pt x="6256" y="1674"/>
                    <a:pt x="6256" y="1905"/>
                    <a:pt x="6068" y="2051"/>
                  </a:cubicBezTo>
                  <a:cubicBezTo>
                    <a:pt x="5943" y="2198"/>
                    <a:pt x="5712" y="2260"/>
                    <a:pt x="5524" y="2260"/>
                  </a:cubicBezTo>
                  <a:cubicBezTo>
                    <a:pt x="4562" y="2260"/>
                    <a:pt x="3599" y="2428"/>
                    <a:pt x="2616" y="2239"/>
                  </a:cubicBezTo>
                  <a:cubicBezTo>
                    <a:pt x="1821" y="2114"/>
                    <a:pt x="1088" y="1800"/>
                    <a:pt x="377" y="1402"/>
                  </a:cubicBezTo>
                  <a:cubicBezTo>
                    <a:pt x="42" y="1214"/>
                    <a:pt x="0" y="879"/>
                    <a:pt x="293" y="628"/>
                  </a:cubicBezTo>
                  <a:cubicBezTo>
                    <a:pt x="607" y="335"/>
                    <a:pt x="942" y="126"/>
                    <a:pt x="1423" y="105"/>
                  </a:cubicBezTo>
                  <a:cubicBezTo>
                    <a:pt x="1988" y="63"/>
                    <a:pt x="2553" y="1"/>
                    <a:pt x="3118" y="42"/>
                  </a:cubicBezTo>
                  <a:cubicBezTo>
                    <a:pt x="4290" y="168"/>
                    <a:pt x="5336" y="566"/>
                    <a:pt x="6173" y="1402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6642275" y="2566313"/>
              <a:ext cx="80050" cy="125050"/>
            </a:xfrm>
            <a:custGeom>
              <a:avLst/>
              <a:gdLst/>
              <a:ahLst/>
              <a:cxnLst/>
              <a:rect l="l" t="t" r="r" b="b"/>
              <a:pathLst>
                <a:path w="3202" h="5002" extrusionOk="0">
                  <a:moveTo>
                    <a:pt x="649" y="5001"/>
                  </a:moveTo>
                  <a:cubicBezTo>
                    <a:pt x="84" y="4457"/>
                    <a:pt x="126" y="3746"/>
                    <a:pt x="63" y="3118"/>
                  </a:cubicBezTo>
                  <a:cubicBezTo>
                    <a:pt x="0" y="2365"/>
                    <a:pt x="168" y="1570"/>
                    <a:pt x="565" y="900"/>
                  </a:cubicBezTo>
                  <a:cubicBezTo>
                    <a:pt x="837" y="398"/>
                    <a:pt x="1193" y="1"/>
                    <a:pt x="1821" y="42"/>
                  </a:cubicBezTo>
                  <a:cubicBezTo>
                    <a:pt x="1925" y="42"/>
                    <a:pt x="2072" y="42"/>
                    <a:pt x="2135" y="105"/>
                  </a:cubicBezTo>
                  <a:cubicBezTo>
                    <a:pt x="2574" y="482"/>
                    <a:pt x="2992" y="838"/>
                    <a:pt x="3181" y="1423"/>
                  </a:cubicBezTo>
                  <a:cubicBezTo>
                    <a:pt x="3202" y="1549"/>
                    <a:pt x="3181" y="1675"/>
                    <a:pt x="3139" y="1842"/>
                  </a:cubicBezTo>
                  <a:cubicBezTo>
                    <a:pt x="3139" y="1884"/>
                    <a:pt x="3097" y="1947"/>
                    <a:pt x="3076" y="1988"/>
                  </a:cubicBezTo>
                  <a:cubicBezTo>
                    <a:pt x="2846" y="2407"/>
                    <a:pt x="1130" y="4541"/>
                    <a:pt x="649" y="5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6623450" y="4256413"/>
              <a:ext cx="137600" cy="45550"/>
            </a:xfrm>
            <a:custGeom>
              <a:avLst/>
              <a:gdLst/>
              <a:ahLst/>
              <a:cxnLst/>
              <a:rect l="l" t="t" r="r" b="b"/>
              <a:pathLst>
                <a:path w="5504" h="1822" extrusionOk="0">
                  <a:moveTo>
                    <a:pt x="5503" y="377"/>
                  </a:moveTo>
                  <a:cubicBezTo>
                    <a:pt x="5398" y="880"/>
                    <a:pt x="5106" y="1068"/>
                    <a:pt x="4771" y="1193"/>
                  </a:cubicBezTo>
                  <a:cubicBezTo>
                    <a:pt x="3515" y="1696"/>
                    <a:pt x="2197" y="1821"/>
                    <a:pt x="900" y="1549"/>
                  </a:cubicBezTo>
                  <a:cubicBezTo>
                    <a:pt x="565" y="1507"/>
                    <a:pt x="293" y="1277"/>
                    <a:pt x="0" y="1005"/>
                  </a:cubicBezTo>
                  <a:cubicBezTo>
                    <a:pt x="398" y="461"/>
                    <a:pt x="942" y="252"/>
                    <a:pt x="1528" y="168"/>
                  </a:cubicBezTo>
                  <a:cubicBezTo>
                    <a:pt x="2176" y="64"/>
                    <a:pt x="2825" y="1"/>
                    <a:pt x="3494" y="147"/>
                  </a:cubicBezTo>
                  <a:cubicBezTo>
                    <a:pt x="4143" y="252"/>
                    <a:pt x="4792" y="294"/>
                    <a:pt x="5503" y="377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6860925" y="2977988"/>
              <a:ext cx="272025" cy="162175"/>
            </a:xfrm>
            <a:custGeom>
              <a:avLst/>
              <a:gdLst/>
              <a:ahLst/>
              <a:cxnLst/>
              <a:rect l="l" t="t" r="r" b="b"/>
              <a:pathLst>
                <a:path w="10881" h="6487" extrusionOk="0">
                  <a:moveTo>
                    <a:pt x="10881" y="63"/>
                  </a:moveTo>
                  <a:cubicBezTo>
                    <a:pt x="10797" y="963"/>
                    <a:pt x="10672" y="1779"/>
                    <a:pt x="10358" y="2553"/>
                  </a:cubicBezTo>
                  <a:cubicBezTo>
                    <a:pt x="10044" y="3369"/>
                    <a:pt x="9688" y="4122"/>
                    <a:pt x="9270" y="4855"/>
                  </a:cubicBezTo>
                  <a:cubicBezTo>
                    <a:pt x="8767" y="5713"/>
                    <a:pt x="7889" y="6027"/>
                    <a:pt x="7073" y="6403"/>
                  </a:cubicBezTo>
                  <a:cubicBezTo>
                    <a:pt x="6884" y="6487"/>
                    <a:pt x="6675" y="6445"/>
                    <a:pt x="6466" y="6424"/>
                  </a:cubicBezTo>
                  <a:cubicBezTo>
                    <a:pt x="5734" y="6340"/>
                    <a:pt x="4980" y="6299"/>
                    <a:pt x="4248" y="6194"/>
                  </a:cubicBezTo>
                  <a:cubicBezTo>
                    <a:pt x="3662" y="6110"/>
                    <a:pt x="3139" y="5901"/>
                    <a:pt x="2700" y="5503"/>
                  </a:cubicBezTo>
                  <a:cubicBezTo>
                    <a:pt x="2386" y="5231"/>
                    <a:pt x="2009" y="4980"/>
                    <a:pt x="1674" y="4708"/>
                  </a:cubicBezTo>
                  <a:cubicBezTo>
                    <a:pt x="942" y="4122"/>
                    <a:pt x="419" y="3390"/>
                    <a:pt x="168" y="2470"/>
                  </a:cubicBezTo>
                  <a:cubicBezTo>
                    <a:pt x="21" y="2009"/>
                    <a:pt x="0" y="1507"/>
                    <a:pt x="84" y="1047"/>
                  </a:cubicBezTo>
                  <a:cubicBezTo>
                    <a:pt x="126" y="628"/>
                    <a:pt x="377" y="482"/>
                    <a:pt x="796" y="524"/>
                  </a:cubicBezTo>
                  <a:cubicBezTo>
                    <a:pt x="837" y="524"/>
                    <a:pt x="900" y="545"/>
                    <a:pt x="963" y="545"/>
                  </a:cubicBezTo>
                  <a:cubicBezTo>
                    <a:pt x="2616" y="879"/>
                    <a:pt x="4269" y="649"/>
                    <a:pt x="5922" y="461"/>
                  </a:cubicBezTo>
                  <a:cubicBezTo>
                    <a:pt x="6591" y="377"/>
                    <a:pt x="7282" y="335"/>
                    <a:pt x="7951" y="252"/>
                  </a:cubicBezTo>
                  <a:cubicBezTo>
                    <a:pt x="8182" y="231"/>
                    <a:pt x="8433" y="231"/>
                    <a:pt x="8642" y="168"/>
                  </a:cubicBezTo>
                  <a:cubicBezTo>
                    <a:pt x="9395" y="1"/>
                    <a:pt x="10107" y="42"/>
                    <a:pt x="10881" y="63"/>
                  </a:cubicBezTo>
                  <a:close/>
                </a:path>
              </a:pathLst>
            </a:custGeom>
            <a:solidFill>
              <a:srgbClr val="FB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7148625" y="2932488"/>
              <a:ext cx="177350" cy="206125"/>
            </a:xfrm>
            <a:custGeom>
              <a:avLst/>
              <a:gdLst/>
              <a:ahLst/>
              <a:cxnLst/>
              <a:rect l="l" t="t" r="r" b="b"/>
              <a:pathLst>
                <a:path w="7094" h="8245" extrusionOk="0">
                  <a:moveTo>
                    <a:pt x="6968" y="3494"/>
                  </a:moveTo>
                  <a:cubicBezTo>
                    <a:pt x="6968" y="2867"/>
                    <a:pt x="6780" y="2197"/>
                    <a:pt x="6382" y="1674"/>
                  </a:cubicBezTo>
                  <a:cubicBezTo>
                    <a:pt x="5524" y="502"/>
                    <a:pt x="3871" y="0"/>
                    <a:pt x="2532" y="419"/>
                  </a:cubicBezTo>
                  <a:cubicBezTo>
                    <a:pt x="2156" y="440"/>
                    <a:pt x="1758" y="544"/>
                    <a:pt x="1528" y="816"/>
                  </a:cubicBezTo>
                  <a:cubicBezTo>
                    <a:pt x="1277" y="1067"/>
                    <a:pt x="1151" y="1297"/>
                    <a:pt x="1109" y="1465"/>
                  </a:cubicBezTo>
                  <a:cubicBezTo>
                    <a:pt x="1109" y="1486"/>
                    <a:pt x="1068" y="1486"/>
                    <a:pt x="1068" y="1528"/>
                  </a:cubicBezTo>
                  <a:cubicBezTo>
                    <a:pt x="0" y="3118"/>
                    <a:pt x="335" y="5545"/>
                    <a:pt x="1863" y="6759"/>
                  </a:cubicBezTo>
                  <a:cubicBezTo>
                    <a:pt x="3767" y="8244"/>
                    <a:pt x="6298" y="7051"/>
                    <a:pt x="6926" y="4834"/>
                  </a:cubicBezTo>
                  <a:cubicBezTo>
                    <a:pt x="7094" y="4373"/>
                    <a:pt x="7073" y="3913"/>
                    <a:pt x="6968" y="3494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6630775" y="2850888"/>
              <a:ext cx="204025" cy="190425"/>
            </a:xfrm>
            <a:custGeom>
              <a:avLst/>
              <a:gdLst/>
              <a:ahLst/>
              <a:cxnLst/>
              <a:rect l="l" t="t" r="r" b="b"/>
              <a:pathLst>
                <a:path w="8161" h="7617" extrusionOk="0">
                  <a:moveTo>
                    <a:pt x="7302" y="1779"/>
                  </a:moveTo>
                  <a:cubicBezTo>
                    <a:pt x="6612" y="732"/>
                    <a:pt x="5189" y="0"/>
                    <a:pt x="3996" y="502"/>
                  </a:cubicBezTo>
                  <a:cubicBezTo>
                    <a:pt x="2783" y="607"/>
                    <a:pt x="1569" y="1256"/>
                    <a:pt x="1067" y="2364"/>
                  </a:cubicBezTo>
                  <a:cubicBezTo>
                    <a:pt x="0" y="4687"/>
                    <a:pt x="2511" y="7449"/>
                    <a:pt x="4771" y="7554"/>
                  </a:cubicBezTo>
                  <a:cubicBezTo>
                    <a:pt x="5838" y="7616"/>
                    <a:pt x="6800" y="6675"/>
                    <a:pt x="7386" y="5859"/>
                  </a:cubicBezTo>
                  <a:cubicBezTo>
                    <a:pt x="8160" y="4771"/>
                    <a:pt x="8014" y="2908"/>
                    <a:pt x="7302" y="1779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6877150" y="3366113"/>
              <a:ext cx="415350" cy="84775"/>
            </a:xfrm>
            <a:custGeom>
              <a:avLst/>
              <a:gdLst/>
              <a:ahLst/>
              <a:cxnLst/>
              <a:rect l="l" t="t" r="r" b="b"/>
              <a:pathLst>
                <a:path w="16614" h="3391" extrusionOk="0">
                  <a:moveTo>
                    <a:pt x="16488" y="1758"/>
                  </a:moveTo>
                  <a:cubicBezTo>
                    <a:pt x="16111" y="712"/>
                    <a:pt x="14960" y="1235"/>
                    <a:pt x="14124" y="1131"/>
                  </a:cubicBezTo>
                  <a:cubicBezTo>
                    <a:pt x="12596" y="963"/>
                    <a:pt x="10504" y="1842"/>
                    <a:pt x="9039" y="1173"/>
                  </a:cubicBezTo>
                  <a:cubicBezTo>
                    <a:pt x="7784" y="608"/>
                    <a:pt x="7198" y="1"/>
                    <a:pt x="5733" y="503"/>
                  </a:cubicBezTo>
                  <a:cubicBezTo>
                    <a:pt x="5105" y="712"/>
                    <a:pt x="4520" y="1047"/>
                    <a:pt x="3913" y="1256"/>
                  </a:cubicBezTo>
                  <a:cubicBezTo>
                    <a:pt x="3013" y="1570"/>
                    <a:pt x="2092" y="817"/>
                    <a:pt x="1339" y="461"/>
                  </a:cubicBezTo>
                  <a:cubicBezTo>
                    <a:pt x="712" y="189"/>
                    <a:pt x="0" y="775"/>
                    <a:pt x="377" y="1445"/>
                  </a:cubicBezTo>
                  <a:cubicBezTo>
                    <a:pt x="942" y="2449"/>
                    <a:pt x="2239" y="3160"/>
                    <a:pt x="3390" y="3244"/>
                  </a:cubicBezTo>
                  <a:cubicBezTo>
                    <a:pt x="4708" y="3349"/>
                    <a:pt x="6277" y="1800"/>
                    <a:pt x="7470" y="2554"/>
                  </a:cubicBezTo>
                  <a:cubicBezTo>
                    <a:pt x="8704" y="3390"/>
                    <a:pt x="9918" y="3390"/>
                    <a:pt x="11383" y="3265"/>
                  </a:cubicBezTo>
                  <a:cubicBezTo>
                    <a:pt x="12303" y="3181"/>
                    <a:pt x="13182" y="3077"/>
                    <a:pt x="14103" y="3139"/>
                  </a:cubicBezTo>
                  <a:cubicBezTo>
                    <a:pt x="14814" y="3181"/>
                    <a:pt x="15421" y="3223"/>
                    <a:pt x="16007" y="2826"/>
                  </a:cubicBezTo>
                  <a:cubicBezTo>
                    <a:pt x="16404" y="2616"/>
                    <a:pt x="16613" y="2177"/>
                    <a:pt x="16488" y="1758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6834775" y="3481213"/>
              <a:ext cx="483875" cy="102550"/>
            </a:xfrm>
            <a:custGeom>
              <a:avLst/>
              <a:gdLst/>
              <a:ahLst/>
              <a:cxnLst/>
              <a:rect l="l" t="t" r="r" b="b"/>
              <a:pathLst>
                <a:path w="19355" h="4102" extrusionOk="0">
                  <a:moveTo>
                    <a:pt x="18434" y="1214"/>
                  </a:moveTo>
                  <a:cubicBezTo>
                    <a:pt x="17011" y="732"/>
                    <a:pt x="15254" y="816"/>
                    <a:pt x="13894" y="1548"/>
                  </a:cubicBezTo>
                  <a:cubicBezTo>
                    <a:pt x="13768" y="1632"/>
                    <a:pt x="13140" y="1779"/>
                    <a:pt x="13370" y="1967"/>
                  </a:cubicBezTo>
                  <a:cubicBezTo>
                    <a:pt x="13098" y="1737"/>
                    <a:pt x="12973" y="1360"/>
                    <a:pt x="12617" y="1172"/>
                  </a:cubicBezTo>
                  <a:cubicBezTo>
                    <a:pt x="11843" y="837"/>
                    <a:pt x="11215" y="795"/>
                    <a:pt x="10441" y="1067"/>
                  </a:cubicBezTo>
                  <a:cubicBezTo>
                    <a:pt x="8474" y="1758"/>
                    <a:pt x="7135" y="1590"/>
                    <a:pt x="5420" y="481"/>
                  </a:cubicBezTo>
                  <a:cubicBezTo>
                    <a:pt x="4876" y="105"/>
                    <a:pt x="3997" y="126"/>
                    <a:pt x="3411" y="398"/>
                  </a:cubicBezTo>
                  <a:cubicBezTo>
                    <a:pt x="3055" y="544"/>
                    <a:pt x="2699" y="816"/>
                    <a:pt x="2302" y="858"/>
                  </a:cubicBezTo>
                  <a:cubicBezTo>
                    <a:pt x="2176" y="900"/>
                    <a:pt x="1570" y="314"/>
                    <a:pt x="1423" y="188"/>
                  </a:cubicBezTo>
                  <a:cubicBezTo>
                    <a:pt x="1214" y="0"/>
                    <a:pt x="900" y="21"/>
                    <a:pt x="733" y="272"/>
                  </a:cubicBezTo>
                  <a:cubicBezTo>
                    <a:pt x="0" y="1465"/>
                    <a:pt x="1549" y="3034"/>
                    <a:pt x="2804" y="2720"/>
                  </a:cubicBezTo>
                  <a:cubicBezTo>
                    <a:pt x="3264" y="2595"/>
                    <a:pt x="3683" y="2385"/>
                    <a:pt x="4122" y="2197"/>
                  </a:cubicBezTo>
                  <a:cubicBezTo>
                    <a:pt x="4415" y="2092"/>
                    <a:pt x="5231" y="2804"/>
                    <a:pt x="5461" y="2929"/>
                  </a:cubicBezTo>
                  <a:cubicBezTo>
                    <a:pt x="6298" y="3369"/>
                    <a:pt x="7303" y="3515"/>
                    <a:pt x="8244" y="3578"/>
                  </a:cubicBezTo>
                  <a:cubicBezTo>
                    <a:pt x="9060" y="3641"/>
                    <a:pt x="10127" y="3515"/>
                    <a:pt x="10839" y="3118"/>
                  </a:cubicBezTo>
                  <a:cubicBezTo>
                    <a:pt x="11718" y="2615"/>
                    <a:pt x="11969" y="3662"/>
                    <a:pt x="12847" y="3892"/>
                  </a:cubicBezTo>
                  <a:cubicBezTo>
                    <a:pt x="13684" y="4101"/>
                    <a:pt x="14647" y="3327"/>
                    <a:pt x="15400" y="3055"/>
                  </a:cubicBezTo>
                  <a:cubicBezTo>
                    <a:pt x="16425" y="2720"/>
                    <a:pt x="17367" y="3055"/>
                    <a:pt x="18392" y="2908"/>
                  </a:cubicBezTo>
                  <a:cubicBezTo>
                    <a:pt x="19355" y="2720"/>
                    <a:pt x="19208" y="1465"/>
                    <a:pt x="18434" y="1214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45"/>
            <p:cNvGrpSpPr/>
            <p:nvPr/>
          </p:nvGrpSpPr>
          <p:grpSpPr>
            <a:xfrm>
              <a:off x="7653400" y="2205913"/>
              <a:ext cx="296625" cy="308125"/>
              <a:chOff x="7653400" y="2205913"/>
              <a:chExt cx="296625" cy="308125"/>
            </a:xfrm>
          </p:grpSpPr>
          <p:sp>
            <p:nvSpPr>
              <p:cNvPr id="723" name="Google Shape;723;p45"/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5"/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6" name="Google Shape;726;p45"/>
            <p:cNvSpPr/>
            <p:nvPr/>
          </p:nvSpPr>
          <p:spPr>
            <a:xfrm>
              <a:off x="6368700" y="2230488"/>
              <a:ext cx="1345400" cy="2147850"/>
            </a:xfrm>
            <a:custGeom>
              <a:avLst/>
              <a:gdLst/>
              <a:ahLst/>
              <a:cxnLst/>
              <a:rect l="l" t="t" r="r" b="b"/>
              <a:pathLst>
                <a:path w="53816" h="85914" extrusionOk="0">
                  <a:moveTo>
                    <a:pt x="16928" y="81791"/>
                  </a:moveTo>
                  <a:cubicBezTo>
                    <a:pt x="16593" y="82544"/>
                    <a:pt x="16028" y="82984"/>
                    <a:pt x="15316" y="83277"/>
                  </a:cubicBezTo>
                  <a:cubicBezTo>
                    <a:pt x="13873" y="83842"/>
                    <a:pt x="12366" y="83988"/>
                    <a:pt x="10839" y="83695"/>
                  </a:cubicBezTo>
                  <a:cubicBezTo>
                    <a:pt x="10190" y="83570"/>
                    <a:pt x="9688" y="83193"/>
                    <a:pt x="9249" y="82733"/>
                  </a:cubicBezTo>
                  <a:cubicBezTo>
                    <a:pt x="8851" y="82314"/>
                    <a:pt x="8914" y="81645"/>
                    <a:pt x="9311" y="81226"/>
                  </a:cubicBezTo>
                  <a:cubicBezTo>
                    <a:pt x="9981" y="80557"/>
                    <a:pt x="10839" y="80138"/>
                    <a:pt x="11822" y="80054"/>
                  </a:cubicBezTo>
                  <a:cubicBezTo>
                    <a:pt x="12680" y="79971"/>
                    <a:pt x="13538" y="80013"/>
                    <a:pt x="14375" y="80138"/>
                  </a:cubicBezTo>
                  <a:cubicBezTo>
                    <a:pt x="15233" y="80264"/>
                    <a:pt x="16132" y="80326"/>
                    <a:pt x="17053" y="80431"/>
                  </a:cubicBezTo>
                  <a:cubicBezTo>
                    <a:pt x="17116" y="80243"/>
                    <a:pt x="17200" y="80075"/>
                    <a:pt x="17241" y="79929"/>
                  </a:cubicBezTo>
                  <a:cubicBezTo>
                    <a:pt x="17283" y="79657"/>
                    <a:pt x="17304" y="79427"/>
                    <a:pt x="17346" y="79176"/>
                  </a:cubicBezTo>
                  <a:cubicBezTo>
                    <a:pt x="17472" y="77816"/>
                    <a:pt x="17723" y="76497"/>
                    <a:pt x="18225" y="75242"/>
                  </a:cubicBezTo>
                  <a:cubicBezTo>
                    <a:pt x="18246" y="75200"/>
                    <a:pt x="18288" y="75137"/>
                    <a:pt x="18288" y="75096"/>
                  </a:cubicBezTo>
                  <a:cubicBezTo>
                    <a:pt x="18309" y="74217"/>
                    <a:pt x="18748" y="73443"/>
                    <a:pt x="18936" y="72606"/>
                  </a:cubicBezTo>
                  <a:cubicBezTo>
                    <a:pt x="18936" y="72543"/>
                    <a:pt x="18936" y="72501"/>
                    <a:pt x="18915" y="72438"/>
                  </a:cubicBezTo>
                  <a:cubicBezTo>
                    <a:pt x="18246" y="71915"/>
                    <a:pt x="17409" y="71769"/>
                    <a:pt x="16656" y="71434"/>
                  </a:cubicBezTo>
                  <a:cubicBezTo>
                    <a:pt x="16321" y="71267"/>
                    <a:pt x="15965" y="71141"/>
                    <a:pt x="15630" y="71015"/>
                  </a:cubicBezTo>
                  <a:cubicBezTo>
                    <a:pt x="15316" y="70869"/>
                    <a:pt x="15191" y="70639"/>
                    <a:pt x="15254" y="70325"/>
                  </a:cubicBezTo>
                  <a:cubicBezTo>
                    <a:pt x="15316" y="69676"/>
                    <a:pt x="15316" y="68986"/>
                    <a:pt x="15505" y="68358"/>
                  </a:cubicBezTo>
                  <a:cubicBezTo>
                    <a:pt x="15735" y="67479"/>
                    <a:pt x="16091" y="66642"/>
                    <a:pt x="16363" y="65743"/>
                  </a:cubicBezTo>
                  <a:cubicBezTo>
                    <a:pt x="16446" y="65533"/>
                    <a:pt x="16593" y="65324"/>
                    <a:pt x="16593" y="65094"/>
                  </a:cubicBezTo>
                  <a:cubicBezTo>
                    <a:pt x="16635" y="64445"/>
                    <a:pt x="16865" y="63860"/>
                    <a:pt x="17158" y="63295"/>
                  </a:cubicBezTo>
                  <a:cubicBezTo>
                    <a:pt x="17472" y="62646"/>
                    <a:pt x="17534" y="61935"/>
                    <a:pt x="17639" y="61181"/>
                  </a:cubicBezTo>
                  <a:cubicBezTo>
                    <a:pt x="17576" y="61119"/>
                    <a:pt x="17472" y="61077"/>
                    <a:pt x="17388" y="60993"/>
                  </a:cubicBezTo>
                  <a:cubicBezTo>
                    <a:pt x="17011" y="60721"/>
                    <a:pt x="16886" y="60386"/>
                    <a:pt x="16948" y="59947"/>
                  </a:cubicBezTo>
                  <a:cubicBezTo>
                    <a:pt x="17053" y="59026"/>
                    <a:pt x="17158" y="58106"/>
                    <a:pt x="17220" y="57206"/>
                  </a:cubicBezTo>
                  <a:cubicBezTo>
                    <a:pt x="17262" y="56850"/>
                    <a:pt x="17304" y="56515"/>
                    <a:pt x="17367" y="56181"/>
                  </a:cubicBezTo>
                  <a:cubicBezTo>
                    <a:pt x="17430" y="55344"/>
                    <a:pt x="17597" y="54528"/>
                    <a:pt x="17827" y="53753"/>
                  </a:cubicBezTo>
                  <a:cubicBezTo>
                    <a:pt x="18162" y="52603"/>
                    <a:pt x="18518" y="51452"/>
                    <a:pt x="18581" y="50217"/>
                  </a:cubicBezTo>
                  <a:cubicBezTo>
                    <a:pt x="18622" y="49904"/>
                    <a:pt x="18727" y="49590"/>
                    <a:pt x="18790" y="49297"/>
                  </a:cubicBezTo>
                  <a:cubicBezTo>
                    <a:pt x="19250" y="47497"/>
                    <a:pt x="19836" y="45740"/>
                    <a:pt x="20547" y="43982"/>
                  </a:cubicBezTo>
                  <a:cubicBezTo>
                    <a:pt x="20652" y="43710"/>
                    <a:pt x="20840" y="43438"/>
                    <a:pt x="20819" y="43124"/>
                  </a:cubicBezTo>
                  <a:cubicBezTo>
                    <a:pt x="20631" y="42999"/>
                    <a:pt x="20526" y="43124"/>
                    <a:pt x="20401" y="43187"/>
                  </a:cubicBezTo>
                  <a:cubicBezTo>
                    <a:pt x="20024" y="43333"/>
                    <a:pt x="19689" y="43543"/>
                    <a:pt x="19292" y="43710"/>
                  </a:cubicBezTo>
                  <a:cubicBezTo>
                    <a:pt x="18769" y="43940"/>
                    <a:pt x="18225" y="44087"/>
                    <a:pt x="17639" y="44087"/>
                  </a:cubicBezTo>
                  <a:cubicBezTo>
                    <a:pt x="17430" y="44087"/>
                    <a:pt x="17262" y="44129"/>
                    <a:pt x="17053" y="44170"/>
                  </a:cubicBezTo>
                  <a:cubicBezTo>
                    <a:pt x="16321" y="44296"/>
                    <a:pt x="15547" y="44275"/>
                    <a:pt x="14814" y="44191"/>
                  </a:cubicBezTo>
                  <a:cubicBezTo>
                    <a:pt x="14647" y="44170"/>
                    <a:pt x="14479" y="44129"/>
                    <a:pt x="14333" y="44129"/>
                  </a:cubicBezTo>
                  <a:cubicBezTo>
                    <a:pt x="13433" y="44170"/>
                    <a:pt x="12701" y="43773"/>
                    <a:pt x="11990" y="43333"/>
                  </a:cubicBezTo>
                  <a:cubicBezTo>
                    <a:pt x="10483" y="42392"/>
                    <a:pt x="8998" y="41450"/>
                    <a:pt x="7575" y="40362"/>
                  </a:cubicBezTo>
                  <a:cubicBezTo>
                    <a:pt x="7324" y="40153"/>
                    <a:pt x="7073" y="39881"/>
                    <a:pt x="6905" y="39588"/>
                  </a:cubicBezTo>
                  <a:cubicBezTo>
                    <a:pt x="6382" y="38751"/>
                    <a:pt x="5775" y="37998"/>
                    <a:pt x="5085" y="37328"/>
                  </a:cubicBezTo>
                  <a:cubicBezTo>
                    <a:pt x="4457" y="36701"/>
                    <a:pt x="4018" y="35906"/>
                    <a:pt x="3662" y="35090"/>
                  </a:cubicBezTo>
                  <a:cubicBezTo>
                    <a:pt x="3264" y="34211"/>
                    <a:pt x="2930" y="33290"/>
                    <a:pt x="2553" y="32370"/>
                  </a:cubicBezTo>
                  <a:cubicBezTo>
                    <a:pt x="2448" y="32118"/>
                    <a:pt x="2407" y="31826"/>
                    <a:pt x="2323" y="31512"/>
                  </a:cubicBezTo>
                  <a:cubicBezTo>
                    <a:pt x="2051" y="31491"/>
                    <a:pt x="1779" y="31470"/>
                    <a:pt x="1507" y="31428"/>
                  </a:cubicBezTo>
                  <a:cubicBezTo>
                    <a:pt x="1088" y="31386"/>
                    <a:pt x="837" y="31156"/>
                    <a:pt x="691" y="30758"/>
                  </a:cubicBezTo>
                  <a:cubicBezTo>
                    <a:pt x="586" y="30361"/>
                    <a:pt x="482" y="30005"/>
                    <a:pt x="210" y="29691"/>
                  </a:cubicBezTo>
                  <a:cubicBezTo>
                    <a:pt x="42" y="29503"/>
                    <a:pt x="0" y="29294"/>
                    <a:pt x="63" y="29022"/>
                  </a:cubicBezTo>
                  <a:cubicBezTo>
                    <a:pt x="126" y="28813"/>
                    <a:pt x="168" y="28771"/>
                    <a:pt x="649" y="28540"/>
                  </a:cubicBezTo>
                  <a:cubicBezTo>
                    <a:pt x="1067" y="28917"/>
                    <a:pt x="1151" y="29608"/>
                    <a:pt x="1674" y="30026"/>
                  </a:cubicBezTo>
                  <a:cubicBezTo>
                    <a:pt x="1695" y="29901"/>
                    <a:pt x="1737" y="29817"/>
                    <a:pt x="1716" y="29733"/>
                  </a:cubicBezTo>
                  <a:cubicBezTo>
                    <a:pt x="1674" y="29377"/>
                    <a:pt x="1591" y="29001"/>
                    <a:pt x="1528" y="28645"/>
                  </a:cubicBezTo>
                  <a:cubicBezTo>
                    <a:pt x="1507" y="28289"/>
                    <a:pt x="1360" y="28038"/>
                    <a:pt x="1193" y="27766"/>
                  </a:cubicBezTo>
                  <a:cubicBezTo>
                    <a:pt x="1067" y="27557"/>
                    <a:pt x="963" y="27390"/>
                    <a:pt x="1130" y="27139"/>
                  </a:cubicBezTo>
                  <a:cubicBezTo>
                    <a:pt x="1298" y="26888"/>
                    <a:pt x="1549" y="26908"/>
                    <a:pt x="1800" y="26992"/>
                  </a:cubicBezTo>
                  <a:lnTo>
                    <a:pt x="2114" y="27097"/>
                  </a:lnTo>
                  <a:cubicBezTo>
                    <a:pt x="2197" y="27390"/>
                    <a:pt x="2323" y="27724"/>
                    <a:pt x="2386" y="28038"/>
                  </a:cubicBezTo>
                  <a:cubicBezTo>
                    <a:pt x="2448" y="28352"/>
                    <a:pt x="2386" y="28708"/>
                    <a:pt x="2616" y="29105"/>
                  </a:cubicBezTo>
                  <a:cubicBezTo>
                    <a:pt x="2762" y="28708"/>
                    <a:pt x="2720" y="28436"/>
                    <a:pt x="2700" y="28143"/>
                  </a:cubicBezTo>
                  <a:cubicBezTo>
                    <a:pt x="2658" y="27850"/>
                    <a:pt x="2637" y="27557"/>
                    <a:pt x="2825" y="27327"/>
                  </a:cubicBezTo>
                  <a:cubicBezTo>
                    <a:pt x="2867" y="27243"/>
                    <a:pt x="2972" y="27222"/>
                    <a:pt x="3139" y="27139"/>
                  </a:cubicBezTo>
                  <a:cubicBezTo>
                    <a:pt x="3348" y="27850"/>
                    <a:pt x="3599" y="28478"/>
                    <a:pt x="3474" y="29210"/>
                  </a:cubicBezTo>
                  <a:cubicBezTo>
                    <a:pt x="3369" y="29963"/>
                    <a:pt x="3285" y="30758"/>
                    <a:pt x="3244" y="31512"/>
                  </a:cubicBezTo>
                  <a:cubicBezTo>
                    <a:pt x="3223" y="31700"/>
                    <a:pt x="3264" y="31909"/>
                    <a:pt x="3348" y="32098"/>
                  </a:cubicBezTo>
                  <a:cubicBezTo>
                    <a:pt x="3662" y="32767"/>
                    <a:pt x="3997" y="33416"/>
                    <a:pt x="4290" y="34106"/>
                  </a:cubicBezTo>
                  <a:cubicBezTo>
                    <a:pt x="4750" y="35236"/>
                    <a:pt x="5378" y="36240"/>
                    <a:pt x="6277" y="37077"/>
                  </a:cubicBezTo>
                  <a:cubicBezTo>
                    <a:pt x="6801" y="37579"/>
                    <a:pt x="7219" y="38186"/>
                    <a:pt x="7575" y="38793"/>
                  </a:cubicBezTo>
                  <a:cubicBezTo>
                    <a:pt x="7826" y="39170"/>
                    <a:pt x="8140" y="39525"/>
                    <a:pt x="8516" y="39776"/>
                  </a:cubicBezTo>
                  <a:lnTo>
                    <a:pt x="12847" y="42601"/>
                  </a:lnTo>
                  <a:cubicBezTo>
                    <a:pt x="13308" y="42915"/>
                    <a:pt x="13810" y="43082"/>
                    <a:pt x="14375" y="43082"/>
                  </a:cubicBezTo>
                  <a:cubicBezTo>
                    <a:pt x="14647" y="43082"/>
                    <a:pt x="14898" y="43124"/>
                    <a:pt x="15149" y="43187"/>
                  </a:cubicBezTo>
                  <a:cubicBezTo>
                    <a:pt x="15672" y="43250"/>
                    <a:pt x="16153" y="43250"/>
                    <a:pt x="16676" y="43187"/>
                  </a:cubicBezTo>
                  <a:cubicBezTo>
                    <a:pt x="16948" y="43124"/>
                    <a:pt x="17200" y="43082"/>
                    <a:pt x="17451" y="43103"/>
                  </a:cubicBezTo>
                  <a:cubicBezTo>
                    <a:pt x="18120" y="43103"/>
                    <a:pt x="18727" y="42894"/>
                    <a:pt x="19334" y="42601"/>
                  </a:cubicBezTo>
                  <a:cubicBezTo>
                    <a:pt x="19689" y="42455"/>
                    <a:pt x="20066" y="42266"/>
                    <a:pt x="20401" y="42078"/>
                  </a:cubicBezTo>
                  <a:cubicBezTo>
                    <a:pt x="20589" y="41973"/>
                    <a:pt x="20736" y="41869"/>
                    <a:pt x="20903" y="41743"/>
                  </a:cubicBezTo>
                  <a:cubicBezTo>
                    <a:pt x="21175" y="41513"/>
                    <a:pt x="21447" y="41241"/>
                    <a:pt x="21698" y="40990"/>
                  </a:cubicBezTo>
                  <a:cubicBezTo>
                    <a:pt x="21907" y="40781"/>
                    <a:pt x="22096" y="40572"/>
                    <a:pt x="22096" y="40258"/>
                  </a:cubicBezTo>
                  <a:cubicBezTo>
                    <a:pt x="21656" y="40111"/>
                    <a:pt x="21217" y="39965"/>
                    <a:pt x="20798" y="39839"/>
                  </a:cubicBezTo>
                  <a:cubicBezTo>
                    <a:pt x="19459" y="39463"/>
                    <a:pt x="18183" y="38940"/>
                    <a:pt x="16948" y="38333"/>
                  </a:cubicBezTo>
                  <a:cubicBezTo>
                    <a:pt x="16091" y="37956"/>
                    <a:pt x="15296" y="37433"/>
                    <a:pt x="14479" y="36952"/>
                  </a:cubicBezTo>
                  <a:cubicBezTo>
                    <a:pt x="14417" y="36910"/>
                    <a:pt x="14333" y="36868"/>
                    <a:pt x="14270" y="36805"/>
                  </a:cubicBezTo>
                  <a:cubicBezTo>
                    <a:pt x="13517" y="35989"/>
                    <a:pt x="12701" y="35236"/>
                    <a:pt x="12136" y="34232"/>
                  </a:cubicBezTo>
                  <a:cubicBezTo>
                    <a:pt x="11508" y="33165"/>
                    <a:pt x="10964" y="32056"/>
                    <a:pt x="10588" y="30884"/>
                  </a:cubicBezTo>
                  <a:cubicBezTo>
                    <a:pt x="10504" y="30591"/>
                    <a:pt x="10399" y="30277"/>
                    <a:pt x="10399" y="29963"/>
                  </a:cubicBezTo>
                  <a:cubicBezTo>
                    <a:pt x="10337" y="28436"/>
                    <a:pt x="10253" y="26888"/>
                    <a:pt x="10253" y="25339"/>
                  </a:cubicBezTo>
                  <a:cubicBezTo>
                    <a:pt x="10253" y="24460"/>
                    <a:pt x="10378" y="23561"/>
                    <a:pt x="10504" y="22703"/>
                  </a:cubicBezTo>
                  <a:cubicBezTo>
                    <a:pt x="10650" y="21803"/>
                    <a:pt x="10881" y="20924"/>
                    <a:pt x="11090" y="19962"/>
                  </a:cubicBezTo>
                  <a:cubicBezTo>
                    <a:pt x="10902" y="19606"/>
                    <a:pt x="10671" y="19167"/>
                    <a:pt x="10441" y="18748"/>
                  </a:cubicBezTo>
                  <a:cubicBezTo>
                    <a:pt x="9960" y="17974"/>
                    <a:pt x="9939" y="17137"/>
                    <a:pt x="9960" y="16258"/>
                  </a:cubicBezTo>
                  <a:cubicBezTo>
                    <a:pt x="9960" y="15924"/>
                    <a:pt x="10023" y="15589"/>
                    <a:pt x="10086" y="15254"/>
                  </a:cubicBezTo>
                  <a:cubicBezTo>
                    <a:pt x="10337" y="14145"/>
                    <a:pt x="10881" y="13287"/>
                    <a:pt x="11843" y="12701"/>
                  </a:cubicBezTo>
                  <a:cubicBezTo>
                    <a:pt x="11969" y="12639"/>
                    <a:pt x="12178" y="12659"/>
                    <a:pt x="12345" y="12597"/>
                  </a:cubicBezTo>
                  <a:cubicBezTo>
                    <a:pt x="12534" y="12555"/>
                    <a:pt x="12701" y="12471"/>
                    <a:pt x="12889" y="12387"/>
                  </a:cubicBezTo>
                  <a:cubicBezTo>
                    <a:pt x="12701" y="10400"/>
                    <a:pt x="13182" y="8600"/>
                    <a:pt x="13852" y="6822"/>
                  </a:cubicBezTo>
                  <a:cubicBezTo>
                    <a:pt x="13935" y="6592"/>
                    <a:pt x="14103" y="6382"/>
                    <a:pt x="14270" y="6173"/>
                  </a:cubicBezTo>
                  <a:cubicBezTo>
                    <a:pt x="14689" y="5692"/>
                    <a:pt x="15149" y="5232"/>
                    <a:pt x="15588" y="4792"/>
                  </a:cubicBezTo>
                  <a:cubicBezTo>
                    <a:pt x="15798" y="4583"/>
                    <a:pt x="16028" y="4416"/>
                    <a:pt x="16258" y="4269"/>
                  </a:cubicBezTo>
                  <a:cubicBezTo>
                    <a:pt x="16656" y="4018"/>
                    <a:pt x="17074" y="3809"/>
                    <a:pt x="17451" y="3558"/>
                  </a:cubicBezTo>
                  <a:cubicBezTo>
                    <a:pt x="18309" y="2972"/>
                    <a:pt x="19271" y="2763"/>
                    <a:pt x="20275" y="2637"/>
                  </a:cubicBezTo>
                  <a:cubicBezTo>
                    <a:pt x="20694" y="2595"/>
                    <a:pt x="21133" y="2553"/>
                    <a:pt x="21552" y="2532"/>
                  </a:cubicBezTo>
                  <a:cubicBezTo>
                    <a:pt x="22284" y="2491"/>
                    <a:pt x="22284" y="2491"/>
                    <a:pt x="23016" y="2742"/>
                  </a:cubicBezTo>
                  <a:cubicBezTo>
                    <a:pt x="23351" y="2344"/>
                    <a:pt x="23749" y="1968"/>
                    <a:pt x="24083" y="1549"/>
                  </a:cubicBezTo>
                  <a:cubicBezTo>
                    <a:pt x="24397" y="1172"/>
                    <a:pt x="24732" y="921"/>
                    <a:pt x="25213" y="775"/>
                  </a:cubicBezTo>
                  <a:lnTo>
                    <a:pt x="25443" y="712"/>
                  </a:lnTo>
                  <a:cubicBezTo>
                    <a:pt x="26490" y="231"/>
                    <a:pt x="27557" y="22"/>
                    <a:pt x="28708" y="43"/>
                  </a:cubicBezTo>
                  <a:cubicBezTo>
                    <a:pt x="29210" y="43"/>
                    <a:pt x="29691" y="1"/>
                    <a:pt x="30172" y="1"/>
                  </a:cubicBezTo>
                  <a:cubicBezTo>
                    <a:pt x="31700" y="22"/>
                    <a:pt x="33039" y="545"/>
                    <a:pt x="34315" y="1298"/>
                  </a:cubicBezTo>
                  <a:cubicBezTo>
                    <a:pt x="35403" y="1968"/>
                    <a:pt x="36177" y="2867"/>
                    <a:pt x="36721" y="3976"/>
                  </a:cubicBezTo>
                  <a:cubicBezTo>
                    <a:pt x="37328" y="3997"/>
                    <a:pt x="37914" y="3976"/>
                    <a:pt x="38521" y="4018"/>
                  </a:cubicBezTo>
                  <a:cubicBezTo>
                    <a:pt x="40613" y="4206"/>
                    <a:pt x="42413" y="5043"/>
                    <a:pt x="44024" y="6403"/>
                  </a:cubicBezTo>
                  <a:cubicBezTo>
                    <a:pt x="44798" y="7094"/>
                    <a:pt x="45384" y="7952"/>
                    <a:pt x="45928" y="8810"/>
                  </a:cubicBezTo>
                  <a:cubicBezTo>
                    <a:pt x="46074" y="9040"/>
                    <a:pt x="46116" y="9291"/>
                    <a:pt x="46074" y="9542"/>
                  </a:cubicBezTo>
                  <a:cubicBezTo>
                    <a:pt x="46032" y="10086"/>
                    <a:pt x="45949" y="10609"/>
                    <a:pt x="45865" y="11195"/>
                  </a:cubicBezTo>
                  <a:cubicBezTo>
                    <a:pt x="46032" y="11425"/>
                    <a:pt x="46325" y="11341"/>
                    <a:pt x="46555" y="11383"/>
                  </a:cubicBezTo>
                  <a:cubicBezTo>
                    <a:pt x="47748" y="11446"/>
                    <a:pt x="48773" y="11927"/>
                    <a:pt x="49694" y="12659"/>
                  </a:cubicBezTo>
                  <a:cubicBezTo>
                    <a:pt x="50154" y="13015"/>
                    <a:pt x="50552" y="13496"/>
                    <a:pt x="50970" y="13936"/>
                  </a:cubicBezTo>
                  <a:cubicBezTo>
                    <a:pt x="51096" y="14103"/>
                    <a:pt x="51200" y="14250"/>
                    <a:pt x="51347" y="14417"/>
                  </a:cubicBezTo>
                  <a:cubicBezTo>
                    <a:pt x="52330" y="15463"/>
                    <a:pt x="52288" y="16614"/>
                    <a:pt x="51724" y="17828"/>
                  </a:cubicBezTo>
                  <a:cubicBezTo>
                    <a:pt x="51703" y="17890"/>
                    <a:pt x="51703" y="17932"/>
                    <a:pt x="51682" y="18037"/>
                  </a:cubicBezTo>
                  <a:cubicBezTo>
                    <a:pt x="51912" y="18288"/>
                    <a:pt x="52184" y="18560"/>
                    <a:pt x="52435" y="18811"/>
                  </a:cubicBezTo>
                  <a:cubicBezTo>
                    <a:pt x="53146" y="19439"/>
                    <a:pt x="53586" y="20192"/>
                    <a:pt x="53711" y="21154"/>
                  </a:cubicBezTo>
                  <a:cubicBezTo>
                    <a:pt x="53774" y="21657"/>
                    <a:pt x="53816" y="22117"/>
                    <a:pt x="53753" y="22598"/>
                  </a:cubicBezTo>
                  <a:cubicBezTo>
                    <a:pt x="53690" y="22954"/>
                    <a:pt x="53565" y="23247"/>
                    <a:pt x="53251" y="23456"/>
                  </a:cubicBezTo>
                  <a:cubicBezTo>
                    <a:pt x="52853" y="23749"/>
                    <a:pt x="52456" y="24000"/>
                    <a:pt x="51996" y="24314"/>
                  </a:cubicBezTo>
                  <a:cubicBezTo>
                    <a:pt x="52100" y="24795"/>
                    <a:pt x="52247" y="25318"/>
                    <a:pt x="52330" y="25841"/>
                  </a:cubicBezTo>
                  <a:cubicBezTo>
                    <a:pt x="52435" y="26448"/>
                    <a:pt x="52519" y="27013"/>
                    <a:pt x="52560" y="27620"/>
                  </a:cubicBezTo>
                  <a:cubicBezTo>
                    <a:pt x="52602" y="27871"/>
                    <a:pt x="52560" y="28143"/>
                    <a:pt x="52540" y="28373"/>
                  </a:cubicBezTo>
                  <a:cubicBezTo>
                    <a:pt x="52519" y="28771"/>
                    <a:pt x="52330" y="29085"/>
                    <a:pt x="52016" y="29315"/>
                  </a:cubicBezTo>
                  <a:cubicBezTo>
                    <a:pt x="51619" y="29608"/>
                    <a:pt x="51263" y="29921"/>
                    <a:pt x="50824" y="30256"/>
                  </a:cubicBezTo>
                  <a:cubicBezTo>
                    <a:pt x="50761" y="31219"/>
                    <a:pt x="50217" y="32056"/>
                    <a:pt x="49527" y="32746"/>
                  </a:cubicBezTo>
                  <a:cubicBezTo>
                    <a:pt x="49045" y="33248"/>
                    <a:pt x="48376" y="33625"/>
                    <a:pt x="47685" y="33792"/>
                  </a:cubicBezTo>
                  <a:cubicBezTo>
                    <a:pt x="47371" y="33876"/>
                    <a:pt x="46995" y="33792"/>
                    <a:pt x="46576" y="33792"/>
                  </a:cubicBezTo>
                  <a:cubicBezTo>
                    <a:pt x="46137" y="34253"/>
                    <a:pt x="45614" y="34755"/>
                    <a:pt x="45133" y="35278"/>
                  </a:cubicBezTo>
                  <a:cubicBezTo>
                    <a:pt x="44819" y="35613"/>
                    <a:pt x="44421" y="35885"/>
                    <a:pt x="44024" y="36073"/>
                  </a:cubicBezTo>
                  <a:cubicBezTo>
                    <a:pt x="43856" y="36136"/>
                    <a:pt x="43710" y="36219"/>
                    <a:pt x="43542" y="36240"/>
                  </a:cubicBezTo>
                  <a:cubicBezTo>
                    <a:pt x="42496" y="36408"/>
                    <a:pt x="41450" y="36659"/>
                    <a:pt x="40404" y="36387"/>
                  </a:cubicBezTo>
                  <a:cubicBezTo>
                    <a:pt x="40320" y="36345"/>
                    <a:pt x="40257" y="36387"/>
                    <a:pt x="40090" y="36387"/>
                  </a:cubicBezTo>
                  <a:cubicBezTo>
                    <a:pt x="39944" y="36533"/>
                    <a:pt x="39755" y="36722"/>
                    <a:pt x="39588" y="36910"/>
                  </a:cubicBezTo>
                  <a:cubicBezTo>
                    <a:pt x="39044" y="37579"/>
                    <a:pt x="38374" y="38103"/>
                    <a:pt x="37579" y="38479"/>
                  </a:cubicBezTo>
                  <a:cubicBezTo>
                    <a:pt x="36951" y="38751"/>
                    <a:pt x="36345" y="39065"/>
                    <a:pt x="35717" y="39358"/>
                  </a:cubicBezTo>
                  <a:lnTo>
                    <a:pt x="35194" y="39630"/>
                  </a:lnTo>
                  <a:cubicBezTo>
                    <a:pt x="35403" y="39797"/>
                    <a:pt x="35591" y="39944"/>
                    <a:pt x="35759" y="40069"/>
                  </a:cubicBezTo>
                  <a:cubicBezTo>
                    <a:pt x="36449" y="40676"/>
                    <a:pt x="37140" y="41262"/>
                    <a:pt x="37851" y="41848"/>
                  </a:cubicBezTo>
                  <a:cubicBezTo>
                    <a:pt x="38060" y="42036"/>
                    <a:pt x="38291" y="42204"/>
                    <a:pt x="38542" y="42350"/>
                  </a:cubicBezTo>
                  <a:cubicBezTo>
                    <a:pt x="39462" y="42789"/>
                    <a:pt x="40257" y="43417"/>
                    <a:pt x="41011" y="44066"/>
                  </a:cubicBezTo>
                  <a:cubicBezTo>
                    <a:pt x="41659" y="44610"/>
                    <a:pt x="42350" y="45175"/>
                    <a:pt x="43082" y="45614"/>
                  </a:cubicBezTo>
                  <a:cubicBezTo>
                    <a:pt x="43354" y="45802"/>
                    <a:pt x="43647" y="46012"/>
                    <a:pt x="43919" y="46221"/>
                  </a:cubicBezTo>
                  <a:cubicBezTo>
                    <a:pt x="44568" y="46765"/>
                    <a:pt x="45237" y="47288"/>
                    <a:pt x="45970" y="47748"/>
                  </a:cubicBezTo>
                  <a:cubicBezTo>
                    <a:pt x="46283" y="47958"/>
                    <a:pt x="46576" y="48209"/>
                    <a:pt x="46848" y="48460"/>
                  </a:cubicBezTo>
                  <a:cubicBezTo>
                    <a:pt x="47518" y="49108"/>
                    <a:pt x="48167" y="49799"/>
                    <a:pt x="48878" y="50427"/>
                  </a:cubicBezTo>
                  <a:cubicBezTo>
                    <a:pt x="49485" y="50950"/>
                    <a:pt x="49903" y="51577"/>
                    <a:pt x="50112" y="52352"/>
                  </a:cubicBezTo>
                  <a:cubicBezTo>
                    <a:pt x="50154" y="52519"/>
                    <a:pt x="50217" y="52665"/>
                    <a:pt x="50301" y="52854"/>
                  </a:cubicBezTo>
                  <a:cubicBezTo>
                    <a:pt x="50782" y="52854"/>
                    <a:pt x="51159" y="53084"/>
                    <a:pt x="51452" y="53481"/>
                  </a:cubicBezTo>
                  <a:cubicBezTo>
                    <a:pt x="51598" y="53691"/>
                    <a:pt x="51786" y="53879"/>
                    <a:pt x="51996" y="54005"/>
                  </a:cubicBezTo>
                  <a:cubicBezTo>
                    <a:pt x="52540" y="54360"/>
                    <a:pt x="52707" y="54946"/>
                    <a:pt x="52853" y="55553"/>
                  </a:cubicBezTo>
                  <a:cubicBezTo>
                    <a:pt x="52916" y="55720"/>
                    <a:pt x="52832" y="55909"/>
                    <a:pt x="52644" y="55971"/>
                  </a:cubicBezTo>
                  <a:cubicBezTo>
                    <a:pt x="52519" y="56013"/>
                    <a:pt x="52351" y="55992"/>
                    <a:pt x="52247" y="55971"/>
                  </a:cubicBezTo>
                  <a:cubicBezTo>
                    <a:pt x="51996" y="55867"/>
                    <a:pt x="51828" y="55657"/>
                    <a:pt x="51765" y="55406"/>
                  </a:cubicBezTo>
                  <a:cubicBezTo>
                    <a:pt x="51661" y="55134"/>
                    <a:pt x="51452" y="54946"/>
                    <a:pt x="51242" y="54758"/>
                  </a:cubicBezTo>
                  <a:cubicBezTo>
                    <a:pt x="50970" y="54528"/>
                    <a:pt x="50761" y="54277"/>
                    <a:pt x="50531" y="54005"/>
                  </a:cubicBezTo>
                  <a:cubicBezTo>
                    <a:pt x="50343" y="53816"/>
                    <a:pt x="50196" y="53649"/>
                    <a:pt x="49819" y="53712"/>
                  </a:cubicBezTo>
                  <a:cubicBezTo>
                    <a:pt x="50468" y="54297"/>
                    <a:pt x="50531" y="55051"/>
                    <a:pt x="50677" y="55762"/>
                  </a:cubicBezTo>
                  <a:cubicBezTo>
                    <a:pt x="50761" y="56055"/>
                    <a:pt x="50761" y="56390"/>
                    <a:pt x="50761" y="56704"/>
                  </a:cubicBezTo>
                  <a:cubicBezTo>
                    <a:pt x="50782" y="57038"/>
                    <a:pt x="50384" y="57269"/>
                    <a:pt x="50071" y="57101"/>
                  </a:cubicBezTo>
                  <a:cubicBezTo>
                    <a:pt x="49757" y="56913"/>
                    <a:pt x="49610" y="56620"/>
                    <a:pt x="49610" y="56222"/>
                  </a:cubicBezTo>
                  <a:cubicBezTo>
                    <a:pt x="49610" y="56055"/>
                    <a:pt x="49589" y="55846"/>
                    <a:pt x="49547" y="55657"/>
                  </a:cubicBezTo>
                  <a:cubicBezTo>
                    <a:pt x="49506" y="55385"/>
                    <a:pt x="49443" y="55113"/>
                    <a:pt x="49380" y="54758"/>
                  </a:cubicBezTo>
                  <a:cubicBezTo>
                    <a:pt x="49024" y="55113"/>
                    <a:pt x="48899" y="55427"/>
                    <a:pt x="48857" y="55783"/>
                  </a:cubicBezTo>
                  <a:cubicBezTo>
                    <a:pt x="48815" y="55992"/>
                    <a:pt x="48794" y="56181"/>
                    <a:pt x="48711" y="56369"/>
                  </a:cubicBezTo>
                  <a:cubicBezTo>
                    <a:pt x="48648" y="56578"/>
                    <a:pt x="48439" y="56683"/>
                    <a:pt x="48250" y="56641"/>
                  </a:cubicBezTo>
                  <a:cubicBezTo>
                    <a:pt x="48041" y="56620"/>
                    <a:pt x="47874" y="56474"/>
                    <a:pt x="47853" y="56264"/>
                  </a:cubicBezTo>
                  <a:cubicBezTo>
                    <a:pt x="47811" y="55804"/>
                    <a:pt x="47853" y="55385"/>
                    <a:pt x="48020" y="55009"/>
                  </a:cubicBezTo>
                  <a:cubicBezTo>
                    <a:pt x="48334" y="54235"/>
                    <a:pt x="48606" y="53461"/>
                    <a:pt x="49171" y="52812"/>
                  </a:cubicBezTo>
                  <a:cubicBezTo>
                    <a:pt x="49003" y="52226"/>
                    <a:pt x="48690" y="51766"/>
                    <a:pt x="48271" y="51368"/>
                  </a:cubicBezTo>
                  <a:cubicBezTo>
                    <a:pt x="47811" y="50950"/>
                    <a:pt x="47350" y="50510"/>
                    <a:pt x="46911" y="50050"/>
                  </a:cubicBezTo>
                  <a:cubicBezTo>
                    <a:pt x="46200" y="49359"/>
                    <a:pt x="45405" y="48753"/>
                    <a:pt x="44610" y="48146"/>
                  </a:cubicBezTo>
                  <a:cubicBezTo>
                    <a:pt x="43375" y="47204"/>
                    <a:pt x="42120" y="46326"/>
                    <a:pt x="40906" y="45363"/>
                  </a:cubicBezTo>
                  <a:cubicBezTo>
                    <a:pt x="40341" y="44945"/>
                    <a:pt x="39818" y="44505"/>
                    <a:pt x="39295" y="44087"/>
                  </a:cubicBezTo>
                  <a:cubicBezTo>
                    <a:pt x="39065" y="43919"/>
                    <a:pt x="38814" y="43731"/>
                    <a:pt x="38521" y="43564"/>
                  </a:cubicBezTo>
                  <a:cubicBezTo>
                    <a:pt x="37893" y="43250"/>
                    <a:pt x="37349" y="42831"/>
                    <a:pt x="36868" y="42350"/>
                  </a:cubicBezTo>
                  <a:cubicBezTo>
                    <a:pt x="36679" y="42162"/>
                    <a:pt x="36470" y="42036"/>
                    <a:pt x="36240" y="41827"/>
                  </a:cubicBezTo>
                  <a:cubicBezTo>
                    <a:pt x="36198" y="42204"/>
                    <a:pt x="36345" y="42455"/>
                    <a:pt x="36470" y="42706"/>
                  </a:cubicBezTo>
                  <a:cubicBezTo>
                    <a:pt x="36742" y="43145"/>
                    <a:pt x="36889" y="43647"/>
                    <a:pt x="37035" y="44150"/>
                  </a:cubicBezTo>
                  <a:cubicBezTo>
                    <a:pt x="37767" y="46786"/>
                    <a:pt x="38500" y="49464"/>
                    <a:pt x="39232" y="52100"/>
                  </a:cubicBezTo>
                  <a:cubicBezTo>
                    <a:pt x="39337" y="52519"/>
                    <a:pt x="39400" y="52937"/>
                    <a:pt x="39483" y="53356"/>
                  </a:cubicBezTo>
                  <a:cubicBezTo>
                    <a:pt x="39504" y="53502"/>
                    <a:pt x="39546" y="53691"/>
                    <a:pt x="39588" y="53837"/>
                  </a:cubicBezTo>
                  <a:cubicBezTo>
                    <a:pt x="40006" y="55260"/>
                    <a:pt x="40174" y="56704"/>
                    <a:pt x="40488" y="58126"/>
                  </a:cubicBezTo>
                  <a:cubicBezTo>
                    <a:pt x="40592" y="58650"/>
                    <a:pt x="40613" y="59215"/>
                    <a:pt x="40697" y="59759"/>
                  </a:cubicBezTo>
                  <a:cubicBezTo>
                    <a:pt x="40529" y="59947"/>
                    <a:pt x="40404" y="60072"/>
                    <a:pt x="40216" y="60282"/>
                  </a:cubicBezTo>
                  <a:cubicBezTo>
                    <a:pt x="40425" y="61223"/>
                    <a:pt x="40655" y="62186"/>
                    <a:pt x="40864" y="63190"/>
                  </a:cubicBezTo>
                  <a:cubicBezTo>
                    <a:pt x="41157" y="64696"/>
                    <a:pt x="41429" y="66224"/>
                    <a:pt x="41701" y="67751"/>
                  </a:cubicBezTo>
                  <a:cubicBezTo>
                    <a:pt x="41764" y="68044"/>
                    <a:pt x="41848" y="68316"/>
                    <a:pt x="41910" y="68588"/>
                  </a:cubicBezTo>
                  <a:cubicBezTo>
                    <a:pt x="41973" y="68756"/>
                    <a:pt x="42057" y="68944"/>
                    <a:pt x="42015" y="69090"/>
                  </a:cubicBezTo>
                  <a:cubicBezTo>
                    <a:pt x="41952" y="69990"/>
                    <a:pt x="42287" y="70785"/>
                    <a:pt x="42392" y="71622"/>
                  </a:cubicBezTo>
                  <a:cubicBezTo>
                    <a:pt x="42413" y="71831"/>
                    <a:pt x="42433" y="72020"/>
                    <a:pt x="42433" y="72229"/>
                  </a:cubicBezTo>
                  <a:cubicBezTo>
                    <a:pt x="42433" y="72564"/>
                    <a:pt x="42287" y="72815"/>
                    <a:pt x="41952" y="72940"/>
                  </a:cubicBezTo>
                  <a:cubicBezTo>
                    <a:pt x="41429" y="73129"/>
                    <a:pt x="40969" y="73547"/>
                    <a:pt x="40404" y="73652"/>
                  </a:cubicBezTo>
                  <a:cubicBezTo>
                    <a:pt x="40236" y="73673"/>
                    <a:pt x="40069" y="73798"/>
                    <a:pt x="39902" y="73756"/>
                  </a:cubicBezTo>
                  <a:cubicBezTo>
                    <a:pt x="39253" y="73610"/>
                    <a:pt x="38667" y="73966"/>
                    <a:pt x="38039" y="73882"/>
                  </a:cubicBezTo>
                  <a:cubicBezTo>
                    <a:pt x="38039" y="74196"/>
                    <a:pt x="37998" y="74489"/>
                    <a:pt x="38039" y="74719"/>
                  </a:cubicBezTo>
                  <a:cubicBezTo>
                    <a:pt x="38228" y="75263"/>
                    <a:pt x="38123" y="75786"/>
                    <a:pt x="38102" y="76330"/>
                  </a:cubicBezTo>
                  <a:cubicBezTo>
                    <a:pt x="38081" y="76832"/>
                    <a:pt x="38102" y="77313"/>
                    <a:pt x="38102" y="77795"/>
                  </a:cubicBezTo>
                  <a:cubicBezTo>
                    <a:pt x="38102" y="77899"/>
                    <a:pt x="38123" y="78046"/>
                    <a:pt x="38123" y="78150"/>
                  </a:cubicBezTo>
                  <a:cubicBezTo>
                    <a:pt x="37998" y="79343"/>
                    <a:pt x="38332" y="80473"/>
                    <a:pt x="38521" y="81707"/>
                  </a:cubicBezTo>
                  <a:cubicBezTo>
                    <a:pt x="38667" y="81645"/>
                    <a:pt x="38814" y="81624"/>
                    <a:pt x="38918" y="81561"/>
                  </a:cubicBezTo>
                  <a:cubicBezTo>
                    <a:pt x="39253" y="81394"/>
                    <a:pt x="39588" y="81289"/>
                    <a:pt x="39985" y="81289"/>
                  </a:cubicBezTo>
                  <a:cubicBezTo>
                    <a:pt x="40341" y="81289"/>
                    <a:pt x="40718" y="81122"/>
                    <a:pt x="41094" y="81142"/>
                  </a:cubicBezTo>
                  <a:cubicBezTo>
                    <a:pt x="41743" y="81184"/>
                    <a:pt x="42413" y="81205"/>
                    <a:pt x="43040" y="81394"/>
                  </a:cubicBezTo>
                  <a:cubicBezTo>
                    <a:pt x="43731" y="81561"/>
                    <a:pt x="44421" y="81749"/>
                    <a:pt x="44986" y="82272"/>
                  </a:cubicBezTo>
                  <a:cubicBezTo>
                    <a:pt x="45195" y="82461"/>
                    <a:pt x="45446" y="82607"/>
                    <a:pt x="45656" y="82795"/>
                  </a:cubicBezTo>
                  <a:cubicBezTo>
                    <a:pt x="45990" y="83067"/>
                    <a:pt x="46179" y="83402"/>
                    <a:pt x="46116" y="83842"/>
                  </a:cubicBezTo>
                  <a:cubicBezTo>
                    <a:pt x="46053" y="84114"/>
                    <a:pt x="46053" y="84365"/>
                    <a:pt x="46032" y="84595"/>
                  </a:cubicBezTo>
                  <a:cubicBezTo>
                    <a:pt x="46011" y="85013"/>
                    <a:pt x="45760" y="85285"/>
                    <a:pt x="45384" y="85411"/>
                  </a:cubicBezTo>
                  <a:cubicBezTo>
                    <a:pt x="44861" y="85599"/>
                    <a:pt x="44358" y="85829"/>
                    <a:pt x="43814" y="85704"/>
                  </a:cubicBezTo>
                  <a:cubicBezTo>
                    <a:pt x="43668" y="85683"/>
                    <a:pt x="43521" y="85704"/>
                    <a:pt x="43396" y="85725"/>
                  </a:cubicBezTo>
                  <a:cubicBezTo>
                    <a:pt x="41764" y="85913"/>
                    <a:pt x="40257" y="85599"/>
                    <a:pt x="38814" y="84846"/>
                  </a:cubicBezTo>
                  <a:cubicBezTo>
                    <a:pt x="38604" y="84741"/>
                    <a:pt x="38416" y="84595"/>
                    <a:pt x="38228" y="84469"/>
                  </a:cubicBezTo>
                  <a:cubicBezTo>
                    <a:pt x="38081" y="84323"/>
                    <a:pt x="37893" y="84135"/>
                    <a:pt x="37809" y="83946"/>
                  </a:cubicBezTo>
                  <a:cubicBezTo>
                    <a:pt x="37600" y="83319"/>
                    <a:pt x="37370" y="82712"/>
                    <a:pt x="37370" y="82042"/>
                  </a:cubicBezTo>
                  <a:cubicBezTo>
                    <a:pt x="37370" y="81603"/>
                    <a:pt x="37265" y="81122"/>
                    <a:pt x="37182" y="80682"/>
                  </a:cubicBezTo>
                  <a:cubicBezTo>
                    <a:pt x="37056" y="79887"/>
                    <a:pt x="36868" y="79113"/>
                    <a:pt x="37035" y="78297"/>
                  </a:cubicBezTo>
                  <a:cubicBezTo>
                    <a:pt x="36847" y="77418"/>
                    <a:pt x="36972" y="76539"/>
                    <a:pt x="37056" y="75660"/>
                  </a:cubicBezTo>
                  <a:cubicBezTo>
                    <a:pt x="37077" y="75242"/>
                    <a:pt x="36972" y="74824"/>
                    <a:pt x="36931" y="74342"/>
                  </a:cubicBezTo>
                  <a:cubicBezTo>
                    <a:pt x="36512" y="74196"/>
                    <a:pt x="36052" y="74175"/>
                    <a:pt x="35612" y="74112"/>
                  </a:cubicBezTo>
                  <a:cubicBezTo>
                    <a:pt x="35298" y="74070"/>
                    <a:pt x="34985" y="74028"/>
                    <a:pt x="34671" y="74008"/>
                  </a:cubicBezTo>
                  <a:cubicBezTo>
                    <a:pt x="34169" y="73987"/>
                    <a:pt x="33792" y="73756"/>
                    <a:pt x="33541" y="73338"/>
                  </a:cubicBezTo>
                  <a:cubicBezTo>
                    <a:pt x="33311" y="72940"/>
                    <a:pt x="33018" y="72543"/>
                    <a:pt x="32955" y="72124"/>
                  </a:cubicBezTo>
                  <a:cubicBezTo>
                    <a:pt x="32830" y="71413"/>
                    <a:pt x="32390" y="70785"/>
                    <a:pt x="32432" y="70053"/>
                  </a:cubicBezTo>
                  <a:cubicBezTo>
                    <a:pt x="32432" y="69948"/>
                    <a:pt x="32369" y="69844"/>
                    <a:pt x="32327" y="69739"/>
                  </a:cubicBezTo>
                  <a:cubicBezTo>
                    <a:pt x="32118" y="69362"/>
                    <a:pt x="31993" y="68965"/>
                    <a:pt x="31951" y="68526"/>
                  </a:cubicBezTo>
                  <a:cubicBezTo>
                    <a:pt x="31930" y="68274"/>
                    <a:pt x="31804" y="68023"/>
                    <a:pt x="31721" y="67814"/>
                  </a:cubicBezTo>
                  <a:cubicBezTo>
                    <a:pt x="31428" y="67647"/>
                    <a:pt x="31135" y="67521"/>
                    <a:pt x="30884" y="67375"/>
                  </a:cubicBezTo>
                  <a:cubicBezTo>
                    <a:pt x="30381" y="67061"/>
                    <a:pt x="29837" y="66914"/>
                    <a:pt x="29252" y="66873"/>
                  </a:cubicBezTo>
                  <a:cubicBezTo>
                    <a:pt x="28791" y="66831"/>
                    <a:pt x="28352" y="66956"/>
                    <a:pt x="27954" y="67186"/>
                  </a:cubicBezTo>
                  <a:cubicBezTo>
                    <a:pt x="27766" y="67291"/>
                    <a:pt x="27578" y="67479"/>
                    <a:pt x="27515" y="67689"/>
                  </a:cubicBezTo>
                  <a:cubicBezTo>
                    <a:pt x="27368" y="68065"/>
                    <a:pt x="27138" y="68379"/>
                    <a:pt x="26908" y="68693"/>
                  </a:cubicBezTo>
                  <a:cubicBezTo>
                    <a:pt x="26699" y="68965"/>
                    <a:pt x="26532" y="69279"/>
                    <a:pt x="26469" y="69614"/>
                  </a:cubicBezTo>
                  <a:cubicBezTo>
                    <a:pt x="26385" y="69927"/>
                    <a:pt x="26176" y="70241"/>
                    <a:pt x="25987" y="70534"/>
                  </a:cubicBezTo>
                  <a:cubicBezTo>
                    <a:pt x="25778" y="70890"/>
                    <a:pt x="25590" y="71267"/>
                    <a:pt x="25423" y="71685"/>
                  </a:cubicBezTo>
                  <a:cubicBezTo>
                    <a:pt x="25130" y="72396"/>
                    <a:pt x="24711" y="73045"/>
                    <a:pt x="24293" y="73694"/>
                  </a:cubicBezTo>
                  <a:cubicBezTo>
                    <a:pt x="24104" y="74008"/>
                    <a:pt x="23749" y="74112"/>
                    <a:pt x="23372" y="74070"/>
                  </a:cubicBezTo>
                  <a:cubicBezTo>
                    <a:pt x="23267" y="74070"/>
                    <a:pt x="23142" y="74070"/>
                    <a:pt x="23037" y="74008"/>
                  </a:cubicBezTo>
                  <a:cubicBezTo>
                    <a:pt x="22242" y="73673"/>
                    <a:pt x="21363" y="73652"/>
                    <a:pt x="20652" y="73087"/>
                  </a:cubicBezTo>
                  <a:cubicBezTo>
                    <a:pt x="20547" y="73024"/>
                    <a:pt x="20422" y="72961"/>
                    <a:pt x="20254" y="72919"/>
                  </a:cubicBezTo>
                  <a:cubicBezTo>
                    <a:pt x="20087" y="73443"/>
                    <a:pt x="19836" y="73903"/>
                    <a:pt x="19773" y="74405"/>
                  </a:cubicBezTo>
                  <a:cubicBezTo>
                    <a:pt x="19606" y="75556"/>
                    <a:pt x="19062" y="76581"/>
                    <a:pt x="18873" y="77732"/>
                  </a:cubicBezTo>
                  <a:cubicBezTo>
                    <a:pt x="18769" y="78464"/>
                    <a:pt x="18622" y="79197"/>
                    <a:pt x="18560" y="79929"/>
                  </a:cubicBezTo>
                  <a:cubicBezTo>
                    <a:pt x="18518" y="80473"/>
                    <a:pt x="18329" y="80975"/>
                    <a:pt x="18120" y="81456"/>
                  </a:cubicBezTo>
                  <a:cubicBezTo>
                    <a:pt x="17953" y="81812"/>
                    <a:pt x="17744" y="81958"/>
                    <a:pt x="17388" y="81917"/>
                  </a:cubicBezTo>
                  <a:cubicBezTo>
                    <a:pt x="17137" y="81791"/>
                    <a:pt x="17011" y="81791"/>
                    <a:pt x="16928" y="81791"/>
                  </a:cubicBezTo>
                  <a:close/>
                  <a:moveTo>
                    <a:pt x="22200" y="3600"/>
                  </a:moveTo>
                  <a:cubicBezTo>
                    <a:pt x="21217" y="3579"/>
                    <a:pt x="20296" y="3620"/>
                    <a:pt x="19397" y="3892"/>
                  </a:cubicBezTo>
                  <a:cubicBezTo>
                    <a:pt x="19062" y="3997"/>
                    <a:pt x="18727" y="4081"/>
                    <a:pt x="18434" y="4227"/>
                  </a:cubicBezTo>
                  <a:cubicBezTo>
                    <a:pt x="17304" y="4834"/>
                    <a:pt x="16237" y="5462"/>
                    <a:pt x="15442" y="6508"/>
                  </a:cubicBezTo>
                  <a:cubicBezTo>
                    <a:pt x="15379" y="6592"/>
                    <a:pt x="15275" y="6654"/>
                    <a:pt x="15212" y="6759"/>
                  </a:cubicBezTo>
                  <a:cubicBezTo>
                    <a:pt x="15065" y="7010"/>
                    <a:pt x="14898" y="7240"/>
                    <a:pt x="14793" y="7512"/>
                  </a:cubicBezTo>
                  <a:cubicBezTo>
                    <a:pt x="14354" y="8684"/>
                    <a:pt x="14061" y="9898"/>
                    <a:pt x="13956" y="11174"/>
                  </a:cubicBezTo>
                  <a:cubicBezTo>
                    <a:pt x="13915" y="11697"/>
                    <a:pt x="14082" y="12178"/>
                    <a:pt x="14166" y="12680"/>
                  </a:cubicBezTo>
                  <a:cubicBezTo>
                    <a:pt x="14166" y="12764"/>
                    <a:pt x="14249" y="12848"/>
                    <a:pt x="14291" y="12890"/>
                  </a:cubicBezTo>
                  <a:cubicBezTo>
                    <a:pt x="14647" y="13266"/>
                    <a:pt x="14982" y="13622"/>
                    <a:pt x="15337" y="14020"/>
                  </a:cubicBezTo>
                  <a:cubicBezTo>
                    <a:pt x="15505" y="13936"/>
                    <a:pt x="15630" y="13894"/>
                    <a:pt x="15735" y="13789"/>
                  </a:cubicBezTo>
                  <a:cubicBezTo>
                    <a:pt x="16258" y="13329"/>
                    <a:pt x="16865" y="13015"/>
                    <a:pt x="17534" y="12806"/>
                  </a:cubicBezTo>
                  <a:cubicBezTo>
                    <a:pt x="17911" y="12701"/>
                    <a:pt x="18225" y="12555"/>
                    <a:pt x="18518" y="12283"/>
                  </a:cubicBezTo>
                  <a:cubicBezTo>
                    <a:pt x="18560" y="11132"/>
                    <a:pt x="18790" y="10065"/>
                    <a:pt x="19041" y="8977"/>
                  </a:cubicBezTo>
                  <a:cubicBezTo>
                    <a:pt x="19208" y="8077"/>
                    <a:pt x="19689" y="7408"/>
                    <a:pt x="20192" y="6696"/>
                  </a:cubicBezTo>
                  <a:cubicBezTo>
                    <a:pt x="20401" y="6424"/>
                    <a:pt x="20631" y="6278"/>
                    <a:pt x="20966" y="6194"/>
                  </a:cubicBezTo>
                  <a:cubicBezTo>
                    <a:pt x="21342" y="6152"/>
                    <a:pt x="21698" y="5985"/>
                    <a:pt x="22033" y="6299"/>
                  </a:cubicBezTo>
                  <a:cubicBezTo>
                    <a:pt x="21970" y="6361"/>
                    <a:pt x="21886" y="6382"/>
                    <a:pt x="21824" y="6424"/>
                  </a:cubicBezTo>
                  <a:cubicBezTo>
                    <a:pt x="20882" y="6989"/>
                    <a:pt x="20317" y="7784"/>
                    <a:pt x="20108" y="8872"/>
                  </a:cubicBezTo>
                  <a:cubicBezTo>
                    <a:pt x="19920" y="9709"/>
                    <a:pt x="19794" y="10567"/>
                    <a:pt x="19669" y="11404"/>
                  </a:cubicBezTo>
                  <a:cubicBezTo>
                    <a:pt x="19606" y="11697"/>
                    <a:pt x="19585" y="11969"/>
                    <a:pt x="19627" y="12262"/>
                  </a:cubicBezTo>
                  <a:cubicBezTo>
                    <a:pt x="19689" y="12471"/>
                    <a:pt x="19878" y="12639"/>
                    <a:pt x="20003" y="12848"/>
                  </a:cubicBezTo>
                  <a:cubicBezTo>
                    <a:pt x="19627" y="13162"/>
                    <a:pt x="19689" y="13538"/>
                    <a:pt x="19773" y="13936"/>
                  </a:cubicBezTo>
                  <a:cubicBezTo>
                    <a:pt x="19982" y="15066"/>
                    <a:pt x="20464" y="16049"/>
                    <a:pt x="21050" y="16991"/>
                  </a:cubicBezTo>
                  <a:cubicBezTo>
                    <a:pt x="21259" y="17346"/>
                    <a:pt x="21573" y="17597"/>
                    <a:pt x="21970" y="17765"/>
                  </a:cubicBezTo>
                  <a:cubicBezTo>
                    <a:pt x="22451" y="17932"/>
                    <a:pt x="22974" y="18141"/>
                    <a:pt x="23477" y="18330"/>
                  </a:cubicBezTo>
                  <a:cubicBezTo>
                    <a:pt x="23811" y="18434"/>
                    <a:pt x="24125" y="18455"/>
                    <a:pt x="24481" y="18309"/>
                  </a:cubicBezTo>
                  <a:cubicBezTo>
                    <a:pt x="25423" y="17911"/>
                    <a:pt x="26218" y="17346"/>
                    <a:pt x="26699" y="16405"/>
                  </a:cubicBezTo>
                  <a:cubicBezTo>
                    <a:pt x="26824" y="16112"/>
                    <a:pt x="26887" y="15798"/>
                    <a:pt x="26950" y="15505"/>
                  </a:cubicBezTo>
                  <a:cubicBezTo>
                    <a:pt x="27055" y="15170"/>
                    <a:pt x="27348" y="14982"/>
                    <a:pt x="27661" y="15045"/>
                  </a:cubicBezTo>
                  <a:cubicBezTo>
                    <a:pt x="28038" y="15108"/>
                    <a:pt x="28247" y="15421"/>
                    <a:pt x="28164" y="15798"/>
                  </a:cubicBezTo>
                  <a:cubicBezTo>
                    <a:pt x="28143" y="15903"/>
                    <a:pt x="28101" y="16028"/>
                    <a:pt x="28059" y="16112"/>
                  </a:cubicBezTo>
                  <a:cubicBezTo>
                    <a:pt x="27829" y="16426"/>
                    <a:pt x="27829" y="16823"/>
                    <a:pt x="27850" y="17179"/>
                  </a:cubicBezTo>
                  <a:cubicBezTo>
                    <a:pt x="27850" y="17409"/>
                    <a:pt x="27871" y="17660"/>
                    <a:pt x="27850" y="17869"/>
                  </a:cubicBezTo>
                  <a:cubicBezTo>
                    <a:pt x="27745" y="19125"/>
                    <a:pt x="28184" y="20213"/>
                    <a:pt x="28875" y="21238"/>
                  </a:cubicBezTo>
                  <a:cubicBezTo>
                    <a:pt x="29545" y="22284"/>
                    <a:pt x="31449" y="22996"/>
                    <a:pt x="32537" y="21322"/>
                  </a:cubicBezTo>
                  <a:cubicBezTo>
                    <a:pt x="32599" y="21175"/>
                    <a:pt x="32683" y="21071"/>
                    <a:pt x="32767" y="20945"/>
                  </a:cubicBezTo>
                  <a:cubicBezTo>
                    <a:pt x="32850" y="20841"/>
                    <a:pt x="32955" y="20715"/>
                    <a:pt x="33060" y="20631"/>
                  </a:cubicBezTo>
                  <a:cubicBezTo>
                    <a:pt x="33499" y="20213"/>
                    <a:pt x="33959" y="20276"/>
                    <a:pt x="34252" y="20820"/>
                  </a:cubicBezTo>
                  <a:cubicBezTo>
                    <a:pt x="34420" y="21071"/>
                    <a:pt x="34462" y="21426"/>
                    <a:pt x="34566" y="21698"/>
                  </a:cubicBezTo>
                  <a:cubicBezTo>
                    <a:pt x="34796" y="22389"/>
                    <a:pt x="35047" y="23059"/>
                    <a:pt x="35319" y="23728"/>
                  </a:cubicBezTo>
                  <a:cubicBezTo>
                    <a:pt x="35591" y="24356"/>
                    <a:pt x="36094" y="24795"/>
                    <a:pt x="36638" y="25151"/>
                  </a:cubicBezTo>
                  <a:cubicBezTo>
                    <a:pt x="36951" y="25402"/>
                    <a:pt x="37286" y="25360"/>
                    <a:pt x="37579" y="25151"/>
                  </a:cubicBezTo>
                  <a:cubicBezTo>
                    <a:pt x="37830" y="24983"/>
                    <a:pt x="38123" y="24816"/>
                    <a:pt x="38311" y="24586"/>
                  </a:cubicBezTo>
                  <a:cubicBezTo>
                    <a:pt x="38751" y="24063"/>
                    <a:pt x="39379" y="24147"/>
                    <a:pt x="39964" y="23979"/>
                  </a:cubicBezTo>
                  <a:cubicBezTo>
                    <a:pt x="40027" y="23958"/>
                    <a:pt x="40195" y="24042"/>
                    <a:pt x="40236" y="24105"/>
                  </a:cubicBezTo>
                  <a:cubicBezTo>
                    <a:pt x="40341" y="24209"/>
                    <a:pt x="40425" y="24356"/>
                    <a:pt x="40488" y="24481"/>
                  </a:cubicBezTo>
                  <a:cubicBezTo>
                    <a:pt x="40739" y="25235"/>
                    <a:pt x="41220" y="25862"/>
                    <a:pt x="41764" y="26490"/>
                  </a:cubicBezTo>
                  <a:cubicBezTo>
                    <a:pt x="42517" y="27327"/>
                    <a:pt x="43438" y="27745"/>
                    <a:pt x="44505" y="27934"/>
                  </a:cubicBezTo>
                  <a:cubicBezTo>
                    <a:pt x="44693" y="27955"/>
                    <a:pt x="44882" y="28038"/>
                    <a:pt x="45154" y="28101"/>
                  </a:cubicBezTo>
                  <a:cubicBezTo>
                    <a:pt x="44944" y="28248"/>
                    <a:pt x="44840" y="28373"/>
                    <a:pt x="44735" y="28373"/>
                  </a:cubicBezTo>
                  <a:cubicBezTo>
                    <a:pt x="44421" y="28373"/>
                    <a:pt x="44107" y="28289"/>
                    <a:pt x="43793" y="28268"/>
                  </a:cubicBezTo>
                  <a:cubicBezTo>
                    <a:pt x="43626" y="28248"/>
                    <a:pt x="43417" y="28289"/>
                    <a:pt x="43249" y="28289"/>
                  </a:cubicBezTo>
                  <a:cubicBezTo>
                    <a:pt x="43145" y="28833"/>
                    <a:pt x="43040" y="29357"/>
                    <a:pt x="42936" y="29859"/>
                  </a:cubicBezTo>
                  <a:cubicBezTo>
                    <a:pt x="42915" y="29984"/>
                    <a:pt x="42810" y="30131"/>
                    <a:pt x="42998" y="30235"/>
                  </a:cubicBezTo>
                  <a:cubicBezTo>
                    <a:pt x="43731" y="29796"/>
                    <a:pt x="44505" y="29649"/>
                    <a:pt x="45363" y="29796"/>
                  </a:cubicBezTo>
                  <a:cubicBezTo>
                    <a:pt x="45781" y="29859"/>
                    <a:pt x="46137" y="30047"/>
                    <a:pt x="46367" y="30382"/>
                  </a:cubicBezTo>
                  <a:cubicBezTo>
                    <a:pt x="46702" y="30863"/>
                    <a:pt x="46890" y="31407"/>
                    <a:pt x="46827" y="31993"/>
                  </a:cubicBezTo>
                  <a:cubicBezTo>
                    <a:pt x="46806" y="32223"/>
                    <a:pt x="46806" y="32432"/>
                    <a:pt x="46806" y="32642"/>
                  </a:cubicBezTo>
                  <a:cubicBezTo>
                    <a:pt x="47183" y="32872"/>
                    <a:pt x="47497" y="32809"/>
                    <a:pt x="47811" y="32662"/>
                  </a:cubicBezTo>
                  <a:cubicBezTo>
                    <a:pt x="48041" y="32537"/>
                    <a:pt x="48250" y="32411"/>
                    <a:pt x="48480" y="32265"/>
                  </a:cubicBezTo>
                  <a:cubicBezTo>
                    <a:pt x="48962" y="32035"/>
                    <a:pt x="49213" y="31574"/>
                    <a:pt x="49589" y="31198"/>
                  </a:cubicBezTo>
                  <a:cubicBezTo>
                    <a:pt x="49631" y="31156"/>
                    <a:pt x="49694" y="31051"/>
                    <a:pt x="49694" y="30968"/>
                  </a:cubicBezTo>
                  <a:cubicBezTo>
                    <a:pt x="49694" y="30696"/>
                    <a:pt x="49715" y="30465"/>
                    <a:pt x="49799" y="30193"/>
                  </a:cubicBezTo>
                  <a:cubicBezTo>
                    <a:pt x="49861" y="29942"/>
                    <a:pt x="49861" y="29649"/>
                    <a:pt x="49903" y="29440"/>
                  </a:cubicBezTo>
                  <a:cubicBezTo>
                    <a:pt x="50426" y="29043"/>
                    <a:pt x="50908" y="28708"/>
                    <a:pt x="51326" y="28394"/>
                  </a:cubicBezTo>
                  <a:cubicBezTo>
                    <a:pt x="51368" y="28268"/>
                    <a:pt x="51389" y="28227"/>
                    <a:pt x="51410" y="28143"/>
                  </a:cubicBezTo>
                  <a:cubicBezTo>
                    <a:pt x="51472" y="26950"/>
                    <a:pt x="51263" y="25799"/>
                    <a:pt x="50782" y="24711"/>
                  </a:cubicBezTo>
                  <a:cubicBezTo>
                    <a:pt x="50698" y="24565"/>
                    <a:pt x="50636" y="24398"/>
                    <a:pt x="50594" y="24230"/>
                  </a:cubicBezTo>
                  <a:cubicBezTo>
                    <a:pt x="50531" y="23875"/>
                    <a:pt x="50677" y="23582"/>
                    <a:pt x="51012" y="23393"/>
                  </a:cubicBezTo>
                  <a:cubicBezTo>
                    <a:pt x="51431" y="23184"/>
                    <a:pt x="51849" y="23017"/>
                    <a:pt x="52226" y="22766"/>
                  </a:cubicBezTo>
                  <a:cubicBezTo>
                    <a:pt x="52372" y="22661"/>
                    <a:pt x="52540" y="22494"/>
                    <a:pt x="52560" y="22305"/>
                  </a:cubicBezTo>
                  <a:cubicBezTo>
                    <a:pt x="52665" y="21573"/>
                    <a:pt x="52560" y="20862"/>
                    <a:pt x="52142" y="20255"/>
                  </a:cubicBezTo>
                  <a:cubicBezTo>
                    <a:pt x="51807" y="19794"/>
                    <a:pt x="51368" y="19418"/>
                    <a:pt x="50970" y="19041"/>
                  </a:cubicBezTo>
                  <a:cubicBezTo>
                    <a:pt x="50761" y="18832"/>
                    <a:pt x="50489" y="18748"/>
                    <a:pt x="50175" y="18853"/>
                  </a:cubicBezTo>
                  <a:cubicBezTo>
                    <a:pt x="50050" y="18895"/>
                    <a:pt x="49903" y="18895"/>
                    <a:pt x="49757" y="18874"/>
                  </a:cubicBezTo>
                  <a:cubicBezTo>
                    <a:pt x="49527" y="18853"/>
                    <a:pt x="49338" y="18727"/>
                    <a:pt x="49234" y="18476"/>
                  </a:cubicBezTo>
                  <a:cubicBezTo>
                    <a:pt x="49171" y="18246"/>
                    <a:pt x="49234" y="18016"/>
                    <a:pt x="49422" y="17849"/>
                  </a:cubicBezTo>
                  <a:cubicBezTo>
                    <a:pt x="49589" y="17723"/>
                    <a:pt x="49757" y="17639"/>
                    <a:pt x="49945" y="17577"/>
                  </a:cubicBezTo>
                  <a:cubicBezTo>
                    <a:pt x="50071" y="17514"/>
                    <a:pt x="50238" y="17514"/>
                    <a:pt x="50363" y="17472"/>
                  </a:cubicBezTo>
                  <a:cubicBezTo>
                    <a:pt x="50531" y="17388"/>
                    <a:pt x="50677" y="17284"/>
                    <a:pt x="50761" y="17179"/>
                  </a:cubicBezTo>
                  <a:cubicBezTo>
                    <a:pt x="51054" y="16781"/>
                    <a:pt x="51012" y="15944"/>
                    <a:pt x="50740" y="15547"/>
                  </a:cubicBezTo>
                  <a:cubicBezTo>
                    <a:pt x="50238" y="14877"/>
                    <a:pt x="49715" y="14229"/>
                    <a:pt x="49087" y="13706"/>
                  </a:cubicBezTo>
                  <a:cubicBezTo>
                    <a:pt x="48480" y="13203"/>
                    <a:pt x="47832" y="12764"/>
                    <a:pt x="47037" y="12680"/>
                  </a:cubicBezTo>
                  <a:cubicBezTo>
                    <a:pt x="46283" y="12597"/>
                    <a:pt x="45530" y="12346"/>
                    <a:pt x="44777" y="12639"/>
                  </a:cubicBezTo>
                  <a:cubicBezTo>
                    <a:pt x="44484" y="12743"/>
                    <a:pt x="44170" y="12534"/>
                    <a:pt x="44065" y="12283"/>
                  </a:cubicBezTo>
                  <a:cubicBezTo>
                    <a:pt x="43961" y="12032"/>
                    <a:pt x="44003" y="11760"/>
                    <a:pt x="44254" y="11613"/>
                  </a:cubicBezTo>
                  <a:cubicBezTo>
                    <a:pt x="44568" y="11404"/>
                    <a:pt x="44693" y="11090"/>
                    <a:pt x="44798" y="10776"/>
                  </a:cubicBezTo>
                  <a:cubicBezTo>
                    <a:pt x="44882" y="10421"/>
                    <a:pt x="44944" y="10086"/>
                    <a:pt x="44986" y="9751"/>
                  </a:cubicBezTo>
                  <a:cubicBezTo>
                    <a:pt x="45007" y="9605"/>
                    <a:pt x="44944" y="9416"/>
                    <a:pt x="44882" y="9249"/>
                  </a:cubicBezTo>
                  <a:cubicBezTo>
                    <a:pt x="44149" y="7910"/>
                    <a:pt x="43040" y="6905"/>
                    <a:pt x="41743" y="6173"/>
                  </a:cubicBezTo>
                  <a:cubicBezTo>
                    <a:pt x="40550" y="5504"/>
                    <a:pt x="39274" y="5232"/>
                    <a:pt x="37977" y="5127"/>
                  </a:cubicBezTo>
                  <a:cubicBezTo>
                    <a:pt x="37516" y="5085"/>
                    <a:pt x="37098" y="5169"/>
                    <a:pt x="36763" y="5462"/>
                  </a:cubicBezTo>
                  <a:cubicBezTo>
                    <a:pt x="36638" y="5566"/>
                    <a:pt x="36512" y="5671"/>
                    <a:pt x="36345" y="5776"/>
                  </a:cubicBezTo>
                  <a:cubicBezTo>
                    <a:pt x="35905" y="6027"/>
                    <a:pt x="35466" y="5817"/>
                    <a:pt x="35424" y="5294"/>
                  </a:cubicBezTo>
                  <a:cubicBezTo>
                    <a:pt x="35424" y="4981"/>
                    <a:pt x="35487" y="4667"/>
                    <a:pt x="35487" y="4353"/>
                  </a:cubicBezTo>
                  <a:cubicBezTo>
                    <a:pt x="35487" y="4206"/>
                    <a:pt x="35487" y="3997"/>
                    <a:pt x="35403" y="3872"/>
                  </a:cubicBezTo>
                  <a:cubicBezTo>
                    <a:pt x="35110" y="3474"/>
                    <a:pt x="34838" y="3056"/>
                    <a:pt x="34462" y="2763"/>
                  </a:cubicBezTo>
                  <a:cubicBezTo>
                    <a:pt x="33750" y="2219"/>
                    <a:pt x="32976" y="1779"/>
                    <a:pt x="32139" y="1507"/>
                  </a:cubicBezTo>
                  <a:cubicBezTo>
                    <a:pt x="31114" y="1172"/>
                    <a:pt x="30068" y="1089"/>
                    <a:pt x="29000" y="1172"/>
                  </a:cubicBezTo>
                  <a:cubicBezTo>
                    <a:pt x="28394" y="1214"/>
                    <a:pt x="27766" y="1193"/>
                    <a:pt x="27201" y="1361"/>
                  </a:cubicBezTo>
                  <a:cubicBezTo>
                    <a:pt x="26155" y="1633"/>
                    <a:pt x="25067" y="1926"/>
                    <a:pt x="24439" y="2951"/>
                  </a:cubicBezTo>
                  <a:cubicBezTo>
                    <a:pt x="24335" y="3097"/>
                    <a:pt x="24188" y="3265"/>
                    <a:pt x="24063" y="3390"/>
                  </a:cubicBezTo>
                  <a:cubicBezTo>
                    <a:pt x="23707" y="3704"/>
                    <a:pt x="23372" y="3997"/>
                    <a:pt x="23351" y="4520"/>
                  </a:cubicBezTo>
                  <a:cubicBezTo>
                    <a:pt x="23330" y="4750"/>
                    <a:pt x="23121" y="4918"/>
                    <a:pt x="22849" y="4918"/>
                  </a:cubicBezTo>
                  <a:cubicBezTo>
                    <a:pt x="22598" y="4918"/>
                    <a:pt x="22347" y="4729"/>
                    <a:pt x="22305" y="4436"/>
                  </a:cubicBezTo>
                  <a:cubicBezTo>
                    <a:pt x="22221" y="4164"/>
                    <a:pt x="22221" y="3913"/>
                    <a:pt x="22200" y="3600"/>
                  </a:cubicBezTo>
                  <a:close/>
                  <a:moveTo>
                    <a:pt x="18518" y="13266"/>
                  </a:moveTo>
                  <a:cubicBezTo>
                    <a:pt x="18204" y="13392"/>
                    <a:pt x="17974" y="13517"/>
                    <a:pt x="17723" y="13601"/>
                  </a:cubicBezTo>
                  <a:cubicBezTo>
                    <a:pt x="17095" y="13810"/>
                    <a:pt x="16635" y="14166"/>
                    <a:pt x="16195" y="14647"/>
                  </a:cubicBezTo>
                  <a:cubicBezTo>
                    <a:pt x="14207" y="16677"/>
                    <a:pt x="13831" y="17179"/>
                    <a:pt x="12575" y="19711"/>
                  </a:cubicBezTo>
                  <a:cubicBezTo>
                    <a:pt x="12575" y="19753"/>
                    <a:pt x="12555" y="19773"/>
                    <a:pt x="12555" y="19794"/>
                  </a:cubicBezTo>
                  <a:cubicBezTo>
                    <a:pt x="12220" y="20380"/>
                    <a:pt x="12031" y="21008"/>
                    <a:pt x="11906" y="21657"/>
                  </a:cubicBezTo>
                  <a:cubicBezTo>
                    <a:pt x="11822" y="22054"/>
                    <a:pt x="11718" y="22431"/>
                    <a:pt x="11655" y="22828"/>
                  </a:cubicBezTo>
                  <a:cubicBezTo>
                    <a:pt x="11550" y="23728"/>
                    <a:pt x="11425" y="24586"/>
                    <a:pt x="11425" y="25465"/>
                  </a:cubicBezTo>
                  <a:cubicBezTo>
                    <a:pt x="11425" y="26804"/>
                    <a:pt x="11508" y="28164"/>
                    <a:pt x="11550" y="29503"/>
                  </a:cubicBezTo>
                  <a:cubicBezTo>
                    <a:pt x="11550" y="29754"/>
                    <a:pt x="11592" y="30026"/>
                    <a:pt x="11655" y="30256"/>
                  </a:cubicBezTo>
                  <a:cubicBezTo>
                    <a:pt x="12324" y="32349"/>
                    <a:pt x="13329" y="34211"/>
                    <a:pt x="14961" y="35696"/>
                  </a:cubicBezTo>
                  <a:cubicBezTo>
                    <a:pt x="15065" y="35801"/>
                    <a:pt x="15170" y="35906"/>
                    <a:pt x="15296" y="35968"/>
                  </a:cubicBezTo>
                  <a:cubicBezTo>
                    <a:pt x="16928" y="36931"/>
                    <a:pt x="18539" y="37893"/>
                    <a:pt x="20422" y="38291"/>
                  </a:cubicBezTo>
                  <a:cubicBezTo>
                    <a:pt x="20505" y="38312"/>
                    <a:pt x="20589" y="38333"/>
                    <a:pt x="20652" y="38396"/>
                  </a:cubicBezTo>
                  <a:cubicBezTo>
                    <a:pt x="21175" y="38709"/>
                    <a:pt x="21782" y="38835"/>
                    <a:pt x="22368" y="38960"/>
                  </a:cubicBezTo>
                  <a:cubicBezTo>
                    <a:pt x="22891" y="39065"/>
                    <a:pt x="23414" y="39191"/>
                    <a:pt x="23895" y="39463"/>
                  </a:cubicBezTo>
                  <a:cubicBezTo>
                    <a:pt x="24063" y="39546"/>
                    <a:pt x="24209" y="39567"/>
                    <a:pt x="24397" y="39588"/>
                  </a:cubicBezTo>
                  <a:cubicBezTo>
                    <a:pt x="25318" y="39693"/>
                    <a:pt x="26239" y="39776"/>
                    <a:pt x="27138" y="39714"/>
                  </a:cubicBezTo>
                  <a:cubicBezTo>
                    <a:pt x="28059" y="39651"/>
                    <a:pt x="28959" y="39776"/>
                    <a:pt x="29858" y="39588"/>
                  </a:cubicBezTo>
                  <a:cubicBezTo>
                    <a:pt x="31051" y="39358"/>
                    <a:pt x="32244" y="39191"/>
                    <a:pt x="33415" y="39023"/>
                  </a:cubicBezTo>
                  <a:cubicBezTo>
                    <a:pt x="34022" y="38919"/>
                    <a:pt x="34566" y="38709"/>
                    <a:pt x="35131" y="38437"/>
                  </a:cubicBezTo>
                  <a:cubicBezTo>
                    <a:pt x="35863" y="38103"/>
                    <a:pt x="36596" y="37768"/>
                    <a:pt x="37286" y="37391"/>
                  </a:cubicBezTo>
                  <a:cubicBezTo>
                    <a:pt x="37663" y="37182"/>
                    <a:pt x="38060" y="36952"/>
                    <a:pt x="38332" y="36638"/>
                  </a:cubicBezTo>
                  <a:cubicBezTo>
                    <a:pt x="38939" y="35989"/>
                    <a:pt x="39567" y="35362"/>
                    <a:pt x="40069" y="34608"/>
                  </a:cubicBezTo>
                  <a:cubicBezTo>
                    <a:pt x="40592" y="33792"/>
                    <a:pt x="41011" y="32893"/>
                    <a:pt x="41157" y="31909"/>
                  </a:cubicBezTo>
                  <a:cubicBezTo>
                    <a:pt x="41220" y="31637"/>
                    <a:pt x="41241" y="31386"/>
                    <a:pt x="41366" y="31177"/>
                  </a:cubicBezTo>
                  <a:cubicBezTo>
                    <a:pt x="41680" y="30549"/>
                    <a:pt x="41827" y="29859"/>
                    <a:pt x="41973" y="29210"/>
                  </a:cubicBezTo>
                  <a:cubicBezTo>
                    <a:pt x="42078" y="28771"/>
                    <a:pt x="42182" y="28310"/>
                    <a:pt x="42141" y="27829"/>
                  </a:cubicBezTo>
                  <a:cubicBezTo>
                    <a:pt x="42036" y="27745"/>
                    <a:pt x="41889" y="27641"/>
                    <a:pt x="41785" y="27578"/>
                  </a:cubicBezTo>
                  <a:cubicBezTo>
                    <a:pt x="41115" y="27222"/>
                    <a:pt x="40613" y="26678"/>
                    <a:pt x="40195" y="26072"/>
                  </a:cubicBezTo>
                  <a:cubicBezTo>
                    <a:pt x="40048" y="25862"/>
                    <a:pt x="39944" y="25632"/>
                    <a:pt x="39797" y="25423"/>
                  </a:cubicBezTo>
                  <a:cubicBezTo>
                    <a:pt x="39672" y="25214"/>
                    <a:pt x="39483" y="25151"/>
                    <a:pt x="39274" y="25276"/>
                  </a:cubicBezTo>
                  <a:cubicBezTo>
                    <a:pt x="39128" y="25381"/>
                    <a:pt x="39002" y="25486"/>
                    <a:pt x="38856" y="25590"/>
                  </a:cubicBezTo>
                  <a:cubicBezTo>
                    <a:pt x="38625" y="25779"/>
                    <a:pt x="38416" y="25967"/>
                    <a:pt x="38186" y="26113"/>
                  </a:cubicBezTo>
                  <a:cubicBezTo>
                    <a:pt x="37391" y="26616"/>
                    <a:pt x="36763" y="26636"/>
                    <a:pt x="36031" y="26092"/>
                  </a:cubicBezTo>
                  <a:cubicBezTo>
                    <a:pt x="35278" y="25548"/>
                    <a:pt x="34629" y="24921"/>
                    <a:pt x="34273" y="24021"/>
                  </a:cubicBezTo>
                  <a:cubicBezTo>
                    <a:pt x="34064" y="23540"/>
                    <a:pt x="33918" y="23017"/>
                    <a:pt x="33708" y="22514"/>
                  </a:cubicBezTo>
                  <a:cubicBezTo>
                    <a:pt x="33646" y="22389"/>
                    <a:pt x="33687" y="22180"/>
                    <a:pt x="33394" y="22096"/>
                  </a:cubicBezTo>
                  <a:cubicBezTo>
                    <a:pt x="33206" y="22284"/>
                    <a:pt x="33060" y="22514"/>
                    <a:pt x="32850" y="22703"/>
                  </a:cubicBezTo>
                  <a:cubicBezTo>
                    <a:pt x="32160" y="23268"/>
                    <a:pt x="31407" y="23582"/>
                    <a:pt x="30465" y="23435"/>
                  </a:cubicBezTo>
                  <a:cubicBezTo>
                    <a:pt x="29335" y="23247"/>
                    <a:pt x="28477" y="22724"/>
                    <a:pt x="27892" y="21719"/>
                  </a:cubicBezTo>
                  <a:cubicBezTo>
                    <a:pt x="27745" y="21489"/>
                    <a:pt x="27640" y="21196"/>
                    <a:pt x="27473" y="20966"/>
                  </a:cubicBezTo>
                  <a:cubicBezTo>
                    <a:pt x="27034" y="20318"/>
                    <a:pt x="26887" y="19564"/>
                    <a:pt x="26845" y="18769"/>
                  </a:cubicBezTo>
                  <a:cubicBezTo>
                    <a:pt x="26845" y="18623"/>
                    <a:pt x="26929" y="18434"/>
                    <a:pt x="26699" y="18330"/>
                  </a:cubicBezTo>
                  <a:cubicBezTo>
                    <a:pt x="26385" y="18455"/>
                    <a:pt x="26176" y="18748"/>
                    <a:pt x="25883" y="18937"/>
                  </a:cubicBezTo>
                  <a:cubicBezTo>
                    <a:pt x="25130" y="19418"/>
                    <a:pt x="24293" y="19773"/>
                    <a:pt x="23372" y="19481"/>
                  </a:cubicBezTo>
                  <a:cubicBezTo>
                    <a:pt x="22661" y="19271"/>
                    <a:pt x="21970" y="18999"/>
                    <a:pt x="21280" y="18685"/>
                  </a:cubicBezTo>
                  <a:cubicBezTo>
                    <a:pt x="20840" y="18476"/>
                    <a:pt x="20464" y="18141"/>
                    <a:pt x="20213" y="17723"/>
                  </a:cubicBezTo>
                  <a:cubicBezTo>
                    <a:pt x="19564" y="16656"/>
                    <a:pt x="18957" y="15547"/>
                    <a:pt x="18748" y="14271"/>
                  </a:cubicBezTo>
                  <a:cubicBezTo>
                    <a:pt x="18706" y="13957"/>
                    <a:pt x="18581" y="13643"/>
                    <a:pt x="18518" y="13266"/>
                  </a:cubicBezTo>
                  <a:close/>
                  <a:moveTo>
                    <a:pt x="23351" y="40425"/>
                  </a:moveTo>
                  <a:cubicBezTo>
                    <a:pt x="22849" y="41095"/>
                    <a:pt x="22430" y="41743"/>
                    <a:pt x="22179" y="42476"/>
                  </a:cubicBezTo>
                  <a:cubicBezTo>
                    <a:pt x="21677" y="43857"/>
                    <a:pt x="21133" y="45196"/>
                    <a:pt x="20673" y="46577"/>
                  </a:cubicBezTo>
                  <a:cubicBezTo>
                    <a:pt x="20192" y="48104"/>
                    <a:pt x="19689" y="49631"/>
                    <a:pt x="19564" y="51243"/>
                  </a:cubicBezTo>
                  <a:cubicBezTo>
                    <a:pt x="19543" y="51577"/>
                    <a:pt x="19459" y="51912"/>
                    <a:pt x="19376" y="52247"/>
                  </a:cubicBezTo>
                  <a:cubicBezTo>
                    <a:pt x="19187" y="52958"/>
                    <a:pt x="18978" y="53649"/>
                    <a:pt x="18832" y="54318"/>
                  </a:cubicBezTo>
                  <a:cubicBezTo>
                    <a:pt x="18727" y="54758"/>
                    <a:pt x="18622" y="55197"/>
                    <a:pt x="18560" y="55657"/>
                  </a:cubicBezTo>
                  <a:cubicBezTo>
                    <a:pt x="18413" y="56913"/>
                    <a:pt x="18246" y="58168"/>
                    <a:pt x="18120" y="59424"/>
                  </a:cubicBezTo>
                  <a:cubicBezTo>
                    <a:pt x="18099" y="59591"/>
                    <a:pt x="18120" y="59821"/>
                    <a:pt x="18120" y="59968"/>
                  </a:cubicBezTo>
                  <a:cubicBezTo>
                    <a:pt x="18560" y="60303"/>
                    <a:pt x="19062" y="60365"/>
                    <a:pt x="19501" y="60554"/>
                  </a:cubicBezTo>
                  <a:cubicBezTo>
                    <a:pt x="20087" y="60784"/>
                    <a:pt x="20652" y="60867"/>
                    <a:pt x="21259" y="60930"/>
                  </a:cubicBezTo>
                  <a:cubicBezTo>
                    <a:pt x="22974" y="61119"/>
                    <a:pt x="24732" y="61286"/>
                    <a:pt x="26469" y="61537"/>
                  </a:cubicBezTo>
                  <a:cubicBezTo>
                    <a:pt x="28373" y="61809"/>
                    <a:pt x="30277" y="61725"/>
                    <a:pt x="32181" y="61809"/>
                  </a:cubicBezTo>
                  <a:cubicBezTo>
                    <a:pt x="32327" y="61809"/>
                    <a:pt x="32474" y="61809"/>
                    <a:pt x="32599" y="61767"/>
                  </a:cubicBezTo>
                  <a:cubicBezTo>
                    <a:pt x="34169" y="61725"/>
                    <a:pt x="35675" y="61223"/>
                    <a:pt x="37056" y="60575"/>
                  </a:cubicBezTo>
                  <a:cubicBezTo>
                    <a:pt x="37893" y="60177"/>
                    <a:pt x="38730" y="59696"/>
                    <a:pt x="39441" y="59005"/>
                  </a:cubicBezTo>
                  <a:cubicBezTo>
                    <a:pt x="39400" y="58775"/>
                    <a:pt x="39379" y="58524"/>
                    <a:pt x="39337" y="58273"/>
                  </a:cubicBezTo>
                  <a:cubicBezTo>
                    <a:pt x="39002" y="56850"/>
                    <a:pt x="38856" y="55385"/>
                    <a:pt x="38437" y="53984"/>
                  </a:cubicBezTo>
                  <a:cubicBezTo>
                    <a:pt x="38395" y="53837"/>
                    <a:pt x="38416" y="53691"/>
                    <a:pt x="38374" y="53565"/>
                  </a:cubicBezTo>
                  <a:cubicBezTo>
                    <a:pt x="38291" y="53168"/>
                    <a:pt x="38228" y="52770"/>
                    <a:pt x="38123" y="52372"/>
                  </a:cubicBezTo>
                  <a:cubicBezTo>
                    <a:pt x="37495" y="50050"/>
                    <a:pt x="36868" y="47748"/>
                    <a:pt x="36219" y="45426"/>
                  </a:cubicBezTo>
                  <a:cubicBezTo>
                    <a:pt x="35968" y="44505"/>
                    <a:pt x="35780" y="43585"/>
                    <a:pt x="35298" y="42748"/>
                  </a:cubicBezTo>
                  <a:cubicBezTo>
                    <a:pt x="35152" y="42497"/>
                    <a:pt x="35047" y="42183"/>
                    <a:pt x="34985" y="41869"/>
                  </a:cubicBezTo>
                  <a:cubicBezTo>
                    <a:pt x="34880" y="41157"/>
                    <a:pt x="34524" y="40592"/>
                    <a:pt x="34127" y="39986"/>
                  </a:cubicBezTo>
                  <a:cubicBezTo>
                    <a:pt x="32934" y="40174"/>
                    <a:pt x="31721" y="40383"/>
                    <a:pt x="30486" y="40530"/>
                  </a:cubicBezTo>
                  <a:cubicBezTo>
                    <a:pt x="29796" y="40613"/>
                    <a:pt x="29105" y="40844"/>
                    <a:pt x="28373" y="40760"/>
                  </a:cubicBezTo>
                  <a:cubicBezTo>
                    <a:pt x="27912" y="40718"/>
                    <a:pt x="27410" y="40697"/>
                    <a:pt x="26908" y="40697"/>
                  </a:cubicBezTo>
                  <a:cubicBezTo>
                    <a:pt x="26071" y="40718"/>
                    <a:pt x="25255" y="40613"/>
                    <a:pt x="24418" y="40488"/>
                  </a:cubicBezTo>
                  <a:cubicBezTo>
                    <a:pt x="24083" y="40467"/>
                    <a:pt x="23728" y="40467"/>
                    <a:pt x="23351" y="40425"/>
                  </a:cubicBezTo>
                  <a:close/>
                  <a:moveTo>
                    <a:pt x="16467" y="69969"/>
                  </a:moveTo>
                  <a:cubicBezTo>
                    <a:pt x="16635" y="70053"/>
                    <a:pt x="16781" y="70220"/>
                    <a:pt x="16969" y="70283"/>
                  </a:cubicBezTo>
                  <a:cubicBezTo>
                    <a:pt x="17702" y="70555"/>
                    <a:pt x="18455" y="70806"/>
                    <a:pt x="19166" y="71225"/>
                  </a:cubicBezTo>
                  <a:cubicBezTo>
                    <a:pt x="19292" y="71287"/>
                    <a:pt x="19438" y="71350"/>
                    <a:pt x="19564" y="71371"/>
                  </a:cubicBezTo>
                  <a:cubicBezTo>
                    <a:pt x="20192" y="71455"/>
                    <a:pt x="20673" y="71769"/>
                    <a:pt x="21196" y="72083"/>
                  </a:cubicBezTo>
                  <a:cubicBezTo>
                    <a:pt x="21384" y="72208"/>
                    <a:pt x="21594" y="72375"/>
                    <a:pt x="21803" y="72396"/>
                  </a:cubicBezTo>
                  <a:cubicBezTo>
                    <a:pt x="22200" y="72480"/>
                    <a:pt x="22598" y="72543"/>
                    <a:pt x="22933" y="72752"/>
                  </a:cubicBezTo>
                  <a:cubicBezTo>
                    <a:pt x="23079" y="72857"/>
                    <a:pt x="23267" y="72815"/>
                    <a:pt x="23372" y="72647"/>
                  </a:cubicBezTo>
                  <a:cubicBezTo>
                    <a:pt x="23665" y="72166"/>
                    <a:pt x="24000" y="71685"/>
                    <a:pt x="24209" y="71162"/>
                  </a:cubicBezTo>
                  <a:cubicBezTo>
                    <a:pt x="24376" y="70806"/>
                    <a:pt x="24523" y="70430"/>
                    <a:pt x="24732" y="70095"/>
                  </a:cubicBezTo>
                  <a:cubicBezTo>
                    <a:pt x="24899" y="69823"/>
                    <a:pt x="25151" y="69572"/>
                    <a:pt x="25213" y="69279"/>
                  </a:cubicBezTo>
                  <a:cubicBezTo>
                    <a:pt x="25318" y="68714"/>
                    <a:pt x="25653" y="68316"/>
                    <a:pt x="25967" y="67835"/>
                  </a:cubicBezTo>
                  <a:cubicBezTo>
                    <a:pt x="26071" y="67689"/>
                    <a:pt x="26197" y="67500"/>
                    <a:pt x="26280" y="67354"/>
                  </a:cubicBezTo>
                  <a:cubicBezTo>
                    <a:pt x="26824" y="66161"/>
                    <a:pt x="26824" y="66203"/>
                    <a:pt x="28080" y="65847"/>
                  </a:cubicBezTo>
                  <a:cubicBezTo>
                    <a:pt x="28917" y="65617"/>
                    <a:pt x="29733" y="65805"/>
                    <a:pt x="30549" y="66015"/>
                  </a:cubicBezTo>
                  <a:cubicBezTo>
                    <a:pt x="31072" y="66140"/>
                    <a:pt x="31532" y="66454"/>
                    <a:pt x="32013" y="66684"/>
                  </a:cubicBezTo>
                  <a:cubicBezTo>
                    <a:pt x="32118" y="66747"/>
                    <a:pt x="32202" y="66831"/>
                    <a:pt x="32265" y="66935"/>
                  </a:cubicBezTo>
                  <a:cubicBezTo>
                    <a:pt x="32641" y="67312"/>
                    <a:pt x="32871" y="67793"/>
                    <a:pt x="32892" y="68316"/>
                  </a:cubicBezTo>
                  <a:cubicBezTo>
                    <a:pt x="32892" y="68777"/>
                    <a:pt x="33185" y="69132"/>
                    <a:pt x="33290" y="69509"/>
                  </a:cubicBezTo>
                  <a:cubicBezTo>
                    <a:pt x="33415" y="69969"/>
                    <a:pt x="33499" y="70409"/>
                    <a:pt x="33604" y="70848"/>
                  </a:cubicBezTo>
                  <a:cubicBezTo>
                    <a:pt x="33604" y="70869"/>
                    <a:pt x="33625" y="70911"/>
                    <a:pt x="33666" y="70932"/>
                  </a:cubicBezTo>
                  <a:cubicBezTo>
                    <a:pt x="33813" y="71141"/>
                    <a:pt x="33876" y="71392"/>
                    <a:pt x="33918" y="71643"/>
                  </a:cubicBezTo>
                  <a:cubicBezTo>
                    <a:pt x="34106" y="72501"/>
                    <a:pt x="34503" y="72836"/>
                    <a:pt x="35382" y="72940"/>
                  </a:cubicBezTo>
                  <a:cubicBezTo>
                    <a:pt x="35801" y="73003"/>
                    <a:pt x="36240" y="73045"/>
                    <a:pt x="36659" y="73066"/>
                  </a:cubicBezTo>
                  <a:cubicBezTo>
                    <a:pt x="36847" y="73066"/>
                    <a:pt x="37077" y="73066"/>
                    <a:pt x="37244" y="72961"/>
                  </a:cubicBezTo>
                  <a:cubicBezTo>
                    <a:pt x="37872" y="72606"/>
                    <a:pt x="38542" y="72647"/>
                    <a:pt x="39232" y="72606"/>
                  </a:cubicBezTo>
                  <a:cubicBezTo>
                    <a:pt x="39860" y="72585"/>
                    <a:pt x="40425" y="72522"/>
                    <a:pt x="40780" y="71894"/>
                  </a:cubicBezTo>
                  <a:cubicBezTo>
                    <a:pt x="41199" y="71664"/>
                    <a:pt x="41220" y="71287"/>
                    <a:pt x="41094" y="70869"/>
                  </a:cubicBezTo>
                  <a:cubicBezTo>
                    <a:pt x="40990" y="70492"/>
                    <a:pt x="40822" y="70095"/>
                    <a:pt x="40843" y="69697"/>
                  </a:cubicBezTo>
                  <a:cubicBezTo>
                    <a:pt x="40906" y="69028"/>
                    <a:pt x="40676" y="68400"/>
                    <a:pt x="40571" y="67772"/>
                  </a:cubicBezTo>
                  <a:lnTo>
                    <a:pt x="40320" y="66517"/>
                  </a:lnTo>
                  <a:cubicBezTo>
                    <a:pt x="39964" y="64571"/>
                    <a:pt x="39630" y="62646"/>
                    <a:pt x="39253" y="60700"/>
                  </a:cubicBezTo>
                  <a:cubicBezTo>
                    <a:pt x="39253" y="60679"/>
                    <a:pt x="39232" y="60658"/>
                    <a:pt x="39211" y="60616"/>
                  </a:cubicBezTo>
                  <a:cubicBezTo>
                    <a:pt x="39128" y="60616"/>
                    <a:pt x="39023" y="60616"/>
                    <a:pt x="38960" y="60658"/>
                  </a:cubicBezTo>
                  <a:cubicBezTo>
                    <a:pt x="38019" y="61202"/>
                    <a:pt x="37035" y="61621"/>
                    <a:pt x="36031" y="62039"/>
                  </a:cubicBezTo>
                  <a:cubicBezTo>
                    <a:pt x="35068" y="62437"/>
                    <a:pt x="34085" y="62646"/>
                    <a:pt x="33060" y="62792"/>
                  </a:cubicBezTo>
                  <a:cubicBezTo>
                    <a:pt x="32453" y="62897"/>
                    <a:pt x="31846" y="62897"/>
                    <a:pt x="31260" y="62918"/>
                  </a:cubicBezTo>
                  <a:cubicBezTo>
                    <a:pt x="30591" y="62918"/>
                    <a:pt x="29942" y="62897"/>
                    <a:pt x="29293" y="62876"/>
                  </a:cubicBezTo>
                  <a:cubicBezTo>
                    <a:pt x="28749" y="62855"/>
                    <a:pt x="28184" y="62855"/>
                    <a:pt x="27661" y="62792"/>
                  </a:cubicBezTo>
                  <a:cubicBezTo>
                    <a:pt x="25736" y="62583"/>
                    <a:pt x="23791" y="62374"/>
                    <a:pt x="21866" y="62144"/>
                  </a:cubicBezTo>
                  <a:cubicBezTo>
                    <a:pt x="20924" y="62039"/>
                    <a:pt x="19982" y="62039"/>
                    <a:pt x="19083" y="61600"/>
                  </a:cubicBezTo>
                  <a:cubicBezTo>
                    <a:pt x="18978" y="61537"/>
                    <a:pt x="18832" y="61600"/>
                    <a:pt x="18643" y="61600"/>
                  </a:cubicBezTo>
                  <a:cubicBezTo>
                    <a:pt x="18622" y="62332"/>
                    <a:pt x="18518" y="63002"/>
                    <a:pt x="18246" y="63629"/>
                  </a:cubicBezTo>
                  <a:cubicBezTo>
                    <a:pt x="18016" y="64215"/>
                    <a:pt x="17744" y="64780"/>
                    <a:pt x="17723" y="65429"/>
                  </a:cubicBezTo>
                  <a:cubicBezTo>
                    <a:pt x="17723" y="65617"/>
                    <a:pt x="17618" y="65826"/>
                    <a:pt x="17534" y="66015"/>
                  </a:cubicBezTo>
                  <a:cubicBezTo>
                    <a:pt x="17179" y="66831"/>
                    <a:pt x="16907" y="67668"/>
                    <a:pt x="16676" y="68526"/>
                  </a:cubicBezTo>
                  <a:cubicBezTo>
                    <a:pt x="16488" y="68965"/>
                    <a:pt x="16467" y="69446"/>
                    <a:pt x="16467" y="69969"/>
                  </a:cubicBezTo>
                  <a:close/>
                  <a:moveTo>
                    <a:pt x="40801" y="35403"/>
                  </a:moveTo>
                  <a:cubicBezTo>
                    <a:pt x="41827" y="35675"/>
                    <a:pt x="42705" y="35383"/>
                    <a:pt x="43563" y="35194"/>
                  </a:cubicBezTo>
                  <a:cubicBezTo>
                    <a:pt x="43856" y="35152"/>
                    <a:pt x="44128" y="34901"/>
                    <a:pt x="44358" y="34713"/>
                  </a:cubicBezTo>
                  <a:cubicBezTo>
                    <a:pt x="44589" y="34525"/>
                    <a:pt x="44777" y="34315"/>
                    <a:pt x="44965" y="34106"/>
                  </a:cubicBezTo>
                  <a:cubicBezTo>
                    <a:pt x="45718" y="33353"/>
                    <a:pt x="45698" y="33353"/>
                    <a:pt x="45865" y="32244"/>
                  </a:cubicBezTo>
                  <a:cubicBezTo>
                    <a:pt x="45949" y="31721"/>
                    <a:pt x="45802" y="31302"/>
                    <a:pt x="45446" y="30905"/>
                  </a:cubicBezTo>
                  <a:cubicBezTo>
                    <a:pt x="45279" y="30696"/>
                    <a:pt x="45028" y="30591"/>
                    <a:pt x="44777" y="30654"/>
                  </a:cubicBezTo>
                  <a:cubicBezTo>
                    <a:pt x="44233" y="30779"/>
                    <a:pt x="43647" y="30800"/>
                    <a:pt x="43229" y="31261"/>
                  </a:cubicBezTo>
                  <a:cubicBezTo>
                    <a:pt x="43082" y="31407"/>
                    <a:pt x="42873" y="31533"/>
                    <a:pt x="42705" y="31679"/>
                  </a:cubicBezTo>
                  <a:cubicBezTo>
                    <a:pt x="42454" y="31888"/>
                    <a:pt x="42266" y="32098"/>
                    <a:pt x="42203" y="32432"/>
                  </a:cubicBezTo>
                  <a:cubicBezTo>
                    <a:pt x="42141" y="32893"/>
                    <a:pt x="41889" y="33269"/>
                    <a:pt x="41617" y="33625"/>
                  </a:cubicBezTo>
                  <a:cubicBezTo>
                    <a:pt x="41199" y="34148"/>
                    <a:pt x="40927" y="34734"/>
                    <a:pt x="40801" y="35403"/>
                  </a:cubicBezTo>
                  <a:close/>
                  <a:moveTo>
                    <a:pt x="44819" y="83611"/>
                  </a:moveTo>
                  <a:cubicBezTo>
                    <a:pt x="43982" y="82795"/>
                    <a:pt x="42936" y="82419"/>
                    <a:pt x="41785" y="82272"/>
                  </a:cubicBezTo>
                  <a:cubicBezTo>
                    <a:pt x="41220" y="82230"/>
                    <a:pt x="40676" y="82314"/>
                    <a:pt x="40090" y="82335"/>
                  </a:cubicBezTo>
                  <a:cubicBezTo>
                    <a:pt x="39630" y="82356"/>
                    <a:pt x="39274" y="82565"/>
                    <a:pt x="38960" y="82858"/>
                  </a:cubicBezTo>
                  <a:cubicBezTo>
                    <a:pt x="38709" y="83109"/>
                    <a:pt x="38730" y="83465"/>
                    <a:pt x="39044" y="83632"/>
                  </a:cubicBezTo>
                  <a:cubicBezTo>
                    <a:pt x="39755" y="84030"/>
                    <a:pt x="40488" y="84344"/>
                    <a:pt x="41304" y="84469"/>
                  </a:cubicBezTo>
                  <a:cubicBezTo>
                    <a:pt x="42266" y="84637"/>
                    <a:pt x="43229" y="84511"/>
                    <a:pt x="44191" y="84511"/>
                  </a:cubicBezTo>
                  <a:cubicBezTo>
                    <a:pt x="44379" y="84511"/>
                    <a:pt x="44589" y="84407"/>
                    <a:pt x="44756" y="84302"/>
                  </a:cubicBezTo>
                  <a:cubicBezTo>
                    <a:pt x="44902" y="84114"/>
                    <a:pt x="44902" y="83883"/>
                    <a:pt x="44819" y="83611"/>
                  </a:cubicBezTo>
                  <a:close/>
                  <a:moveTo>
                    <a:pt x="11592" y="18434"/>
                  </a:moveTo>
                  <a:cubicBezTo>
                    <a:pt x="12052" y="17974"/>
                    <a:pt x="13747" y="15840"/>
                    <a:pt x="14019" y="15421"/>
                  </a:cubicBezTo>
                  <a:cubicBezTo>
                    <a:pt x="14040" y="15380"/>
                    <a:pt x="14082" y="15317"/>
                    <a:pt x="14082" y="15275"/>
                  </a:cubicBezTo>
                  <a:cubicBezTo>
                    <a:pt x="14124" y="15149"/>
                    <a:pt x="14145" y="14982"/>
                    <a:pt x="14124" y="14856"/>
                  </a:cubicBezTo>
                  <a:cubicBezTo>
                    <a:pt x="13956" y="14271"/>
                    <a:pt x="13517" y="13915"/>
                    <a:pt x="13078" y="13538"/>
                  </a:cubicBezTo>
                  <a:cubicBezTo>
                    <a:pt x="12994" y="13496"/>
                    <a:pt x="12868" y="13496"/>
                    <a:pt x="12764" y="13475"/>
                  </a:cubicBezTo>
                  <a:cubicBezTo>
                    <a:pt x="12136" y="13434"/>
                    <a:pt x="11759" y="13831"/>
                    <a:pt x="11508" y="14333"/>
                  </a:cubicBezTo>
                  <a:cubicBezTo>
                    <a:pt x="11111" y="15003"/>
                    <a:pt x="10943" y="15798"/>
                    <a:pt x="11006" y="16551"/>
                  </a:cubicBezTo>
                  <a:cubicBezTo>
                    <a:pt x="11069" y="17179"/>
                    <a:pt x="11027" y="17890"/>
                    <a:pt x="11592" y="18434"/>
                  </a:cubicBezTo>
                  <a:close/>
                  <a:moveTo>
                    <a:pt x="15693" y="81414"/>
                  </a:moveTo>
                  <a:cubicBezTo>
                    <a:pt x="14982" y="81331"/>
                    <a:pt x="14333" y="81289"/>
                    <a:pt x="13684" y="81184"/>
                  </a:cubicBezTo>
                  <a:cubicBezTo>
                    <a:pt x="13015" y="81080"/>
                    <a:pt x="12366" y="81101"/>
                    <a:pt x="11718" y="81205"/>
                  </a:cubicBezTo>
                  <a:cubicBezTo>
                    <a:pt x="11132" y="81310"/>
                    <a:pt x="10567" y="81498"/>
                    <a:pt x="10190" y="82042"/>
                  </a:cubicBezTo>
                  <a:cubicBezTo>
                    <a:pt x="10483" y="82314"/>
                    <a:pt x="10755" y="82544"/>
                    <a:pt x="11090" y="82586"/>
                  </a:cubicBezTo>
                  <a:cubicBezTo>
                    <a:pt x="12429" y="82858"/>
                    <a:pt x="13705" y="82733"/>
                    <a:pt x="14961" y="82230"/>
                  </a:cubicBezTo>
                  <a:cubicBezTo>
                    <a:pt x="15296" y="82105"/>
                    <a:pt x="15568" y="81917"/>
                    <a:pt x="15693" y="8141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6831100" y="2953938"/>
              <a:ext cx="325400" cy="213950"/>
            </a:xfrm>
            <a:custGeom>
              <a:avLst/>
              <a:gdLst/>
              <a:ahLst/>
              <a:cxnLst/>
              <a:rect l="l" t="t" r="r" b="b"/>
              <a:pathLst>
                <a:path w="13016" h="8558" extrusionOk="0">
                  <a:moveTo>
                    <a:pt x="754" y="398"/>
                  </a:moveTo>
                  <a:cubicBezTo>
                    <a:pt x="1193" y="335"/>
                    <a:pt x="1591" y="293"/>
                    <a:pt x="1926" y="586"/>
                  </a:cubicBezTo>
                  <a:cubicBezTo>
                    <a:pt x="2009" y="670"/>
                    <a:pt x="2135" y="691"/>
                    <a:pt x="2240" y="711"/>
                  </a:cubicBezTo>
                  <a:cubicBezTo>
                    <a:pt x="3098" y="816"/>
                    <a:pt x="3934" y="963"/>
                    <a:pt x="4792" y="879"/>
                  </a:cubicBezTo>
                  <a:cubicBezTo>
                    <a:pt x="6362" y="691"/>
                    <a:pt x="7931" y="586"/>
                    <a:pt x="9479" y="356"/>
                  </a:cubicBezTo>
                  <a:cubicBezTo>
                    <a:pt x="10421" y="188"/>
                    <a:pt x="11362" y="272"/>
                    <a:pt x="12283" y="84"/>
                  </a:cubicBezTo>
                  <a:cubicBezTo>
                    <a:pt x="12722" y="0"/>
                    <a:pt x="13015" y="272"/>
                    <a:pt x="12994" y="711"/>
                  </a:cubicBezTo>
                  <a:cubicBezTo>
                    <a:pt x="12932" y="1486"/>
                    <a:pt x="12973" y="2281"/>
                    <a:pt x="12764" y="3013"/>
                  </a:cubicBezTo>
                  <a:cubicBezTo>
                    <a:pt x="12346" y="4457"/>
                    <a:pt x="11823" y="5901"/>
                    <a:pt x="10818" y="7072"/>
                  </a:cubicBezTo>
                  <a:cubicBezTo>
                    <a:pt x="10525" y="7407"/>
                    <a:pt x="10253" y="7700"/>
                    <a:pt x="9835" y="7867"/>
                  </a:cubicBezTo>
                  <a:cubicBezTo>
                    <a:pt x="9479" y="7993"/>
                    <a:pt x="9144" y="8181"/>
                    <a:pt x="8831" y="8328"/>
                  </a:cubicBezTo>
                  <a:cubicBezTo>
                    <a:pt x="8475" y="8516"/>
                    <a:pt x="8077" y="8558"/>
                    <a:pt x="7659" y="8516"/>
                  </a:cubicBezTo>
                  <a:cubicBezTo>
                    <a:pt x="6927" y="8411"/>
                    <a:pt x="6173" y="8349"/>
                    <a:pt x="5441" y="8286"/>
                  </a:cubicBezTo>
                  <a:cubicBezTo>
                    <a:pt x="4625" y="8181"/>
                    <a:pt x="3893" y="7909"/>
                    <a:pt x="3265" y="7365"/>
                  </a:cubicBezTo>
                  <a:cubicBezTo>
                    <a:pt x="2993" y="7135"/>
                    <a:pt x="2742" y="6926"/>
                    <a:pt x="2449" y="6737"/>
                  </a:cubicBezTo>
                  <a:cubicBezTo>
                    <a:pt x="1821" y="6319"/>
                    <a:pt x="1319" y="5733"/>
                    <a:pt x="942" y="5105"/>
                  </a:cubicBezTo>
                  <a:cubicBezTo>
                    <a:pt x="252" y="4017"/>
                    <a:pt x="1" y="2783"/>
                    <a:pt x="315" y="1507"/>
                  </a:cubicBezTo>
                  <a:cubicBezTo>
                    <a:pt x="377" y="1109"/>
                    <a:pt x="566" y="795"/>
                    <a:pt x="754" y="398"/>
                  </a:cubicBezTo>
                  <a:close/>
                  <a:moveTo>
                    <a:pt x="12074" y="1025"/>
                  </a:moveTo>
                  <a:cubicBezTo>
                    <a:pt x="11258" y="983"/>
                    <a:pt x="10567" y="921"/>
                    <a:pt x="9856" y="1130"/>
                  </a:cubicBezTo>
                  <a:cubicBezTo>
                    <a:pt x="9647" y="1193"/>
                    <a:pt x="9416" y="1193"/>
                    <a:pt x="9165" y="1214"/>
                  </a:cubicBezTo>
                  <a:cubicBezTo>
                    <a:pt x="8496" y="1297"/>
                    <a:pt x="7805" y="1339"/>
                    <a:pt x="7136" y="1423"/>
                  </a:cubicBezTo>
                  <a:cubicBezTo>
                    <a:pt x="5483" y="1632"/>
                    <a:pt x="3830" y="1841"/>
                    <a:pt x="2198" y="1507"/>
                  </a:cubicBezTo>
                  <a:cubicBezTo>
                    <a:pt x="2135" y="1507"/>
                    <a:pt x="2093" y="1486"/>
                    <a:pt x="2009" y="1486"/>
                  </a:cubicBezTo>
                  <a:cubicBezTo>
                    <a:pt x="1570" y="1423"/>
                    <a:pt x="1361" y="1590"/>
                    <a:pt x="1298" y="2009"/>
                  </a:cubicBezTo>
                  <a:cubicBezTo>
                    <a:pt x="1214" y="2490"/>
                    <a:pt x="1235" y="2971"/>
                    <a:pt x="1382" y="3432"/>
                  </a:cubicBezTo>
                  <a:cubicBezTo>
                    <a:pt x="1633" y="4352"/>
                    <a:pt x="2156" y="5084"/>
                    <a:pt x="2888" y="5670"/>
                  </a:cubicBezTo>
                  <a:cubicBezTo>
                    <a:pt x="3223" y="5921"/>
                    <a:pt x="3579" y="6193"/>
                    <a:pt x="3914" y="6465"/>
                  </a:cubicBezTo>
                  <a:cubicBezTo>
                    <a:pt x="4353" y="6863"/>
                    <a:pt x="4876" y="7072"/>
                    <a:pt x="5462" y="7156"/>
                  </a:cubicBezTo>
                  <a:cubicBezTo>
                    <a:pt x="6194" y="7261"/>
                    <a:pt x="6927" y="7344"/>
                    <a:pt x="7680" y="7386"/>
                  </a:cubicBezTo>
                  <a:cubicBezTo>
                    <a:pt x="7889" y="7407"/>
                    <a:pt x="8098" y="7449"/>
                    <a:pt x="8287" y="7365"/>
                  </a:cubicBezTo>
                  <a:cubicBezTo>
                    <a:pt x="9124" y="6989"/>
                    <a:pt x="9981" y="6717"/>
                    <a:pt x="10484" y="5817"/>
                  </a:cubicBezTo>
                  <a:cubicBezTo>
                    <a:pt x="10902" y="5064"/>
                    <a:pt x="11258" y="4310"/>
                    <a:pt x="11572" y="3515"/>
                  </a:cubicBezTo>
                  <a:cubicBezTo>
                    <a:pt x="11885" y="2741"/>
                    <a:pt x="11990" y="1925"/>
                    <a:pt x="12074" y="102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6775150" y="2835713"/>
              <a:ext cx="45000" cy="46575"/>
            </a:xfrm>
            <a:custGeom>
              <a:avLst/>
              <a:gdLst/>
              <a:ahLst/>
              <a:cxnLst/>
              <a:rect l="l" t="t" r="r" b="b"/>
              <a:pathLst>
                <a:path w="1800" h="1863" extrusionOk="0">
                  <a:moveTo>
                    <a:pt x="1548" y="84"/>
                  </a:moveTo>
                  <a:cubicBezTo>
                    <a:pt x="1799" y="523"/>
                    <a:pt x="1779" y="921"/>
                    <a:pt x="1758" y="1298"/>
                  </a:cubicBezTo>
                  <a:cubicBezTo>
                    <a:pt x="1737" y="1611"/>
                    <a:pt x="1486" y="1779"/>
                    <a:pt x="1151" y="1821"/>
                  </a:cubicBezTo>
                  <a:cubicBezTo>
                    <a:pt x="753" y="1863"/>
                    <a:pt x="418" y="1737"/>
                    <a:pt x="209" y="1360"/>
                  </a:cubicBezTo>
                  <a:cubicBezTo>
                    <a:pt x="0" y="1005"/>
                    <a:pt x="21" y="628"/>
                    <a:pt x="209" y="293"/>
                  </a:cubicBezTo>
                  <a:cubicBezTo>
                    <a:pt x="293" y="168"/>
                    <a:pt x="481" y="63"/>
                    <a:pt x="628" y="42"/>
                  </a:cubicBezTo>
                  <a:cubicBezTo>
                    <a:pt x="921" y="0"/>
                    <a:pt x="1234" y="63"/>
                    <a:pt x="1548" y="8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7100500" y="2856638"/>
              <a:ext cx="44475" cy="49700"/>
            </a:xfrm>
            <a:custGeom>
              <a:avLst/>
              <a:gdLst/>
              <a:ahLst/>
              <a:cxnLst/>
              <a:rect l="l" t="t" r="r" b="b"/>
              <a:pathLst>
                <a:path w="1779" h="1988" extrusionOk="0">
                  <a:moveTo>
                    <a:pt x="858" y="42"/>
                  </a:moveTo>
                  <a:cubicBezTo>
                    <a:pt x="1486" y="63"/>
                    <a:pt x="1737" y="314"/>
                    <a:pt x="1779" y="879"/>
                  </a:cubicBezTo>
                  <a:cubicBezTo>
                    <a:pt x="1779" y="1528"/>
                    <a:pt x="1298" y="1988"/>
                    <a:pt x="921" y="1946"/>
                  </a:cubicBezTo>
                  <a:cubicBezTo>
                    <a:pt x="503" y="1883"/>
                    <a:pt x="21" y="1444"/>
                    <a:pt x="21" y="1130"/>
                  </a:cubicBezTo>
                  <a:cubicBezTo>
                    <a:pt x="0" y="377"/>
                    <a:pt x="273" y="0"/>
                    <a:pt x="858" y="42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5"/>
          <p:cNvGrpSpPr/>
          <p:nvPr/>
        </p:nvGrpSpPr>
        <p:grpSpPr>
          <a:xfrm>
            <a:off x="5053262" y="3831049"/>
            <a:ext cx="866065" cy="388026"/>
            <a:chOff x="806663" y="3241275"/>
            <a:chExt cx="643950" cy="195675"/>
          </a:xfrm>
        </p:grpSpPr>
        <p:sp>
          <p:nvSpPr>
            <p:cNvPr id="731" name="Google Shape;731;p45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3801979" y="344680"/>
            <a:ext cx="4522489" cy="3681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sz="2400" b="1" dirty="0">
                <a:solidFill>
                  <a:schemeClr val="tx1"/>
                </a:solidFill>
              </a:rPr>
              <a:t>Un tercer ejemplo: </a:t>
            </a:r>
          </a:p>
          <a:p>
            <a:pPr marL="0" lvl="0" indent="0">
              <a:spcAft>
                <a:spcPts val="1600"/>
              </a:spcAft>
            </a:pPr>
            <a:r>
              <a:rPr lang="es-ES" sz="2400" dirty="0"/>
              <a:t>Cuando </a:t>
            </a:r>
            <a:r>
              <a:rPr lang="es-ES" sz="2400" dirty="0" err="1"/>
              <a:t>Urashima</a:t>
            </a:r>
            <a:r>
              <a:rPr lang="es-ES" sz="2400" dirty="0"/>
              <a:t> está por marcharse del reino del mar, la princesa </a:t>
            </a:r>
            <a:r>
              <a:rPr lang="es-ES" sz="2400" dirty="0" err="1"/>
              <a:t>Otohime</a:t>
            </a:r>
            <a:r>
              <a:rPr lang="es-ES" sz="2400" dirty="0"/>
              <a:t> le da la caja mágica y, sin embargo, le recomienda no abrirla. </a:t>
            </a:r>
          </a:p>
          <a:p>
            <a:pPr marL="0" lvl="0" indent="0">
              <a:spcAft>
                <a:spcPts val="1600"/>
              </a:spcAft>
            </a:pPr>
            <a:r>
              <a:rPr lang="es-ES" sz="2400" dirty="0"/>
              <a:t>La palabra “trama” viene del mundo del vestido: una trama es el conjunto de los hilos que se entrelazan y forman una tela. Del mismo modo se dice a veces que los hechos de una historia se entrelazan.</a:t>
            </a:r>
          </a:p>
        </p:txBody>
      </p:sp>
      <p:grpSp>
        <p:nvGrpSpPr>
          <p:cNvPr id="28" name="Google Shape;1321;p57">
            <a:extLst>
              <a:ext uri="{FF2B5EF4-FFF2-40B4-BE49-F238E27FC236}">
                <a16:creationId xmlns:a16="http://schemas.microsoft.com/office/drawing/2014/main" id="{DCE9F5C5-9C13-44BE-9D04-DC70DDFAD69A}"/>
              </a:ext>
            </a:extLst>
          </p:cNvPr>
          <p:cNvGrpSpPr/>
          <p:nvPr/>
        </p:nvGrpSpPr>
        <p:grpSpPr>
          <a:xfrm>
            <a:off x="242016" y="1572126"/>
            <a:ext cx="3559963" cy="2263703"/>
            <a:chOff x="2886990" y="1939954"/>
            <a:chExt cx="3370010" cy="1998384"/>
          </a:xfrm>
        </p:grpSpPr>
        <p:grpSp>
          <p:nvGrpSpPr>
            <p:cNvPr id="29" name="Google Shape;1322;p57">
              <a:extLst>
                <a:ext uri="{FF2B5EF4-FFF2-40B4-BE49-F238E27FC236}">
                  <a16:creationId xmlns:a16="http://schemas.microsoft.com/office/drawing/2014/main" id="{0515D3DF-8990-4DFD-9421-5DFB25EDD64A}"/>
                </a:ext>
              </a:extLst>
            </p:cNvPr>
            <p:cNvGrpSpPr/>
            <p:nvPr/>
          </p:nvGrpSpPr>
          <p:grpSpPr>
            <a:xfrm>
              <a:off x="4559700" y="1941038"/>
              <a:ext cx="1458850" cy="1801625"/>
              <a:chOff x="6658575" y="2261350"/>
              <a:chExt cx="1458850" cy="1801625"/>
            </a:xfrm>
          </p:grpSpPr>
          <p:sp>
            <p:nvSpPr>
              <p:cNvPr id="58" name="Google Shape;1323;p57">
                <a:extLst>
                  <a:ext uri="{FF2B5EF4-FFF2-40B4-BE49-F238E27FC236}">
                    <a16:creationId xmlns:a16="http://schemas.microsoft.com/office/drawing/2014/main" id="{52783174-193D-4B5F-8B64-7C16860D6EFA}"/>
                  </a:ext>
                </a:extLst>
              </p:cNvPr>
              <p:cNvSpPr/>
              <p:nvPr/>
            </p:nvSpPr>
            <p:spPr>
              <a:xfrm>
                <a:off x="6862575" y="2681800"/>
                <a:ext cx="865825" cy="479800"/>
              </a:xfrm>
              <a:custGeom>
                <a:avLst/>
                <a:gdLst/>
                <a:ahLst/>
                <a:cxnLst/>
                <a:rect l="l" t="t" r="r" b="b"/>
                <a:pathLst>
                  <a:path w="34633" h="19192" extrusionOk="0">
                    <a:moveTo>
                      <a:pt x="19404" y="760"/>
                    </a:moveTo>
                    <a:cubicBezTo>
                      <a:pt x="19665" y="1306"/>
                      <a:pt x="20068" y="1733"/>
                      <a:pt x="20566" y="2041"/>
                    </a:cubicBezTo>
                    <a:cubicBezTo>
                      <a:pt x="20898" y="2231"/>
                      <a:pt x="21254" y="2373"/>
                      <a:pt x="21634" y="2492"/>
                    </a:cubicBezTo>
                    <a:cubicBezTo>
                      <a:pt x="22108" y="2610"/>
                      <a:pt x="22535" y="2847"/>
                      <a:pt x="23057" y="2847"/>
                    </a:cubicBezTo>
                    <a:cubicBezTo>
                      <a:pt x="23531" y="2847"/>
                      <a:pt x="24006" y="2776"/>
                      <a:pt x="24457" y="2610"/>
                    </a:cubicBezTo>
                    <a:cubicBezTo>
                      <a:pt x="24718" y="2539"/>
                      <a:pt x="24955" y="2421"/>
                      <a:pt x="25216" y="2302"/>
                    </a:cubicBezTo>
                    <a:cubicBezTo>
                      <a:pt x="26046" y="2017"/>
                      <a:pt x="26805" y="1543"/>
                      <a:pt x="27422" y="902"/>
                    </a:cubicBezTo>
                    <a:cubicBezTo>
                      <a:pt x="27493" y="855"/>
                      <a:pt x="27564" y="831"/>
                      <a:pt x="27635" y="808"/>
                    </a:cubicBezTo>
                    <a:cubicBezTo>
                      <a:pt x="27778" y="879"/>
                      <a:pt x="27920" y="974"/>
                      <a:pt x="28038" y="1068"/>
                    </a:cubicBezTo>
                    <a:cubicBezTo>
                      <a:pt x="28798" y="1590"/>
                      <a:pt x="29675" y="1851"/>
                      <a:pt x="30577" y="1828"/>
                    </a:cubicBezTo>
                    <a:cubicBezTo>
                      <a:pt x="31217" y="1851"/>
                      <a:pt x="31834" y="1709"/>
                      <a:pt x="32379" y="1424"/>
                    </a:cubicBezTo>
                    <a:cubicBezTo>
                      <a:pt x="32640" y="1282"/>
                      <a:pt x="32901" y="1092"/>
                      <a:pt x="33115" y="902"/>
                    </a:cubicBezTo>
                    <a:cubicBezTo>
                      <a:pt x="33257" y="713"/>
                      <a:pt x="33471" y="570"/>
                      <a:pt x="33731" y="523"/>
                    </a:cubicBezTo>
                    <a:cubicBezTo>
                      <a:pt x="33779" y="665"/>
                      <a:pt x="33850" y="784"/>
                      <a:pt x="33897" y="926"/>
                    </a:cubicBezTo>
                    <a:cubicBezTo>
                      <a:pt x="34206" y="1590"/>
                      <a:pt x="34419" y="2278"/>
                      <a:pt x="34538" y="3014"/>
                    </a:cubicBezTo>
                    <a:cubicBezTo>
                      <a:pt x="34609" y="3488"/>
                      <a:pt x="34633" y="3986"/>
                      <a:pt x="34633" y="4484"/>
                    </a:cubicBezTo>
                    <a:cubicBezTo>
                      <a:pt x="34633" y="5220"/>
                      <a:pt x="34609" y="5931"/>
                      <a:pt x="34609" y="6667"/>
                    </a:cubicBezTo>
                    <a:cubicBezTo>
                      <a:pt x="34562" y="7188"/>
                      <a:pt x="34467" y="7687"/>
                      <a:pt x="34301" y="8185"/>
                    </a:cubicBezTo>
                    <a:cubicBezTo>
                      <a:pt x="34040" y="9110"/>
                      <a:pt x="33660" y="9987"/>
                      <a:pt x="33162" y="10818"/>
                    </a:cubicBezTo>
                    <a:cubicBezTo>
                      <a:pt x="32735" y="11529"/>
                      <a:pt x="32237" y="12170"/>
                      <a:pt x="31644" y="12739"/>
                    </a:cubicBezTo>
                    <a:cubicBezTo>
                      <a:pt x="31264" y="13142"/>
                      <a:pt x="30861" y="13522"/>
                      <a:pt x="30458" y="13925"/>
                    </a:cubicBezTo>
                    <a:cubicBezTo>
                      <a:pt x="29936" y="14423"/>
                      <a:pt x="29343" y="14850"/>
                      <a:pt x="28703" y="15230"/>
                    </a:cubicBezTo>
                    <a:cubicBezTo>
                      <a:pt x="27683" y="15870"/>
                      <a:pt x="26663" y="16487"/>
                      <a:pt x="25619" y="17080"/>
                    </a:cubicBezTo>
                    <a:cubicBezTo>
                      <a:pt x="24551" y="17626"/>
                      <a:pt x="23413" y="18053"/>
                      <a:pt x="22251" y="18361"/>
                    </a:cubicBezTo>
                    <a:cubicBezTo>
                      <a:pt x="21112" y="18646"/>
                      <a:pt x="19950" y="18859"/>
                      <a:pt x="18787" y="19001"/>
                    </a:cubicBezTo>
                    <a:cubicBezTo>
                      <a:pt x="17815" y="19096"/>
                      <a:pt x="16819" y="19120"/>
                      <a:pt x="15822" y="19167"/>
                    </a:cubicBezTo>
                    <a:cubicBezTo>
                      <a:pt x="15395" y="19191"/>
                      <a:pt x="14968" y="19167"/>
                      <a:pt x="14518" y="19167"/>
                    </a:cubicBezTo>
                    <a:cubicBezTo>
                      <a:pt x="13711" y="19191"/>
                      <a:pt x="12905" y="19120"/>
                      <a:pt x="12098" y="18978"/>
                    </a:cubicBezTo>
                    <a:cubicBezTo>
                      <a:pt x="11790" y="18930"/>
                      <a:pt x="11505" y="18859"/>
                      <a:pt x="11197" y="18788"/>
                    </a:cubicBezTo>
                    <a:cubicBezTo>
                      <a:pt x="10129" y="18456"/>
                      <a:pt x="9086" y="18124"/>
                      <a:pt x="8018" y="17768"/>
                    </a:cubicBezTo>
                    <a:cubicBezTo>
                      <a:pt x="6571" y="17293"/>
                      <a:pt x="5290" y="16487"/>
                      <a:pt x="4223" y="15420"/>
                    </a:cubicBezTo>
                    <a:cubicBezTo>
                      <a:pt x="3630" y="14827"/>
                      <a:pt x="3060" y="14210"/>
                      <a:pt x="2515" y="13593"/>
                    </a:cubicBezTo>
                    <a:cubicBezTo>
                      <a:pt x="2230" y="13261"/>
                      <a:pt x="1993" y="12905"/>
                      <a:pt x="1756" y="12549"/>
                    </a:cubicBezTo>
                    <a:cubicBezTo>
                      <a:pt x="1590" y="12383"/>
                      <a:pt x="1613" y="12122"/>
                      <a:pt x="1780" y="11956"/>
                    </a:cubicBezTo>
                    <a:cubicBezTo>
                      <a:pt x="1803" y="11909"/>
                      <a:pt x="1827" y="11861"/>
                      <a:pt x="1827" y="11814"/>
                    </a:cubicBezTo>
                    <a:cubicBezTo>
                      <a:pt x="1685" y="11600"/>
                      <a:pt x="1542" y="11838"/>
                      <a:pt x="1353" y="11743"/>
                    </a:cubicBezTo>
                    <a:cubicBezTo>
                      <a:pt x="1020" y="11007"/>
                      <a:pt x="783" y="10248"/>
                      <a:pt x="641" y="9466"/>
                    </a:cubicBezTo>
                    <a:cubicBezTo>
                      <a:pt x="665" y="9418"/>
                      <a:pt x="688" y="9371"/>
                      <a:pt x="712" y="9323"/>
                    </a:cubicBezTo>
                    <a:cubicBezTo>
                      <a:pt x="997" y="8944"/>
                      <a:pt x="1020" y="8896"/>
                      <a:pt x="736" y="8635"/>
                    </a:cubicBezTo>
                    <a:cubicBezTo>
                      <a:pt x="285" y="8232"/>
                      <a:pt x="190" y="7734"/>
                      <a:pt x="143" y="7188"/>
                    </a:cubicBezTo>
                    <a:cubicBezTo>
                      <a:pt x="72" y="6263"/>
                      <a:pt x="72" y="5338"/>
                      <a:pt x="48" y="4413"/>
                    </a:cubicBezTo>
                    <a:cubicBezTo>
                      <a:pt x="0" y="3607"/>
                      <a:pt x="95" y="2824"/>
                      <a:pt x="333" y="2065"/>
                    </a:cubicBezTo>
                    <a:cubicBezTo>
                      <a:pt x="475" y="1590"/>
                      <a:pt x="593" y="1116"/>
                      <a:pt x="712" y="665"/>
                    </a:cubicBezTo>
                    <a:cubicBezTo>
                      <a:pt x="807" y="618"/>
                      <a:pt x="926" y="665"/>
                      <a:pt x="949" y="784"/>
                    </a:cubicBezTo>
                    <a:cubicBezTo>
                      <a:pt x="1139" y="1140"/>
                      <a:pt x="1471" y="1401"/>
                      <a:pt x="1874" y="1543"/>
                    </a:cubicBezTo>
                    <a:cubicBezTo>
                      <a:pt x="2396" y="1733"/>
                      <a:pt x="2942" y="1828"/>
                      <a:pt x="3487" y="1851"/>
                    </a:cubicBezTo>
                    <a:cubicBezTo>
                      <a:pt x="4318" y="1922"/>
                      <a:pt x="5124" y="1875"/>
                      <a:pt x="5931" y="1756"/>
                    </a:cubicBezTo>
                    <a:cubicBezTo>
                      <a:pt x="6737" y="1614"/>
                      <a:pt x="7496" y="1306"/>
                      <a:pt x="8184" y="855"/>
                    </a:cubicBezTo>
                    <a:cubicBezTo>
                      <a:pt x="8730" y="523"/>
                      <a:pt x="9275" y="238"/>
                      <a:pt x="9845" y="1"/>
                    </a:cubicBezTo>
                    <a:cubicBezTo>
                      <a:pt x="9987" y="238"/>
                      <a:pt x="10106" y="428"/>
                      <a:pt x="10200" y="641"/>
                    </a:cubicBezTo>
                    <a:cubicBezTo>
                      <a:pt x="10722" y="1756"/>
                      <a:pt x="11671" y="2587"/>
                      <a:pt x="12810" y="2990"/>
                    </a:cubicBezTo>
                    <a:cubicBezTo>
                      <a:pt x="13687" y="3322"/>
                      <a:pt x="14612" y="3441"/>
                      <a:pt x="15538" y="3393"/>
                    </a:cubicBezTo>
                    <a:cubicBezTo>
                      <a:pt x="15727" y="3369"/>
                      <a:pt x="15917" y="3322"/>
                      <a:pt x="16107" y="3274"/>
                    </a:cubicBezTo>
                    <a:cubicBezTo>
                      <a:pt x="17364" y="2895"/>
                      <a:pt x="18455" y="2088"/>
                      <a:pt x="19214" y="1021"/>
                    </a:cubicBezTo>
                    <a:cubicBezTo>
                      <a:pt x="19262" y="926"/>
                      <a:pt x="19333" y="879"/>
                      <a:pt x="19404" y="760"/>
                    </a:cubicBezTo>
                    <a:close/>
                    <a:moveTo>
                      <a:pt x="19997" y="16748"/>
                    </a:moveTo>
                    <a:lnTo>
                      <a:pt x="19997" y="16724"/>
                    </a:lnTo>
                    <a:cubicBezTo>
                      <a:pt x="20448" y="16724"/>
                      <a:pt x="20898" y="16772"/>
                      <a:pt x="21349" y="16724"/>
                    </a:cubicBezTo>
                    <a:cubicBezTo>
                      <a:pt x="22535" y="16700"/>
                      <a:pt x="23674" y="16273"/>
                      <a:pt x="24623" y="15538"/>
                    </a:cubicBezTo>
                    <a:cubicBezTo>
                      <a:pt x="24884" y="15325"/>
                      <a:pt x="25121" y="15087"/>
                      <a:pt x="25405" y="14898"/>
                    </a:cubicBezTo>
                    <a:cubicBezTo>
                      <a:pt x="25714" y="14660"/>
                      <a:pt x="25975" y="14376"/>
                      <a:pt x="26188" y="14044"/>
                    </a:cubicBezTo>
                    <a:cubicBezTo>
                      <a:pt x="26544" y="13522"/>
                      <a:pt x="26900" y="12976"/>
                      <a:pt x="27232" y="12431"/>
                    </a:cubicBezTo>
                    <a:cubicBezTo>
                      <a:pt x="27422" y="12170"/>
                      <a:pt x="27351" y="11814"/>
                      <a:pt x="27090" y="11624"/>
                    </a:cubicBezTo>
                    <a:cubicBezTo>
                      <a:pt x="26805" y="11458"/>
                      <a:pt x="26473" y="11506"/>
                      <a:pt x="26283" y="11767"/>
                    </a:cubicBezTo>
                    <a:cubicBezTo>
                      <a:pt x="26070" y="12004"/>
                      <a:pt x="25904" y="12241"/>
                      <a:pt x="25761" y="12502"/>
                    </a:cubicBezTo>
                    <a:cubicBezTo>
                      <a:pt x="25358" y="13285"/>
                      <a:pt x="24789" y="13973"/>
                      <a:pt x="24077" y="14494"/>
                    </a:cubicBezTo>
                    <a:cubicBezTo>
                      <a:pt x="23247" y="15206"/>
                      <a:pt x="22203" y="15586"/>
                      <a:pt x="21112" y="15586"/>
                    </a:cubicBezTo>
                    <a:cubicBezTo>
                      <a:pt x="20353" y="15609"/>
                      <a:pt x="19618" y="15609"/>
                      <a:pt x="18858" y="15609"/>
                    </a:cubicBezTo>
                    <a:cubicBezTo>
                      <a:pt x="18289" y="15609"/>
                      <a:pt x="17696" y="15514"/>
                      <a:pt x="17174" y="15325"/>
                    </a:cubicBezTo>
                    <a:cubicBezTo>
                      <a:pt x="16344" y="15016"/>
                      <a:pt x="15561" y="14613"/>
                      <a:pt x="14850" y="14091"/>
                    </a:cubicBezTo>
                    <a:cubicBezTo>
                      <a:pt x="14209" y="13664"/>
                      <a:pt x="13592" y="13190"/>
                      <a:pt x="13260" y="12454"/>
                    </a:cubicBezTo>
                    <a:cubicBezTo>
                      <a:pt x="13237" y="12407"/>
                      <a:pt x="13213" y="12383"/>
                      <a:pt x="13189" y="12336"/>
                    </a:cubicBezTo>
                    <a:cubicBezTo>
                      <a:pt x="12999" y="12146"/>
                      <a:pt x="12644" y="12194"/>
                      <a:pt x="12549" y="12454"/>
                    </a:cubicBezTo>
                    <a:cubicBezTo>
                      <a:pt x="12501" y="12597"/>
                      <a:pt x="12478" y="12739"/>
                      <a:pt x="12501" y="12881"/>
                    </a:cubicBezTo>
                    <a:cubicBezTo>
                      <a:pt x="12549" y="13308"/>
                      <a:pt x="12739" y="13712"/>
                      <a:pt x="13071" y="13996"/>
                    </a:cubicBezTo>
                    <a:cubicBezTo>
                      <a:pt x="13901" y="14850"/>
                      <a:pt x="14897" y="15538"/>
                      <a:pt x="16012" y="16036"/>
                    </a:cubicBezTo>
                    <a:cubicBezTo>
                      <a:pt x="17032" y="16558"/>
                      <a:pt x="18147" y="16819"/>
                      <a:pt x="19309" y="16772"/>
                    </a:cubicBezTo>
                    <a:cubicBezTo>
                      <a:pt x="19523" y="16724"/>
                      <a:pt x="19760" y="16748"/>
                      <a:pt x="19997" y="16748"/>
                    </a:cubicBezTo>
                    <a:close/>
                    <a:moveTo>
                      <a:pt x="25263" y="7615"/>
                    </a:moveTo>
                    <a:cubicBezTo>
                      <a:pt x="25287" y="7188"/>
                      <a:pt x="25073" y="6785"/>
                      <a:pt x="24670" y="6595"/>
                    </a:cubicBezTo>
                    <a:cubicBezTo>
                      <a:pt x="24504" y="6501"/>
                      <a:pt x="24291" y="6358"/>
                      <a:pt x="24077" y="6477"/>
                    </a:cubicBezTo>
                    <a:cubicBezTo>
                      <a:pt x="23887" y="6619"/>
                      <a:pt x="23555" y="6785"/>
                      <a:pt x="23437" y="7070"/>
                    </a:cubicBezTo>
                    <a:cubicBezTo>
                      <a:pt x="23199" y="7734"/>
                      <a:pt x="23626" y="8422"/>
                      <a:pt x="24338" y="8469"/>
                    </a:cubicBezTo>
                    <a:cubicBezTo>
                      <a:pt x="24955" y="8541"/>
                      <a:pt x="25263" y="8256"/>
                      <a:pt x="25263" y="7615"/>
                    </a:cubicBezTo>
                    <a:close/>
                    <a:moveTo>
                      <a:pt x="13118" y="9703"/>
                    </a:moveTo>
                    <a:cubicBezTo>
                      <a:pt x="13142" y="9632"/>
                      <a:pt x="13166" y="9584"/>
                      <a:pt x="13166" y="9513"/>
                    </a:cubicBezTo>
                    <a:cubicBezTo>
                      <a:pt x="13166" y="9300"/>
                      <a:pt x="13166" y="9086"/>
                      <a:pt x="13166" y="8873"/>
                    </a:cubicBezTo>
                    <a:cubicBezTo>
                      <a:pt x="13118" y="8042"/>
                      <a:pt x="12881" y="7853"/>
                      <a:pt x="12074" y="7971"/>
                    </a:cubicBezTo>
                    <a:cubicBezTo>
                      <a:pt x="11837" y="7971"/>
                      <a:pt x="11647" y="8161"/>
                      <a:pt x="11576" y="8398"/>
                    </a:cubicBezTo>
                    <a:cubicBezTo>
                      <a:pt x="11434" y="8801"/>
                      <a:pt x="11552" y="9252"/>
                      <a:pt x="11837" y="9584"/>
                    </a:cubicBezTo>
                    <a:cubicBezTo>
                      <a:pt x="12217" y="10011"/>
                      <a:pt x="12478" y="10082"/>
                      <a:pt x="12952" y="9798"/>
                    </a:cubicBezTo>
                    <a:cubicBezTo>
                      <a:pt x="13023" y="9774"/>
                      <a:pt x="13071" y="9750"/>
                      <a:pt x="13142" y="9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24;p57">
                <a:extLst>
                  <a:ext uri="{FF2B5EF4-FFF2-40B4-BE49-F238E27FC236}">
                    <a16:creationId xmlns:a16="http://schemas.microsoft.com/office/drawing/2014/main" id="{935C58F5-5855-42EE-9FD0-2C8F030B5590}"/>
                  </a:ext>
                </a:extLst>
              </p:cNvPr>
              <p:cNvSpPr/>
              <p:nvPr/>
            </p:nvSpPr>
            <p:spPr>
              <a:xfrm>
                <a:off x="7299625" y="3119450"/>
                <a:ext cx="425225" cy="409825"/>
              </a:xfrm>
              <a:custGeom>
                <a:avLst/>
                <a:gdLst/>
                <a:ahLst/>
                <a:cxnLst/>
                <a:rect l="l" t="t" r="r" b="b"/>
                <a:pathLst>
                  <a:path w="17009" h="16393" extrusionOk="0">
                    <a:moveTo>
                      <a:pt x="238" y="2871"/>
                    </a:moveTo>
                    <a:cubicBezTo>
                      <a:pt x="1946" y="2753"/>
                      <a:pt x="3630" y="2468"/>
                      <a:pt x="5267" y="2041"/>
                    </a:cubicBezTo>
                    <a:cubicBezTo>
                      <a:pt x="6903" y="1614"/>
                      <a:pt x="8469" y="926"/>
                      <a:pt x="9892" y="1"/>
                    </a:cubicBezTo>
                    <a:cubicBezTo>
                      <a:pt x="10319" y="950"/>
                      <a:pt x="10841" y="1851"/>
                      <a:pt x="11458" y="2705"/>
                    </a:cubicBezTo>
                    <a:cubicBezTo>
                      <a:pt x="11980" y="3417"/>
                      <a:pt x="12478" y="4176"/>
                      <a:pt x="12929" y="4959"/>
                    </a:cubicBezTo>
                    <a:cubicBezTo>
                      <a:pt x="13403" y="5718"/>
                      <a:pt x="13949" y="6453"/>
                      <a:pt x="14542" y="7117"/>
                    </a:cubicBezTo>
                    <a:cubicBezTo>
                      <a:pt x="15063" y="7710"/>
                      <a:pt x="15514" y="8374"/>
                      <a:pt x="15989" y="8991"/>
                    </a:cubicBezTo>
                    <a:cubicBezTo>
                      <a:pt x="16083" y="9110"/>
                      <a:pt x="16155" y="9252"/>
                      <a:pt x="16249" y="9371"/>
                    </a:cubicBezTo>
                    <a:cubicBezTo>
                      <a:pt x="16771" y="10011"/>
                      <a:pt x="17009" y="10841"/>
                      <a:pt x="16937" y="11648"/>
                    </a:cubicBezTo>
                    <a:cubicBezTo>
                      <a:pt x="16653" y="11980"/>
                      <a:pt x="16321" y="12265"/>
                      <a:pt x="15941" y="12478"/>
                    </a:cubicBezTo>
                    <a:cubicBezTo>
                      <a:pt x="15277" y="12953"/>
                      <a:pt x="14542" y="13308"/>
                      <a:pt x="13782" y="13593"/>
                    </a:cubicBezTo>
                    <a:cubicBezTo>
                      <a:pt x="12241" y="14162"/>
                      <a:pt x="10699" y="14755"/>
                      <a:pt x="9086" y="15159"/>
                    </a:cubicBezTo>
                    <a:cubicBezTo>
                      <a:pt x="8042" y="15443"/>
                      <a:pt x="6951" y="15633"/>
                      <a:pt x="5883" y="15870"/>
                    </a:cubicBezTo>
                    <a:cubicBezTo>
                      <a:pt x="5575" y="15941"/>
                      <a:pt x="5267" y="15989"/>
                      <a:pt x="4958" y="16060"/>
                    </a:cubicBezTo>
                    <a:cubicBezTo>
                      <a:pt x="4033" y="16297"/>
                      <a:pt x="3084" y="16392"/>
                      <a:pt x="2136" y="16368"/>
                    </a:cubicBezTo>
                    <a:lnTo>
                      <a:pt x="1495" y="16368"/>
                    </a:lnTo>
                    <a:cubicBezTo>
                      <a:pt x="1282" y="16392"/>
                      <a:pt x="1068" y="16273"/>
                      <a:pt x="973" y="16060"/>
                    </a:cubicBezTo>
                    <a:cubicBezTo>
                      <a:pt x="831" y="15752"/>
                      <a:pt x="712" y="15443"/>
                      <a:pt x="617" y="15111"/>
                    </a:cubicBezTo>
                    <a:cubicBezTo>
                      <a:pt x="451" y="14257"/>
                      <a:pt x="357" y="13403"/>
                      <a:pt x="357" y="12549"/>
                    </a:cubicBezTo>
                    <a:cubicBezTo>
                      <a:pt x="357" y="11814"/>
                      <a:pt x="309" y="11079"/>
                      <a:pt x="190" y="10367"/>
                    </a:cubicBezTo>
                    <a:cubicBezTo>
                      <a:pt x="143" y="9987"/>
                      <a:pt x="96" y="9608"/>
                      <a:pt x="96" y="9205"/>
                    </a:cubicBezTo>
                    <a:cubicBezTo>
                      <a:pt x="72" y="7592"/>
                      <a:pt x="48" y="5955"/>
                      <a:pt x="48" y="4318"/>
                    </a:cubicBezTo>
                    <a:cubicBezTo>
                      <a:pt x="1" y="3820"/>
                      <a:pt x="72" y="3322"/>
                      <a:pt x="238" y="28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25;p57">
                <a:extLst>
                  <a:ext uri="{FF2B5EF4-FFF2-40B4-BE49-F238E27FC236}">
                    <a16:creationId xmlns:a16="http://schemas.microsoft.com/office/drawing/2014/main" id="{950C722D-DD30-4C09-A7F1-1BD96665E85C}"/>
                  </a:ext>
                </a:extLst>
              </p:cNvPr>
              <p:cNvSpPr/>
              <p:nvPr/>
            </p:nvSpPr>
            <p:spPr>
              <a:xfrm>
                <a:off x="7339350" y="3439700"/>
                <a:ext cx="492250" cy="294150"/>
              </a:xfrm>
              <a:custGeom>
                <a:avLst/>
                <a:gdLst/>
                <a:ahLst/>
                <a:cxnLst/>
                <a:rect l="l" t="t" r="r" b="b"/>
                <a:pathLst>
                  <a:path w="19690" h="11766" extrusionOk="0">
                    <a:moveTo>
                      <a:pt x="15918" y="24"/>
                    </a:moveTo>
                    <a:cubicBezTo>
                      <a:pt x="16606" y="380"/>
                      <a:pt x="17270" y="712"/>
                      <a:pt x="17934" y="1068"/>
                    </a:cubicBezTo>
                    <a:cubicBezTo>
                      <a:pt x="18290" y="1281"/>
                      <a:pt x="18646" y="1495"/>
                      <a:pt x="18978" y="1708"/>
                    </a:cubicBezTo>
                    <a:cubicBezTo>
                      <a:pt x="19120" y="1803"/>
                      <a:pt x="19239" y="1922"/>
                      <a:pt x="19357" y="2040"/>
                    </a:cubicBezTo>
                    <a:cubicBezTo>
                      <a:pt x="19594" y="2277"/>
                      <a:pt x="19689" y="2610"/>
                      <a:pt x="19666" y="2942"/>
                    </a:cubicBezTo>
                    <a:cubicBezTo>
                      <a:pt x="19618" y="4294"/>
                      <a:pt x="18978" y="5551"/>
                      <a:pt x="17934" y="6381"/>
                    </a:cubicBezTo>
                    <a:cubicBezTo>
                      <a:pt x="17815" y="6476"/>
                      <a:pt x="17673" y="6571"/>
                      <a:pt x="17578" y="6666"/>
                    </a:cubicBezTo>
                    <a:cubicBezTo>
                      <a:pt x="17104" y="7069"/>
                      <a:pt x="16511" y="7283"/>
                      <a:pt x="15918" y="7235"/>
                    </a:cubicBezTo>
                    <a:cubicBezTo>
                      <a:pt x="15514" y="7211"/>
                      <a:pt x="15087" y="7211"/>
                      <a:pt x="14684" y="7188"/>
                    </a:cubicBezTo>
                    <a:cubicBezTo>
                      <a:pt x="13878" y="7164"/>
                      <a:pt x="13142" y="6690"/>
                      <a:pt x="12763" y="5978"/>
                    </a:cubicBezTo>
                    <a:cubicBezTo>
                      <a:pt x="12597" y="5717"/>
                      <a:pt x="12431" y="5432"/>
                      <a:pt x="12265" y="5148"/>
                    </a:cubicBezTo>
                    <a:cubicBezTo>
                      <a:pt x="12075" y="4744"/>
                      <a:pt x="11648" y="4531"/>
                      <a:pt x="11197" y="4602"/>
                    </a:cubicBezTo>
                    <a:cubicBezTo>
                      <a:pt x="10841" y="4650"/>
                      <a:pt x="10486" y="4673"/>
                      <a:pt x="10106" y="4721"/>
                    </a:cubicBezTo>
                    <a:cubicBezTo>
                      <a:pt x="9442" y="4816"/>
                      <a:pt x="8754" y="4910"/>
                      <a:pt x="8066" y="4982"/>
                    </a:cubicBezTo>
                    <a:cubicBezTo>
                      <a:pt x="7734" y="4982"/>
                      <a:pt x="7449" y="5171"/>
                      <a:pt x="7331" y="5480"/>
                    </a:cubicBezTo>
                    <a:cubicBezTo>
                      <a:pt x="7212" y="5693"/>
                      <a:pt x="7165" y="5907"/>
                      <a:pt x="7117" y="6144"/>
                    </a:cubicBezTo>
                    <a:cubicBezTo>
                      <a:pt x="7070" y="6856"/>
                      <a:pt x="7046" y="7567"/>
                      <a:pt x="7022" y="8279"/>
                    </a:cubicBezTo>
                    <a:cubicBezTo>
                      <a:pt x="7022" y="8943"/>
                      <a:pt x="6927" y="9607"/>
                      <a:pt x="6714" y="10224"/>
                    </a:cubicBezTo>
                    <a:cubicBezTo>
                      <a:pt x="6500" y="10722"/>
                      <a:pt x="6097" y="11125"/>
                      <a:pt x="5575" y="11291"/>
                    </a:cubicBezTo>
                    <a:cubicBezTo>
                      <a:pt x="4793" y="11600"/>
                      <a:pt x="3962" y="11766"/>
                      <a:pt x="3132" y="11718"/>
                    </a:cubicBezTo>
                    <a:cubicBezTo>
                      <a:pt x="2326" y="11766"/>
                      <a:pt x="1495" y="11718"/>
                      <a:pt x="689" y="11600"/>
                    </a:cubicBezTo>
                    <a:cubicBezTo>
                      <a:pt x="475" y="11552"/>
                      <a:pt x="286" y="11505"/>
                      <a:pt x="72" y="11434"/>
                    </a:cubicBezTo>
                    <a:cubicBezTo>
                      <a:pt x="1" y="11030"/>
                      <a:pt x="48" y="10603"/>
                      <a:pt x="191" y="10200"/>
                    </a:cubicBezTo>
                    <a:cubicBezTo>
                      <a:pt x="523" y="9085"/>
                      <a:pt x="784" y="7970"/>
                      <a:pt x="950" y="6808"/>
                    </a:cubicBezTo>
                    <a:cubicBezTo>
                      <a:pt x="974" y="6642"/>
                      <a:pt x="1021" y="6476"/>
                      <a:pt x="1068" y="6310"/>
                    </a:cubicBezTo>
                    <a:cubicBezTo>
                      <a:pt x="1234" y="5836"/>
                      <a:pt x="1234" y="5290"/>
                      <a:pt x="1092" y="4792"/>
                    </a:cubicBezTo>
                    <a:cubicBezTo>
                      <a:pt x="1163" y="4768"/>
                      <a:pt x="1234" y="4768"/>
                      <a:pt x="1306" y="4744"/>
                    </a:cubicBezTo>
                    <a:cubicBezTo>
                      <a:pt x="2160" y="4697"/>
                      <a:pt x="3014" y="4578"/>
                      <a:pt x="3844" y="4365"/>
                    </a:cubicBezTo>
                    <a:cubicBezTo>
                      <a:pt x="4745" y="4151"/>
                      <a:pt x="5694" y="4009"/>
                      <a:pt x="6619" y="3819"/>
                    </a:cubicBezTo>
                    <a:cubicBezTo>
                      <a:pt x="7971" y="3511"/>
                      <a:pt x="9300" y="3108"/>
                      <a:pt x="10604" y="2633"/>
                    </a:cubicBezTo>
                    <a:cubicBezTo>
                      <a:pt x="11221" y="2396"/>
                      <a:pt x="11861" y="2159"/>
                      <a:pt x="12478" y="1945"/>
                    </a:cubicBezTo>
                    <a:cubicBezTo>
                      <a:pt x="13640" y="1542"/>
                      <a:pt x="14732" y="949"/>
                      <a:pt x="15680" y="166"/>
                    </a:cubicBezTo>
                    <a:cubicBezTo>
                      <a:pt x="15752" y="119"/>
                      <a:pt x="15823" y="71"/>
                      <a:pt x="15894" y="24"/>
                    </a:cubicBezTo>
                    <a:cubicBezTo>
                      <a:pt x="15918" y="0"/>
                      <a:pt x="15941" y="0"/>
                      <a:pt x="15918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26;p57">
                <a:extLst>
                  <a:ext uri="{FF2B5EF4-FFF2-40B4-BE49-F238E27FC236}">
                    <a16:creationId xmlns:a16="http://schemas.microsoft.com/office/drawing/2014/main" id="{9319B725-5C64-48EC-8FEC-63A206505644}"/>
                  </a:ext>
                </a:extLst>
              </p:cNvPr>
              <p:cNvSpPr/>
              <p:nvPr/>
            </p:nvSpPr>
            <p:spPr>
              <a:xfrm>
                <a:off x="7755075" y="2762475"/>
                <a:ext cx="9787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4911" extrusionOk="0">
                    <a:moveTo>
                      <a:pt x="48" y="4910"/>
                    </a:moveTo>
                    <a:cubicBezTo>
                      <a:pt x="24" y="4815"/>
                      <a:pt x="0" y="4815"/>
                      <a:pt x="0" y="4792"/>
                    </a:cubicBezTo>
                    <a:cubicBezTo>
                      <a:pt x="261" y="3700"/>
                      <a:pt x="214" y="2586"/>
                      <a:pt x="214" y="1471"/>
                    </a:cubicBezTo>
                    <a:cubicBezTo>
                      <a:pt x="214" y="1210"/>
                      <a:pt x="285" y="949"/>
                      <a:pt x="309" y="712"/>
                    </a:cubicBezTo>
                    <a:cubicBezTo>
                      <a:pt x="451" y="640"/>
                      <a:pt x="570" y="569"/>
                      <a:pt x="664" y="498"/>
                    </a:cubicBezTo>
                    <a:cubicBezTo>
                      <a:pt x="1163" y="142"/>
                      <a:pt x="1779" y="0"/>
                      <a:pt x="2372" y="95"/>
                    </a:cubicBezTo>
                    <a:cubicBezTo>
                      <a:pt x="2633" y="95"/>
                      <a:pt x="2894" y="95"/>
                      <a:pt x="3155" y="95"/>
                    </a:cubicBezTo>
                    <a:cubicBezTo>
                      <a:pt x="3392" y="71"/>
                      <a:pt x="3606" y="237"/>
                      <a:pt x="3677" y="474"/>
                    </a:cubicBezTo>
                    <a:cubicBezTo>
                      <a:pt x="3701" y="569"/>
                      <a:pt x="3748" y="664"/>
                      <a:pt x="3748" y="759"/>
                    </a:cubicBezTo>
                    <a:cubicBezTo>
                      <a:pt x="3819" y="1328"/>
                      <a:pt x="3867" y="1921"/>
                      <a:pt x="3914" y="2491"/>
                    </a:cubicBezTo>
                    <a:cubicBezTo>
                      <a:pt x="3914" y="2633"/>
                      <a:pt x="3867" y="2775"/>
                      <a:pt x="3796" y="2918"/>
                    </a:cubicBezTo>
                    <a:cubicBezTo>
                      <a:pt x="3464" y="3653"/>
                      <a:pt x="2918" y="4246"/>
                      <a:pt x="2206" y="4626"/>
                    </a:cubicBezTo>
                    <a:cubicBezTo>
                      <a:pt x="2040" y="4697"/>
                      <a:pt x="1850" y="4768"/>
                      <a:pt x="1661" y="4792"/>
                    </a:cubicBezTo>
                    <a:cubicBezTo>
                      <a:pt x="1115" y="4887"/>
                      <a:pt x="593" y="4910"/>
                      <a:pt x="48" y="4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27;p57">
                <a:extLst>
                  <a:ext uri="{FF2B5EF4-FFF2-40B4-BE49-F238E27FC236}">
                    <a16:creationId xmlns:a16="http://schemas.microsoft.com/office/drawing/2014/main" id="{2A9178E7-8DB4-4B90-9849-71873A986D59}"/>
                  </a:ext>
                </a:extLst>
              </p:cNvPr>
              <p:cNvSpPr/>
              <p:nvPr/>
            </p:nvSpPr>
            <p:spPr>
              <a:xfrm>
                <a:off x="6765900" y="2874550"/>
                <a:ext cx="9967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4484" extrusionOk="0">
                    <a:moveTo>
                      <a:pt x="3986" y="4270"/>
                    </a:moveTo>
                    <a:cubicBezTo>
                      <a:pt x="2966" y="4484"/>
                      <a:pt x="1899" y="4175"/>
                      <a:pt x="1163" y="3440"/>
                    </a:cubicBezTo>
                    <a:cubicBezTo>
                      <a:pt x="879" y="3155"/>
                      <a:pt x="594" y="2870"/>
                      <a:pt x="357" y="2538"/>
                    </a:cubicBezTo>
                    <a:cubicBezTo>
                      <a:pt x="96" y="2183"/>
                      <a:pt x="1" y="1732"/>
                      <a:pt x="120" y="1329"/>
                    </a:cubicBezTo>
                    <a:cubicBezTo>
                      <a:pt x="191" y="1044"/>
                      <a:pt x="262" y="783"/>
                      <a:pt x="357" y="522"/>
                    </a:cubicBezTo>
                    <a:cubicBezTo>
                      <a:pt x="452" y="190"/>
                      <a:pt x="784" y="0"/>
                      <a:pt x="1116" y="24"/>
                    </a:cubicBezTo>
                    <a:cubicBezTo>
                      <a:pt x="1780" y="0"/>
                      <a:pt x="2420" y="261"/>
                      <a:pt x="2895" y="736"/>
                    </a:cubicBezTo>
                    <a:cubicBezTo>
                      <a:pt x="3013" y="878"/>
                      <a:pt x="3108" y="1068"/>
                      <a:pt x="3132" y="1257"/>
                    </a:cubicBezTo>
                    <a:cubicBezTo>
                      <a:pt x="3322" y="1993"/>
                      <a:pt x="3512" y="2752"/>
                      <a:pt x="3725" y="3487"/>
                    </a:cubicBezTo>
                    <a:cubicBezTo>
                      <a:pt x="3796" y="3724"/>
                      <a:pt x="3891" y="3962"/>
                      <a:pt x="3986" y="4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28;p57">
                <a:extLst>
                  <a:ext uri="{FF2B5EF4-FFF2-40B4-BE49-F238E27FC236}">
                    <a16:creationId xmlns:a16="http://schemas.microsoft.com/office/drawing/2014/main" id="{284C59F5-99D0-4A00-8D81-A2AFD8C21963}"/>
                  </a:ext>
                </a:extLst>
              </p:cNvPr>
              <p:cNvSpPr/>
              <p:nvPr/>
            </p:nvSpPr>
            <p:spPr>
              <a:xfrm>
                <a:off x="8027850" y="3493650"/>
                <a:ext cx="575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749" extrusionOk="0">
                    <a:moveTo>
                      <a:pt x="1970" y="3749"/>
                    </a:moveTo>
                    <a:cubicBezTo>
                      <a:pt x="1827" y="3630"/>
                      <a:pt x="1685" y="3512"/>
                      <a:pt x="1543" y="3393"/>
                    </a:cubicBezTo>
                    <a:cubicBezTo>
                      <a:pt x="760" y="2444"/>
                      <a:pt x="214" y="1329"/>
                      <a:pt x="1" y="143"/>
                    </a:cubicBezTo>
                    <a:cubicBezTo>
                      <a:pt x="1" y="96"/>
                      <a:pt x="1" y="72"/>
                      <a:pt x="25" y="25"/>
                    </a:cubicBezTo>
                    <a:cubicBezTo>
                      <a:pt x="404" y="1"/>
                      <a:pt x="807" y="1"/>
                      <a:pt x="1211" y="25"/>
                    </a:cubicBezTo>
                    <a:cubicBezTo>
                      <a:pt x="1566" y="72"/>
                      <a:pt x="1899" y="309"/>
                      <a:pt x="2041" y="641"/>
                    </a:cubicBezTo>
                    <a:cubicBezTo>
                      <a:pt x="2159" y="879"/>
                      <a:pt x="2231" y="1116"/>
                      <a:pt x="2254" y="1377"/>
                    </a:cubicBezTo>
                    <a:cubicBezTo>
                      <a:pt x="2302" y="1899"/>
                      <a:pt x="2302" y="2420"/>
                      <a:pt x="2278" y="2919"/>
                    </a:cubicBezTo>
                    <a:cubicBezTo>
                      <a:pt x="2278" y="3227"/>
                      <a:pt x="2183" y="3512"/>
                      <a:pt x="1970" y="37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29;p57">
                <a:extLst>
                  <a:ext uri="{FF2B5EF4-FFF2-40B4-BE49-F238E27FC236}">
                    <a16:creationId xmlns:a16="http://schemas.microsoft.com/office/drawing/2014/main" id="{01C8B0B5-4B1E-4B70-A5E3-BBE4230E6C37}"/>
                  </a:ext>
                </a:extLst>
              </p:cNvPr>
              <p:cNvSpPr/>
              <p:nvPr/>
            </p:nvSpPr>
            <p:spPr>
              <a:xfrm>
                <a:off x="7379675" y="3967475"/>
                <a:ext cx="895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682" extrusionOk="0">
                    <a:moveTo>
                      <a:pt x="3583" y="262"/>
                    </a:moveTo>
                    <a:cubicBezTo>
                      <a:pt x="3203" y="1068"/>
                      <a:pt x="2587" y="1756"/>
                      <a:pt x="1828" y="2207"/>
                    </a:cubicBezTo>
                    <a:cubicBezTo>
                      <a:pt x="1282" y="2563"/>
                      <a:pt x="618" y="2681"/>
                      <a:pt x="1" y="2539"/>
                    </a:cubicBezTo>
                    <a:cubicBezTo>
                      <a:pt x="1" y="2444"/>
                      <a:pt x="25" y="2349"/>
                      <a:pt x="72" y="2254"/>
                    </a:cubicBezTo>
                    <a:cubicBezTo>
                      <a:pt x="570" y="1400"/>
                      <a:pt x="1306" y="689"/>
                      <a:pt x="2183" y="238"/>
                    </a:cubicBezTo>
                    <a:cubicBezTo>
                      <a:pt x="2634" y="1"/>
                      <a:pt x="2895" y="25"/>
                      <a:pt x="3583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30;p57">
                <a:extLst>
                  <a:ext uri="{FF2B5EF4-FFF2-40B4-BE49-F238E27FC236}">
                    <a16:creationId xmlns:a16="http://schemas.microsoft.com/office/drawing/2014/main" id="{EBE5A1C0-9802-43B5-A1CD-9F770FEB5D69}"/>
                  </a:ext>
                </a:extLst>
              </p:cNvPr>
              <p:cNvSpPr/>
              <p:nvPr/>
            </p:nvSpPr>
            <p:spPr>
              <a:xfrm>
                <a:off x="6824025" y="2284500"/>
                <a:ext cx="969625" cy="453075"/>
              </a:xfrm>
              <a:custGeom>
                <a:avLst/>
                <a:gdLst/>
                <a:ahLst/>
                <a:cxnLst/>
                <a:rect l="l" t="t" r="r" b="b"/>
                <a:pathLst>
                  <a:path w="38785" h="18123" extrusionOk="0">
                    <a:moveTo>
                      <a:pt x="9797" y="4483"/>
                    </a:moveTo>
                    <a:cubicBezTo>
                      <a:pt x="9726" y="3629"/>
                      <a:pt x="10106" y="3036"/>
                      <a:pt x="10556" y="2467"/>
                    </a:cubicBezTo>
                    <a:cubicBezTo>
                      <a:pt x="10865" y="2064"/>
                      <a:pt x="11244" y="1708"/>
                      <a:pt x="11600" y="1328"/>
                    </a:cubicBezTo>
                    <a:cubicBezTo>
                      <a:pt x="12644" y="214"/>
                      <a:pt x="13948" y="0"/>
                      <a:pt x="15372" y="474"/>
                    </a:cubicBezTo>
                    <a:cubicBezTo>
                      <a:pt x="15822" y="593"/>
                      <a:pt x="16249" y="807"/>
                      <a:pt x="16605" y="1115"/>
                    </a:cubicBezTo>
                    <a:cubicBezTo>
                      <a:pt x="16866" y="1305"/>
                      <a:pt x="17056" y="1566"/>
                      <a:pt x="17198" y="1850"/>
                    </a:cubicBezTo>
                    <a:cubicBezTo>
                      <a:pt x="17151" y="1993"/>
                      <a:pt x="17080" y="2182"/>
                      <a:pt x="17008" y="2348"/>
                    </a:cubicBezTo>
                    <a:cubicBezTo>
                      <a:pt x="16653" y="3179"/>
                      <a:pt x="16629" y="4127"/>
                      <a:pt x="16914" y="4981"/>
                    </a:cubicBezTo>
                    <a:cubicBezTo>
                      <a:pt x="16985" y="5290"/>
                      <a:pt x="17174" y="5527"/>
                      <a:pt x="17435" y="5693"/>
                    </a:cubicBezTo>
                    <a:cubicBezTo>
                      <a:pt x="17934" y="5954"/>
                      <a:pt x="18574" y="5693"/>
                      <a:pt x="18716" y="5124"/>
                    </a:cubicBezTo>
                    <a:cubicBezTo>
                      <a:pt x="18811" y="4887"/>
                      <a:pt x="18859" y="4626"/>
                      <a:pt x="18859" y="4388"/>
                    </a:cubicBezTo>
                    <a:cubicBezTo>
                      <a:pt x="18882" y="3772"/>
                      <a:pt x="18811" y="3179"/>
                      <a:pt x="18645" y="2609"/>
                    </a:cubicBezTo>
                    <a:cubicBezTo>
                      <a:pt x="18598" y="2443"/>
                      <a:pt x="18550" y="2277"/>
                      <a:pt x="18503" y="2087"/>
                    </a:cubicBezTo>
                    <a:cubicBezTo>
                      <a:pt x="18645" y="1921"/>
                      <a:pt x="18787" y="1755"/>
                      <a:pt x="18954" y="1637"/>
                    </a:cubicBezTo>
                    <a:cubicBezTo>
                      <a:pt x="19641" y="1020"/>
                      <a:pt x="20448" y="593"/>
                      <a:pt x="21326" y="380"/>
                    </a:cubicBezTo>
                    <a:cubicBezTo>
                      <a:pt x="21658" y="285"/>
                      <a:pt x="22014" y="261"/>
                      <a:pt x="22346" y="237"/>
                    </a:cubicBezTo>
                    <a:cubicBezTo>
                      <a:pt x="23152" y="237"/>
                      <a:pt x="23982" y="190"/>
                      <a:pt x="24765" y="522"/>
                    </a:cubicBezTo>
                    <a:cubicBezTo>
                      <a:pt x="25240" y="712"/>
                      <a:pt x="25714" y="925"/>
                      <a:pt x="26165" y="1139"/>
                    </a:cubicBezTo>
                    <a:cubicBezTo>
                      <a:pt x="26307" y="1186"/>
                      <a:pt x="26426" y="1281"/>
                      <a:pt x="26568" y="1352"/>
                    </a:cubicBezTo>
                    <a:cubicBezTo>
                      <a:pt x="26947" y="1494"/>
                      <a:pt x="27256" y="1803"/>
                      <a:pt x="27469" y="2159"/>
                    </a:cubicBezTo>
                    <a:cubicBezTo>
                      <a:pt x="27398" y="2301"/>
                      <a:pt x="27351" y="2443"/>
                      <a:pt x="27280" y="2562"/>
                    </a:cubicBezTo>
                    <a:cubicBezTo>
                      <a:pt x="26995" y="2965"/>
                      <a:pt x="26853" y="3416"/>
                      <a:pt x="26805" y="3890"/>
                    </a:cubicBezTo>
                    <a:cubicBezTo>
                      <a:pt x="26687" y="4531"/>
                      <a:pt x="26876" y="5219"/>
                      <a:pt x="27374" y="5669"/>
                    </a:cubicBezTo>
                    <a:cubicBezTo>
                      <a:pt x="27588" y="5883"/>
                      <a:pt x="27873" y="6001"/>
                      <a:pt x="28181" y="5978"/>
                    </a:cubicBezTo>
                    <a:cubicBezTo>
                      <a:pt x="28727" y="5954"/>
                      <a:pt x="29153" y="5527"/>
                      <a:pt x="29153" y="4981"/>
                    </a:cubicBezTo>
                    <a:cubicBezTo>
                      <a:pt x="29201" y="4341"/>
                      <a:pt x="29153" y="3700"/>
                      <a:pt x="28987" y="3060"/>
                    </a:cubicBezTo>
                    <a:cubicBezTo>
                      <a:pt x="28916" y="2870"/>
                      <a:pt x="28869" y="2657"/>
                      <a:pt x="28821" y="2443"/>
                    </a:cubicBezTo>
                    <a:cubicBezTo>
                      <a:pt x="29106" y="1993"/>
                      <a:pt x="29557" y="1684"/>
                      <a:pt x="30102" y="1566"/>
                    </a:cubicBezTo>
                    <a:cubicBezTo>
                      <a:pt x="30672" y="1471"/>
                      <a:pt x="31241" y="1447"/>
                      <a:pt x="31834" y="1494"/>
                    </a:cubicBezTo>
                    <a:cubicBezTo>
                      <a:pt x="32119" y="1494"/>
                      <a:pt x="32427" y="1542"/>
                      <a:pt x="32712" y="1566"/>
                    </a:cubicBezTo>
                    <a:cubicBezTo>
                      <a:pt x="33257" y="1566"/>
                      <a:pt x="33779" y="1779"/>
                      <a:pt x="34182" y="2159"/>
                    </a:cubicBezTo>
                    <a:cubicBezTo>
                      <a:pt x="34325" y="2277"/>
                      <a:pt x="34467" y="2396"/>
                      <a:pt x="34609" y="2514"/>
                    </a:cubicBezTo>
                    <a:cubicBezTo>
                      <a:pt x="35013" y="2847"/>
                      <a:pt x="35297" y="3321"/>
                      <a:pt x="35368" y="3843"/>
                    </a:cubicBezTo>
                    <a:cubicBezTo>
                      <a:pt x="35511" y="4673"/>
                      <a:pt x="35511" y="5551"/>
                      <a:pt x="35416" y="6405"/>
                    </a:cubicBezTo>
                    <a:cubicBezTo>
                      <a:pt x="35416" y="6927"/>
                      <a:pt x="35321" y="7472"/>
                      <a:pt x="35131" y="7970"/>
                    </a:cubicBezTo>
                    <a:cubicBezTo>
                      <a:pt x="35036" y="8184"/>
                      <a:pt x="34941" y="8397"/>
                      <a:pt x="34870" y="8587"/>
                    </a:cubicBezTo>
                    <a:cubicBezTo>
                      <a:pt x="34657" y="8658"/>
                      <a:pt x="34419" y="8682"/>
                      <a:pt x="34182" y="8634"/>
                    </a:cubicBezTo>
                    <a:cubicBezTo>
                      <a:pt x="33993" y="8587"/>
                      <a:pt x="33779" y="8658"/>
                      <a:pt x="33589" y="8777"/>
                    </a:cubicBezTo>
                    <a:cubicBezTo>
                      <a:pt x="33518" y="8848"/>
                      <a:pt x="33423" y="8895"/>
                      <a:pt x="33328" y="8943"/>
                    </a:cubicBezTo>
                    <a:cubicBezTo>
                      <a:pt x="33139" y="9038"/>
                      <a:pt x="32925" y="9085"/>
                      <a:pt x="32830" y="9322"/>
                    </a:cubicBezTo>
                    <a:cubicBezTo>
                      <a:pt x="32688" y="9631"/>
                      <a:pt x="32617" y="9963"/>
                      <a:pt x="32688" y="10319"/>
                    </a:cubicBezTo>
                    <a:cubicBezTo>
                      <a:pt x="32712" y="10461"/>
                      <a:pt x="32830" y="10580"/>
                      <a:pt x="32973" y="10627"/>
                    </a:cubicBezTo>
                    <a:cubicBezTo>
                      <a:pt x="33494" y="10840"/>
                      <a:pt x="34087" y="10793"/>
                      <a:pt x="34586" y="10532"/>
                    </a:cubicBezTo>
                    <a:cubicBezTo>
                      <a:pt x="34799" y="10437"/>
                      <a:pt x="34989" y="10295"/>
                      <a:pt x="35202" y="10153"/>
                    </a:cubicBezTo>
                    <a:cubicBezTo>
                      <a:pt x="35653" y="10342"/>
                      <a:pt x="36056" y="10627"/>
                      <a:pt x="36412" y="10983"/>
                    </a:cubicBezTo>
                    <a:cubicBezTo>
                      <a:pt x="36673" y="11196"/>
                      <a:pt x="36958" y="11386"/>
                      <a:pt x="37242" y="11576"/>
                    </a:cubicBezTo>
                    <a:cubicBezTo>
                      <a:pt x="37835" y="11955"/>
                      <a:pt x="38310" y="12525"/>
                      <a:pt x="38547" y="13189"/>
                    </a:cubicBezTo>
                    <a:cubicBezTo>
                      <a:pt x="38784" y="13711"/>
                      <a:pt x="38547" y="14327"/>
                      <a:pt x="38025" y="14541"/>
                    </a:cubicBezTo>
                    <a:cubicBezTo>
                      <a:pt x="37835" y="14636"/>
                      <a:pt x="37669" y="14754"/>
                      <a:pt x="37503" y="14897"/>
                    </a:cubicBezTo>
                    <a:cubicBezTo>
                      <a:pt x="37313" y="15039"/>
                      <a:pt x="37100" y="15158"/>
                      <a:pt x="36886" y="15229"/>
                    </a:cubicBezTo>
                    <a:cubicBezTo>
                      <a:pt x="36578" y="15324"/>
                      <a:pt x="36270" y="15253"/>
                      <a:pt x="36033" y="15063"/>
                    </a:cubicBezTo>
                    <a:cubicBezTo>
                      <a:pt x="35795" y="14897"/>
                      <a:pt x="35582" y="14683"/>
                      <a:pt x="35368" y="14470"/>
                    </a:cubicBezTo>
                    <a:cubicBezTo>
                      <a:pt x="35179" y="14280"/>
                      <a:pt x="34941" y="14161"/>
                      <a:pt x="34704" y="14114"/>
                    </a:cubicBezTo>
                    <a:cubicBezTo>
                      <a:pt x="34348" y="14043"/>
                      <a:pt x="34040" y="14351"/>
                      <a:pt x="34111" y="14683"/>
                    </a:cubicBezTo>
                    <a:cubicBezTo>
                      <a:pt x="34159" y="14944"/>
                      <a:pt x="34230" y="15181"/>
                      <a:pt x="34301" y="15466"/>
                    </a:cubicBezTo>
                    <a:cubicBezTo>
                      <a:pt x="33921" y="16059"/>
                      <a:pt x="33281" y="16439"/>
                      <a:pt x="32569" y="16510"/>
                    </a:cubicBezTo>
                    <a:cubicBezTo>
                      <a:pt x="31620" y="16628"/>
                      <a:pt x="30672" y="16344"/>
                      <a:pt x="29960" y="15727"/>
                    </a:cubicBezTo>
                    <a:cubicBezTo>
                      <a:pt x="30007" y="15585"/>
                      <a:pt x="30079" y="15466"/>
                      <a:pt x="30150" y="15324"/>
                    </a:cubicBezTo>
                    <a:cubicBezTo>
                      <a:pt x="30363" y="14968"/>
                      <a:pt x="30482" y="14565"/>
                      <a:pt x="30482" y="14161"/>
                    </a:cubicBezTo>
                    <a:cubicBezTo>
                      <a:pt x="30529" y="13616"/>
                      <a:pt x="30458" y="13046"/>
                      <a:pt x="30268" y="12525"/>
                    </a:cubicBezTo>
                    <a:cubicBezTo>
                      <a:pt x="30102" y="12098"/>
                      <a:pt x="29723" y="11789"/>
                      <a:pt x="29272" y="11694"/>
                    </a:cubicBezTo>
                    <a:cubicBezTo>
                      <a:pt x="28703" y="11528"/>
                      <a:pt x="28110" y="11884"/>
                      <a:pt x="27991" y="12477"/>
                    </a:cubicBezTo>
                    <a:cubicBezTo>
                      <a:pt x="27801" y="13260"/>
                      <a:pt x="27825" y="14090"/>
                      <a:pt x="28086" y="14873"/>
                    </a:cubicBezTo>
                    <a:cubicBezTo>
                      <a:pt x="28181" y="15134"/>
                      <a:pt x="28276" y="15395"/>
                      <a:pt x="28394" y="15680"/>
                    </a:cubicBezTo>
                    <a:cubicBezTo>
                      <a:pt x="28062" y="16106"/>
                      <a:pt x="27635" y="16462"/>
                      <a:pt x="27161" y="16700"/>
                    </a:cubicBezTo>
                    <a:cubicBezTo>
                      <a:pt x="26663" y="16960"/>
                      <a:pt x="26165" y="17174"/>
                      <a:pt x="25643" y="17364"/>
                    </a:cubicBezTo>
                    <a:cubicBezTo>
                      <a:pt x="25121" y="17601"/>
                      <a:pt x="24528" y="17601"/>
                      <a:pt x="24006" y="17387"/>
                    </a:cubicBezTo>
                    <a:cubicBezTo>
                      <a:pt x="23674" y="17245"/>
                      <a:pt x="23318" y="17150"/>
                      <a:pt x="22962" y="17032"/>
                    </a:cubicBezTo>
                    <a:cubicBezTo>
                      <a:pt x="22630" y="16937"/>
                      <a:pt x="22369" y="16700"/>
                      <a:pt x="22180" y="16415"/>
                    </a:cubicBezTo>
                    <a:cubicBezTo>
                      <a:pt x="21800" y="15727"/>
                      <a:pt x="21539" y="14992"/>
                      <a:pt x="21847" y="14185"/>
                    </a:cubicBezTo>
                    <a:cubicBezTo>
                      <a:pt x="21942" y="13877"/>
                      <a:pt x="21966" y="13568"/>
                      <a:pt x="21919" y="13236"/>
                    </a:cubicBezTo>
                    <a:cubicBezTo>
                      <a:pt x="21895" y="13046"/>
                      <a:pt x="21824" y="12880"/>
                      <a:pt x="21705" y="12714"/>
                    </a:cubicBezTo>
                    <a:cubicBezTo>
                      <a:pt x="21515" y="12453"/>
                      <a:pt x="21136" y="12430"/>
                      <a:pt x="20922" y="12667"/>
                    </a:cubicBezTo>
                    <a:cubicBezTo>
                      <a:pt x="20709" y="12833"/>
                      <a:pt x="20590" y="13070"/>
                      <a:pt x="20567" y="13331"/>
                    </a:cubicBezTo>
                    <a:cubicBezTo>
                      <a:pt x="20567" y="13473"/>
                      <a:pt x="20543" y="13640"/>
                      <a:pt x="20543" y="13782"/>
                    </a:cubicBezTo>
                    <a:cubicBezTo>
                      <a:pt x="20495" y="15727"/>
                      <a:pt x="19214" y="17435"/>
                      <a:pt x="17341" y="17980"/>
                    </a:cubicBezTo>
                    <a:cubicBezTo>
                      <a:pt x="16819" y="18123"/>
                      <a:pt x="16273" y="18123"/>
                      <a:pt x="15751" y="18004"/>
                    </a:cubicBezTo>
                    <a:cubicBezTo>
                      <a:pt x="15229" y="17909"/>
                      <a:pt x="14755" y="17743"/>
                      <a:pt x="14281" y="17530"/>
                    </a:cubicBezTo>
                    <a:cubicBezTo>
                      <a:pt x="13332" y="17055"/>
                      <a:pt x="12810" y="16225"/>
                      <a:pt x="12478" y="15276"/>
                    </a:cubicBezTo>
                    <a:cubicBezTo>
                      <a:pt x="12359" y="14897"/>
                      <a:pt x="12407" y="14493"/>
                      <a:pt x="12620" y="14161"/>
                    </a:cubicBezTo>
                    <a:cubicBezTo>
                      <a:pt x="12857" y="13758"/>
                      <a:pt x="12976" y="13284"/>
                      <a:pt x="12952" y="12809"/>
                    </a:cubicBezTo>
                    <a:cubicBezTo>
                      <a:pt x="12952" y="12667"/>
                      <a:pt x="12928" y="12548"/>
                      <a:pt x="12905" y="12406"/>
                    </a:cubicBezTo>
                    <a:cubicBezTo>
                      <a:pt x="12857" y="12169"/>
                      <a:pt x="12644" y="12003"/>
                      <a:pt x="12407" y="11979"/>
                    </a:cubicBezTo>
                    <a:cubicBezTo>
                      <a:pt x="12169" y="11932"/>
                      <a:pt x="11932" y="12050"/>
                      <a:pt x="11814" y="12264"/>
                    </a:cubicBezTo>
                    <a:cubicBezTo>
                      <a:pt x="11576" y="12738"/>
                      <a:pt x="11410" y="13213"/>
                      <a:pt x="11315" y="13734"/>
                    </a:cubicBezTo>
                    <a:cubicBezTo>
                      <a:pt x="11244" y="14327"/>
                      <a:pt x="10841" y="14849"/>
                      <a:pt x="10272" y="15086"/>
                    </a:cubicBezTo>
                    <a:cubicBezTo>
                      <a:pt x="9750" y="15347"/>
                      <a:pt x="9275" y="15656"/>
                      <a:pt x="8754" y="15940"/>
                    </a:cubicBezTo>
                    <a:cubicBezTo>
                      <a:pt x="7995" y="16344"/>
                      <a:pt x="7141" y="16557"/>
                      <a:pt x="6287" y="16557"/>
                    </a:cubicBezTo>
                    <a:cubicBezTo>
                      <a:pt x="5741" y="16557"/>
                      <a:pt x="5219" y="16557"/>
                      <a:pt x="4674" y="16510"/>
                    </a:cubicBezTo>
                    <a:cubicBezTo>
                      <a:pt x="4508" y="16510"/>
                      <a:pt x="4342" y="16462"/>
                      <a:pt x="4175" y="16415"/>
                    </a:cubicBezTo>
                    <a:cubicBezTo>
                      <a:pt x="3535" y="16225"/>
                      <a:pt x="3393" y="16083"/>
                      <a:pt x="3488" y="15395"/>
                    </a:cubicBezTo>
                    <a:cubicBezTo>
                      <a:pt x="3511" y="15134"/>
                      <a:pt x="3606" y="14873"/>
                      <a:pt x="3725" y="14612"/>
                    </a:cubicBezTo>
                    <a:cubicBezTo>
                      <a:pt x="4199" y="13640"/>
                      <a:pt x="4840" y="12738"/>
                      <a:pt x="5599" y="11932"/>
                    </a:cubicBezTo>
                    <a:cubicBezTo>
                      <a:pt x="5765" y="11766"/>
                      <a:pt x="5978" y="11647"/>
                      <a:pt x="6215" y="11600"/>
                    </a:cubicBezTo>
                    <a:cubicBezTo>
                      <a:pt x="6619" y="11505"/>
                      <a:pt x="7022" y="11362"/>
                      <a:pt x="7425" y="11244"/>
                    </a:cubicBezTo>
                    <a:cubicBezTo>
                      <a:pt x="7781" y="11125"/>
                      <a:pt x="8089" y="10912"/>
                      <a:pt x="8327" y="10627"/>
                    </a:cubicBezTo>
                    <a:cubicBezTo>
                      <a:pt x="8659" y="10295"/>
                      <a:pt x="8493" y="9726"/>
                      <a:pt x="8018" y="9631"/>
                    </a:cubicBezTo>
                    <a:cubicBezTo>
                      <a:pt x="7923" y="9583"/>
                      <a:pt x="7828" y="9560"/>
                      <a:pt x="7710" y="9583"/>
                    </a:cubicBezTo>
                    <a:cubicBezTo>
                      <a:pt x="7188" y="9583"/>
                      <a:pt x="6690" y="9726"/>
                      <a:pt x="6239" y="9987"/>
                    </a:cubicBezTo>
                    <a:cubicBezTo>
                      <a:pt x="6026" y="10129"/>
                      <a:pt x="5788" y="10247"/>
                      <a:pt x="5599" y="10413"/>
                    </a:cubicBezTo>
                    <a:cubicBezTo>
                      <a:pt x="5433" y="10532"/>
                      <a:pt x="5219" y="10603"/>
                      <a:pt x="5006" y="10627"/>
                    </a:cubicBezTo>
                    <a:cubicBezTo>
                      <a:pt x="3393" y="10769"/>
                      <a:pt x="1803" y="10319"/>
                      <a:pt x="522" y="9370"/>
                    </a:cubicBezTo>
                    <a:lnTo>
                      <a:pt x="309" y="9204"/>
                    </a:lnTo>
                    <a:cubicBezTo>
                      <a:pt x="119" y="9085"/>
                      <a:pt x="24" y="8872"/>
                      <a:pt x="48" y="8658"/>
                    </a:cubicBezTo>
                    <a:cubicBezTo>
                      <a:pt x="72" y="8421"/>
                      <a:pt x="72" y="8184"/>
                      <a:pt x="48" y="7947"/>
                    </a:cubicBezTo>
                    <a:cubicBezTo>
                      <a:pt x="1" y="7614"/>
                      <a:pt x="119" y="7282"/>
                      <a:pt x="356" y="7069"/>
                    </a:cubicBezTo>
                    <a:cubicBezTo>
                      <a:pt x="783" y="6523"/>
                      <a:pt x="1305" y="6120"/>
                      <a:pt x="1898" y="5812"/>
                    </a:cubicBezTo>
                    <a:cubicBezTo>
                      <a:pt x="2112" y="5740"/>
                      <a:pt x="2325" y="5622"/>
                      <a:pt x="2539" y="5503"/>
                    </a:cubicBezTo>
                    <a:cubicBezTo>
                      <a:pt x="3440" y="4981"/>
                      <a:pt x="4460" y="4744"/>
                      <a:pt x="5504" y="4792"/>
                    </a:cubicBezTo>
                    <a:lnTo>
                      <a:pt x="7425" y="4792"/>
                    </a:lnTo>
                    <a:cubicBezTo>
                      <a:pt x="7662" y="4815"/>
                      <a:pt x="7900" y="4839"/>
                      <a:pt x="8137" y="4910"/>
                    </a:cubicBezTo>
                    <a:cubicBezTo>
                      <a:pt x="8374" y="4958"/>
                      <a:pt x="8588" y="5147"/>
                      <a:pt x="8682" y="5408"/>
                    </a:cubicBezTo>
                    <a:cubicBezTo>
                      <a:pt x="8706" y="5480"/>
                      <a:pt x="8754" y="5551"/>
                      <a:pt x="8801" y="5622"/>
                    </a:cubicBezTo>
                    <a:cubicBezTo>
                      <a:pt x="8872" y="5764"/>
                      <a:pt x="9062" y="5788"/>
                      <a:pt x="9181" y="5669"/>
                    </a:cubicBezTo>
                    <a:cubicBezTo>
                      <a:pt x="9299" y="5527"/>
                      <a:pt x="9489" y="5456"/>
                      <a:pt x="9679" y="5503"/>
                    </a:cubicBezTo>
                    <a:cubicBezTo>
                      <a:pt x="9750" y="5503"/>
                      <a:pt x="9797" y="5480"/>
                      <a:pt x="9868" y="5456"/>
                    </a:cubicBezTo>
                    <a:cubicBezTo>
                      <a:pt x="10295" y="5313"/>
                      <a:pt x="10367" y="5005"/>
                      <a:pt x="10058" y="4673"/>
                    </a:cubicBezTo>
                    <a:cubicBezTo>
                      <a:pt x="9987" y="4602"/>
                      <a:pt x="9892" y="4554"/>
                      <a:pt x="9797" y="44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31;p57">
                <a:extLst>
                  <a:ext uri="{FF2B5EF4-FFF2-40B4-BE49-F238E27FC236}">
                    <a16:creationId xmlns:a16="http://schemas.microsoft.com/office/drawing/2014/main" id="{86580DEA-0D3F-4E8C-A008-2C733A2E6788}"/>
                  </a:ext>
                </a:extLst>
              </p:cNvPr>
              <p:cNvSpPr/>
              <p:nvPr/>
            </p:nvSpPr>
            <p:spPr>
              <a:xfrm>
                <a:off x="7548700" y="2608875"/>
                <a:ext cx="832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187" extrusionOk="0">
                    <a:moveTo>
                      <a:pt x="190" y="1186"/>
                    </a:moveTo>
                    <a:cubicBezTo>
                      <a:pt x="48" y="831"/>
                      <a:pt x="0" y="404"/>
                      <a:pt x="72" y="0"/>
                    </a:cubicBezTo>
                    <a:cubicBezTo>
                      <a:pt x="166" y="119"/>
                      <a:pt x="238" y="166"/>
                      <a:pt x="261" y="214"/>
                    </a:cubicBezTo>
                    <a:cubicBezTo>
                      <a:pt x="333" y="546"/>
                      <a:pt x="309" y="878"/>
                      <a:pt x="190" y="1186"/>
                    </a:cubicBezTo>
                    <a:close/>
                  </a:path>
                </a:pathLst>
              </a:custGeom>
              <a:solidFill>
                <a:srgbClr val="6D6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32;p57">
                <a:extLst>
                  <a:ext uri="{FF2B5EF4-FFF2-40B4-BE49-F238E27FC236}">
                    <a16:creationId xmlns:a16="http://schemas.microsoft.com/office/drawing/2014/main" id="{056A8C5A-2A6E-4724-A7C2-EDDA735C535A}"/>
                  </a:ext>
                </a:extLst>
              </p:cNvPr>
              <p:cNvSpPr/>
              <p:nvPr/>
            </p:nvSpPr>
            <p:spPr>
              <a:xfrm>
                <a:off x="6914175" y="2888175"/>
                <a:ext cx="193350" cy="188025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7521" extrusionOk="0">
                    <a:moveTo>
                      <a:pt x="7520" y="3369"/>
                    </a:moveTo>
                    <a:cubicBezTo>
                      <a:pt x="7733" y="1590"/>
                      <a:pt x="6239" y="214"/>
                      <a:pt x="4507" y="72"/>
                    </a:cubicBezTo>
                    <a:cubicBezTo>
                      <a:pt x="3867" y="1"/>
                      <a:pt x="3202" y="167"/>
                      <a:pt x="2681" y="546"/>
                    </a:cubicBezTo>
                    <a:cubicBezTo>
                      <a:pt x="2159" y="784"/>
                      <a:pt x="1732" y="1211"/>
                      <a:pt x="1471" y="1732"/>
                    </a:cubicBezTo>
                    <a:cubicBezTo>
                      <a:pt x="688" y="2017"/>
                      <a:pt x="95" y="2468"/>
                      <a:pt x="48" y="3535"/>
                    </a:cubicBezTo>
                    <a:cubicBezTo>
                      <a:pt x="0" y="4792"/>
                      <a:pt x="736" y="5718"/>
                      <a:pt x="1708" y="6382"/>
                    </a:cubicBezTo>
                    <a:cubicBezTo>
                      <a:pt x="3369" y="7520"/>
                      <a:pt x="6239" y="7070"/>
                      <a:pt x="7211" y="5243"/>
                    </a:cubicBezTo>
                    <a:cubicBezTo>
                      <a:pt x="7520" y="4674"/>
                      <a:pt x="7638" y="4010"/>
                      <a:pt x="7520" y="3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33;p57">
                <a:extLst>
                  <a:ext uri="{FF2B5EF4-FFF2-40B4-BE49-F238E27FC236}">
                    <a16:creationId xmlns:a16="http://schemas.microsoft.com/office/drawing/2014/main" id="{463F8274-666F-440C-B731-63E8217C7C4F}"/>
                  </a:ext>
                </a:extLst>
              </p:cNvPr>
              <p:cNvSpPr/>
              <p:nvPr/>
            </p:nvSpPr>
            <p:spPr>
              <a:xfrm>
                <a:off x="7525575" y="2795075"/>
                <a:ext cx="177325" cy="184450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7378" extrusionOk="0">
                    <a:moveTo>
                      <a:pt x="6784" y="3037"/>
                    </a:moveTo>
                    <a:cubicBezTo>
                      <a:pt x="6595" y="2420"/>
                      <a:pt x="6168" y="1898"/>
                      <a:pt x="5575" y="1637"/>
                    </a:cubicBezTo>
                    <a:cubicBezTo>
                      <a:pt x="4863" y="475"/>
                      <a:pt x="3416" y="1"/>
                      <a:pt x="2135" y="475"/>
                    </a:cubicBezTo>
                    <a:cubicBezTo>
                      <a:pt x="854" y="1021"/>
                      <a:pt x="261" y="2064"/>
                      <a:pt x="95" y="3416"/>
                    </a:cubicBezTo>
                    <a:cubicBezTo>
                      <a:pt x="0" y="4484"/>
                      <a:pt x="380" y="5528"/>
                      <a:pt x="1163" y="6287"/>
                    </a:cubicBezTo>
                    <a:cubicBezTo>
                      <a:pt x="2278" y="7354"/>
                      <a:pt x="3843" y="7378"/>
                      <a:pt x="5195" y="6809"/>
                    </a:cubicBezTo>
                    <a:cubicBezTo>
                      <a:pt x="6642" y="6192"/>
                      <a:pt x="7093" y="4436"/>
                      <a:pt x="6784" y="3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34;p57">
                <a:extLst>
                  <a:ext uri="{FF2B5EF4-FFF2-40B4-BE49-F238E27FC236}">
                    <a16:creationId xmlns:a16="http://schemas.microsoft.com/office/drawing/2014/main" id="{A24441C3-3391-4906-BB75-317F7ACC970D}"/>
                  </a:ext>
                </a:extLst>
              </p:cNvPr>
              <p:cNvSpPr/>
              <p:nvPr/>
            </p:nvSpPr>
            <p:spPr>
              <a:xfrm>
                <a:off x="6658575" y="2261350"/>
                <a:ext cx="1458850" cy="1801625"/>
              </a:xfrm>
              <a:custGeom>
                <a:avLst/>
                <a:gdLst/>
                <a:ahLst/>
                <a:cxnLst/>
                <a:rect l="l" t="t" r="r" b="b"/>
                <a:pathLst>
                  <a:path w="58354" h="72065" extrusionOk="0">
                    <a:moveTo>
                      <a:pt x="47015" y="53325"/>
                    </a:moveTo>
                    <a:cubicBezTo>
                      <a:pt x="47537" y="53847"/>
                      <a:pt x="48225" y="54227"/>
                      <a:pt x="48960" y="54417"/>
                    </a:cubicBezTo>
                    <a:cubicBezTo>
                      <a:pt x="49364" y="54488"/>
                      <a:pt x="49767" y="54511"/>
                      <a:pt x="50170" y="54511"/>
                    </a:cubicBezTo>
                    <a:cubicBezTo>
                      <a:pt x="50431" y="54488"/>
                      <a:pt x="50692" y="54369"/>
                      <a:pt x="50834" y="54132"/>
                    </a:cubicBezTo>
                    <a:cubicBezTo>
                      <a:pt x="51095" y="53800"/>
                      <a:pt x="51309" y="53420"/>
                      <a:pt x="51475" y="53041"/>
                    </a:cubicBezTo>
                    <a:cubicBezTo>
                      <a:pt x="51807" y="52211"/>
                      <a:pt x="52139" y="51357"/>
                      <a:pt x="52495" y="50526"/>
                    </a:cubicBezTo>
                    <a:cubicBezTo>
                      <a:pt x="52708" y="49981"/>
                      <a:pt x="52945" y="49411"/>
                      <a:pt x="53206" y="48866"/>
                    </a:cubicBezTo>
                    <a:cubicBezTo>
                      <a:pt x="53349" y="48486"/>
                      <a:pt x="53728" y="48225"/>
                      <a:pt x="54155" y="48202"/>
                    </a:cubicBezTo>
                    <a:cubicBezTo>
                      <a:pt x="54772" y="48154"/>
                      <a:pt x="55389" y="48131"/>
                      <a:pt x="56005" y="48154"/>
                    </a:cubicBezTo>
                    <a:cubicBezTo>
                      <a:pt x="56954" y="48202"/>
                      <a:pt x="57761" y="48842"/>
                      <a:pt x="57998" y="49744"/>
                    </a:cubicBezTo>
                    <a:cubicBezTo>
                      <a:pt x="58330" y="50835"/>
                      <a:pt x="58354" y="52021"/>
                      <a:pt x="58045" y="53112"/>
                    </a:cubicBezTo>
                    <a:cubicBezTo>
                      <a:pt x="57998" y="53231"/>
                      <a:pt x="57950" y="53349"/>
                      <a:pt x="57879" y="53468"/>
                    </a:cubicBezTo>
                    <a:cubicBezTo>
                      <a:pt x="57500" y="54203"/>
                      <a:pt x="56527" y="54393"/>
                      <a:pt x="55887" y="53871"/>
                    </a:cubicBezTo>
                    <a:cubicBezTo>
                      <a:pt x="55744" y="53752"/>
                      <a:pt x="55602" y="53610"/>
                      <a:pt x="55460" y="53468"/>
                    </a:cubicBezTo>
                    <a:cubicBezTo>
                      <a:pt x="55009" y="52946"/>
                      <a:pt x="54630" y="52377"/>
                      <a:pt x="54345" y="51760"/>
                    </a:cubicBezTo>
                    <a:cubicBezTo>
                      <a:pt x="54155" y="51333"/>
                      <a:pt x="53965" y="50930"/>
                      <a:pt x="53776" y="50479"/>
                    </a:cubicBezTo>
                    <a:cubicBezTo>
                      <a:pt x="53704" y="50621"/>
                      <a:pt x="53633" y="50740"/>
                      <a:pt x="53562" y="50858"/>
                    </a:cubicBezTo>
                    <a:cubicBezTo>
                      <a:pt x="53230" y="51712"/>
                      <a:pt x="52898" y="52566"/>
                      <a:pt x="52542" y="53420"/>
                    </a:cubicBezTo>
                    <a:cubicBezTo>
                      <a:pt x="52352" y="53895"/>
                      <a:pt x="52091" y="54345"/>
                      <a:pt x="51783" y="54749"/>
                    </a:cubicBezTo>
                    <a:cubicBezTo>
                      <a:pt x="51356" y="55365"/>
                      <a:pt x="50621" y="55721"/>
                      <a:pt x="49885" y="55650"/>
                    </a:cubicBezTo>
                    <a:cubicBezTo>
                      <a:pt x="48723" y="55626"/>
                      <a:pt x="47584" y="55199"/>
                      <a:pt x="46683" y="54464"/>
                    </a:cubicBezTo>
                    <a:cubicBezTo>
                      <a:pt x="46564" y="54345"/>
                      <a:pt x="46422" y="54250"/>
                      <a:pt x="46280" y="54132"/>
                    </a:cubicBezTo>
                    <a:cubicBezTo>
                      <a:pt x="45971" y="54298"/>
                      <a:pt x="45687" y="54488"/>
                      <a:pt x="45450" y="54725"/>
                    </a:cubicBezTo>
                    <a:cubicBezTo>
                      <a:pt x="45023" y="55081"/>
                      <a:pt x="44548" y="55318"/>
                      <a:pt x="44003" y="55413"/>
                    </a:cubicBezTo>
                    <a:cubicBezTo>
                      <a:pt x="43125" y="55531"/>
                      <a:pt x="42247" y="55531"/>
                      <a:pt x="41370" y="55389"/>
                    </a:cubicBezTo>
                    <a:cubicBezTo>
                      <a:pt x="40373" y="55176"/>
                      <a:pt x="39496" y="54535"/>
                      <a:pt x="38998" y="53657"/>
                    </a:cubicBezTo>
                    <a:cubicBezTo>
                      <a:pt x="38855" y="53397"/>
                      <a:pt x="38713" y="53136"/>
                      <a:pt x="38547" y="52875"/>
                    </a:cubicBezTo>
                    <a:cubicBezTo>
                      <a:pt x="38001" y="52780"/>
                      <a:pt x="37503" y="52946"/>
                      <a:pt x="37005" y="53017"/>
                    </a:cubicBezTo>
                    <a:cubicBezTo>
                      <a:pt x="36507" y="53088"/>
                      <a:pt x="36032" y="53136"/>
                      <a:pt x="35511" y="53207"/>
                    </a:cubicBezTo>
                    <a:cubicBezTo>
                      <a:pt x="35463" y="53373"/>
                      <a:pt x="35439" y="53539"/>
                      <a:pt x="35416" y="53729"/>
                    </a:cubicBezTo>
                    <a:cubicBezTo>
                      <a:pt x="35392" y="54179"/>
                      <a:pt x="35416" y="54654"/>
                      <a:pt x="35392" y="55128"/>
                    </a:cubicBezTo>
                    <a:cubicBezTo>
                      <a:pt x="35345" y="55603"/>
                      <a:pt x="35321" y="56172"/>
                      <a:pt x="35273" y="56670"/>
                    </a:cubicBezTo>
                    <a:cubicBezTo>
                      <a:pt x="35202" y="57239"/>
                      <a:pt x="35036" y="57761"/>
                      <a:pt x="34751" y="58259"/>
                    </a:cubicBezTo>
                    <a:cubicBezTo>
                      <a:pt x="34396" y="58829"/>
                      <a:pt x="33850" y="59256"/>
                      <a:pt x="33210" y="59469"/>
                    </a:cubicBezTo>
                    <a:cubicBezTo>
                      <a:pt x="32285" y="59825"/>
                      <a:pt x="31265" y="59991"/>
                      <a:pt x="30245" y="59967"/>
                    </a:cubicBezTo>
                    <a:lnTo>
                      <a:pt x="29153" y="59991"/>
                    </a:lnTo>
                    <a:cubicBezTo>
                      <a:pt x="28987" y="60347"/>
                      <a:pt x="28821" y="60655"/>
                      <a:pt x="28703" y="61011"/>
                    </a:cubicBezTo>
                    <a:cubicBezTo>
                      <a:pt x="28299" y="62197"/>
                      <a:pt x="27778" y="63312"/>
                      <a:pt x="27113" y="64379"/>
                    </a:cubicBezTo>
                    <a:cubicBezTo>
                      <a:pt x="26947" y="64569"/>
                      <a:pt x="26876" y="64806"/>
                      <a:pt x="26876" y="65043"/>
                    </a:cubicBezTo>
                    <a:cubicBezTo>
                      <a:pt x="26995" y="65233"/>
                      <a:pt x="27185" y="65376"/>
                      <a:pt x="27398" y="65470"/>
                    </a:cubicBezTo>
                    <a:cubicBezTo>
                      <a:pt x="28394" y="65992"/>
                      <a:pt x="29462" y="66443"/>
                      <a:pt x="30553" y="66775"/>
                    </a:cubicBezTo>
                    <a:cubicBezTo>
                      <a:pt x="31288" y="66989"/>
                      <a:pt x="32024" y="67250"/>
                      <a:pt x="32806" y="67510"/>
                    </a:cubicBezTo>
                    <a:cubicBezTo>
                      <a:pt x="32878" y="67439"/>
                      <a:pt x="32972" y="67392"/>
                      <a:pt x="33044" y="67344"/>
                    </a:cubicBezTo>
                    <a:cubicBezTo>
                      <a:pt x="33257" y="67202"/>
                      <a:pt x="33542" y="67250"/>
                      <a:pt x="33660" y="67463"/>
                    </a:cubicBezTo>
                    <a:cubicBezTo>
                      <a:pt x="33826" y="67677"/>
                      <a:pt x="33874" y="67937"/>
                      <a:pt x="33779" y="68198"/>
                    </a:cubicBezTo>
                    <a:cubicBezTo>
                      <a:pt x="33613" y="68625"/>
                      <a:pt x="33423" y="69029"/>
                      <a:pt x="33186" y="69408"/>
                    </a:cubicBezTo>
                    <a:cubicBezTo>
                      <a:pt x="32640" y="70333"/>
                      <a:pt x="31834" y="71092"/>
                      <a:pt x="30885" y="71590"/>
                    </a:cubicBezTo>
                    <a:cubicBezTo>
                      <a:pt x="30031" y="71994"/>
                      <a:pt x="29082" y="72065"/>
                      <a:pt x="28181" y="71828"/>
                    </a:cubicBezTo>
                    <a:cubicBezTo>
                      <a:pt x="27778" y="71709"/>
                      <a:pt x="27517" y="71282"/>
                      <a:pt x="27612" y="70879"/>
                    </a:cubicBezTo>
                    <a:cubicBezTo>
                      <a:pt x="27754" y="70262"/>
                      <a:pt x="28038" y="69693"/>
                      <a:pt x="28489" y="69242"/>
                    </a:cubicBezTo>
                    <a:cubicBezTo>
                      <a:pt x="28821" y="68863"/>
                      <a:pt x="29225" y="68530"/>
                      <a:pt x="29604" y="68198"/>
                    </a:cubicBezTo>
                    <a:cubicBezTo>
                      <a:pt x="29723" y="68103"/>
                      <a:pt x="29841" y="68009"/>
                      <a:pt x="29936" y="67914"/>
                    </a:cubicBezTo>
                    <a:cubicBezTo>
                      <a:pt x="29912" y="67724"/>
                      <a:pt x="29746" y="67724"/>
                      <a:pt x="29652" y="67700"/>
                    </a:cubicBezTo>
                    <a:cubicBezTo>
                      <a:pt x="28703" y="67392"/>
                      <a:pt x="27778" y="67012"/>
                      <a:pt x="26924" y="66538"/>
                    </a:cubicBezTo>
                    <a:cubicBezTo>
                      <a:pt x="26639" y="66372"/>
                      <a:pt x="26378" y="66206"/>
                      <a:pt x="26117" y="66016"/>
                    </a:cubicBezTo>
                    <a:cubicBezTo>
                      <a:pt x="25761" y="65755"/>
                      <a:pt x="25572" y="65304"/>
                      <a:pt x="25690" y="64877"/>
                    </a:cubicBezTo>
                    <a:cubicBezTo>
                      <a:pt x="25738" y="64474"/>
                      <a:pt x="25904" y="64095"/>
                      <a:pt x="26117" y="63763"/>
                    </a:cubicBezTo>
                    <a:cubicBezTo>
                      <a:pt x="26876" y="62553"/>
                      <a:pt x="27469" y="61272"/>
                      <a:pt x="27872" y="59896"/>
                    </a:cubicBezTo>
                    <a:cubicBezTo>
                      <a:pt x="27588" y="59801"/>
                      <a:pt x="27303" y="59706"/>
                      <a:pt x="27018" y="59635"/>
                    </a:cubicBezTo>
                    <a:cubicBezTo>
                      <a:pt x="26449" y="59445"/>
                      <a:pt x="26117" y="58900"/>
                      <a:pt x="26188" y="58330"/>
                    </a:cubicBezTo>
                    <a:cubicBezTo>
                      <a:pt x="26212" y="57856"/>
                      <a:pt x="26307" y="57382"/>
                      <a:pt x="26425" y="56931"/>
                    </a:cubicBezTo>
                    <a:cubicBezTo>
                      <a:pt x="26734" y="55864"/>
                      <a:pt x="26995" y="54796"/>
                      <a:pt x="27185" y="53729"/>
                    </a:cubicBezTo>
                    <a:cubicBezTo>
                      <a:pt x="27256" y="53325"/>
                      <a:pt x="27351" y="52922"/>
                      <a:pt x="27445" y="52543"/>
                    </a:cubicBezTo>
                    <a:cubicBezTo>
                      <a:pt x="27517" y="52329"/>
                      <a:pt x="27612" y="52139"/>
                      <a:pt x="27706" y="51950"/>
                    </a:cubicBezTo>
                    <a:cubicBezTo>
                      <a:pt x="27564" y="51878"/>
                      <a:pt x="27374" y="51855"/>
                      <a:pt x="27208" y="51902"/>
                    </a:cubicBezTo>
                    <a:cubicBezTo>
                      <a:pt x="26781" y="51926"/>
                      <a:pt x="26354" y="51807"/>
                      <a:pt x="26022" y="51546"/>
                    </a:cubicBezTo>
                    <a:cubicBezTo>
                      <a:pt x="25880" y="51428"/>
                      <a:pt x="25761" y="51309"/>
                      <a:pt x="25690" y="51167"/>
                    </a:cubicBezTo>
                    <a:cubicBezTo>
                      <a:pt x="25263" y="50431"/>
                      <a:pt x="25002" y="49625"/>
                      <a:pt x="24955" y="48795"/>
                    </a:cubicBezTo>
                    <a:cubicBezTo>
                      <a:pt x="24884" y="48083"/>
                      <a:pt x="24836" y="47371"/>
                      <a:pt x="24836" y="46660"/>
                    </a:cubicBezTo>
                    <a:cubicBezTo>
                      <a:pt x="24836" y="45901"/>
                      <a:pt x="24670" y="45165"/>
                      <a:pt x="24646" y="44430"/>
                    </a:cubicBezTo>
                    <a:cubicBezTo>
                      <a:pt x="24599" y="43173"/>
                      <a:pt x="24575" y="41939"/>
                      <a:pt x="24575" y="40682"/>
                    </a:cubicBezTo>
                    <a:lnTo>
                      <a:pt x="24575" y="38642"/>
                    </a:lnTo>
                    <a:cubicBezTo>
                      <a:pt x="24409" y="38595"/>
                      <a:pt x="24362" y="38713"/>
                      <a:pt x="24291" y="38785"/>
                    </a:cubicBezTo>
                    <a:cubicBezTo>
                      <a:pt x="23413" y="39733"/>
                      <a:pt x="22298" y="40445"/>
                      <a:pt x="21088" y="40872"/>
                    </a:cubicBezTo>
                    <a:cubicBezTo>
                      <a:pt x="19523" y="41418"/>
                      <a:pt x="17886" y="41726"/>
                      <a:pt x="16226" y="41702"/>
                    </a:cubicBezTo>
                    <a:cubicBezTo>
                      <a:pt x="15514" y="41702"/>
                      <a:pt x="14802" y="41678"/>
                      <a:pt x="14091" y="41702"/>
                    </a:cubicBezTo>
                    <a:cubicBezTo>
                      <a:pt x="12928" y="41655"/>
                      <a:pt x="11790" y="41441"/>
                      <a:pt x="10699" y="41062"/>
                    </a:cubicBezTo>
                    <a:cubicBezTo>
                      <a:pt x="9536" y="40658"/>
                      <a:pt x="8421" y="40184"/>
                      <a:pt x="7330" y="39591"/>
                    </a:cubicBezTo>
                    <a:cubicBezTo>
                      <a:pt x="6358" y="39045"/>
                      <a:pt x="5433" y="38429"/>
                      <a:pt x="4555" y="37741"/>
                    </a:cubicBezTo>
                    <a:cubicBezTo>
                      <a:pt x="4009" y="37290"/>
                      <a:pt x="3630" y="36673"/>
                      <a:pt x="3535" y="35985"/>
                    </a:cubicBezTo>
                    <a:cubicBezTo>
                      <a:pt x="3037" y="35796"/>
                      <a:pt x="2539" y="35701"/>
                      <a:pt x="2017" y="35748"/>
                    </a:cubicBezTo>
                    <a:cubicBezTo>
                      <a:pt x="1471" y="35772"/>
                      <a:pt x="949" y="35725"/>
                      <a:pt x="404" y="35867"/>
                    </a:cubicBezTo>
                    <a:cubicBezTo>
                      <a:pt x="285" y="35914"/>
                      <a:pt x="143" y="35867"/>
                      <a:pt x="72" y="35748"/>
                    </a:cubicBezTo>
                    <a:cubicBezTo>
                      <a:pt x="0" y="35630"/>
                      <a:pt x="0" y="35487"/>
                      <a:pt x="72" y="35369"/>
                    </a:cubicBezTo>
                    <a:cubicBezTo>
                      <a:pt x="214" y="35108"/>
                      <a:pt x="499" y="34942"/>
                      <a:pt x="807" y="34918"/>
                    </a:cubicBezTo>
                    <a:cubicBezTo>
                      <a:pt x="1044" y="34894"/>
                      <a:pt x="1281" y="34894"/>
                      <a:pt x="1519" y="34871"/>
                    </a:cubicBezTo>
                    <a:lnTo>
                      <a:pt x="2135" y="34823"/>
                    </a:lnTo>
                    <a:cubicBezTo>
                      <a:pt x="2230" y="34657"/>
                      <a:pt x="2112" y="34610"/>
                      <a:pt x="2040" y="34515"/>
                    </a:cubicBezTo>
                    <a:cubicBezTo>
                      <a:pt x="1732" y="34206"/>
                      <a:pt x="1400" y="33874"/>
                      <a:pt x="1092" y="33542"/>
                    </a:cubicBezTo>
                    <a:cubicBezTo>
                      <a:pt x="997" y="33447"/>
                      <a:pt x="902" y="33329"/>
                      <a:pt x="831" y="33186"/>
                    </a:cubicBezTo>
                    <a:cubicBezTo>
                      <a:pt x="712" y="32949"/>
                      <a:pt x="783" y="32665"/>
                      <a:pt x="997" y="32498"/>
                    </a:cubicBezTo>
                    <a:cubicBezTo>
                      <a:pt x="1210" y="32332"/>
                      <a:pt x="1495" y="32332"/>
                      <a:pt x="1708" y="32498"/>
                    </a:cubicBezTo>
                    <a:cubicBezTo>
                      <a:pt x="1803" y="32570"/>
                      <a:pt x="1874" y="32688"/>
                      <a:pt x="1969" y="32783"/>
                    </a:cubicBezTo>
                    <a:cubicBezTo>
                      <a:pt x="2467" y="33352"/>
                      <a:pt x="3013" y="33874"/>
                      <a:pt x="3630" y="34301"/>
                    </a:cubicBezTo>
                    <a:lnTo>
                      <a:pt x="3843" y="34420"/>
                    </a:lnTo>
                    <a:cubicBezTo>
                      <a:pt x="4033" y="34325"/>
                      <a:pt x="3986" y="34159"/>
                      <a:pt x="3986" y="34017"/>
                    </a:cubicBezTo>
                    <a:cubicBezTo>
                      <a:pt x="4009" y="33352"/>
                      <a:pt x="4009" y="32688"/>
                      <a:pt x="4009" y="32024"/>
                    </a:cubicBezTo>
                    <a:cubicBezTo>
                      <a:pt x="4009" y="31882"/>
                      <a:pt x="4033" y="31716"/>
                      <a:pt x="4057" y="31573"/>
                    </a:cubicBezTo>
                    <a:cubicBezTo>
                      <a:pt x="4057" y="31360"/>
                      <a:pt x="4223" y="31170"/>
                      <a:pt x="4436" y="31123"/>
                    </a:cubicBezTo>
                    <a:cubicBezTo>
                      <a:pt x="4650" y="31099"/>
                      <a:pt x="4840" y="31289"/>
                      <a:pt x="4911" y="31573"/>
                    </a:cubicBezTo>
                    <a:cubicBezTo>
                      <a:pt x="4934" y="31763"/>
                      <a:pt x="4958" y="31953"/>
                      <a:pt x="4958" y="32143"/>
                    </a:cubicBezTo>
                    <a:lnTo>
                      <a:pt x="4958" y="34989"/>
                    </a:lnTo>
                    <a:cubicBezTo>
                      <a:pt x="4958" y="35345"/>
                      <a:pt x="5006" y="35701"/>
                      <a:pt x="4840" y="36057"/>
                    </a:cubicBezTo>
                    <a:cubicBezTo>
                      <a:pt x="4816" y="36175"/>
                      <a:pt x="4840" y="36318"/>
                      <a:pt x="4934" y="36412"/>
                    </a:cubicBezTo>
                    <a:cubicBezTo>
                      <a:pt x="5077" y="36626"/>
                      <a:pt x="5267" y="36792"/>
                      <a:pt x="5480" y="36958"/>
                    </a:cubicBezTo>
                    <a:cubicBezTo>
                      <a:pt x="6856" y="38025"/>
                      <a:pt x="8374" y="38879"/>
                      <a:pt x="9987" y="39520"/>
                    </a:cubicBezTo>
                    <a:cubicBezTo>
                      <a:pt x="10722" y="39804"/>
                      <a:pt x="11481" y="40065"/>
                      <a:pt x="12240" y="40255"/>
                    </a:cubicBezTo>
                    <a:cubicBezTo>
                      <a:pt x="13118" y="40469"/>
                      <a:pt x="14019" y="40540"/>
                      <a:pt x="14921" y="40516"/>
                    </a:cubicBezTo>
                    <a:cubicBezTo>
                      <a:pt x="15965" y="40564"/>
                      <a:pt x="17032" y="40516"/>
                      <a:pt x="18076" y="40398"/>
                    </a:cubicBezTo>
                    <a:cubicBezTo>
                      <a:pt x="19570" y="40208"/>
                      <a:pt x="21041" y="39710"/>
                      <a:pt x="22369" y="38951"/>
                    </a:cubicBezTo>
                    <a:cubicBezTo>
                      <a:pt x="23010" y="38547"/>
                      <a:pt x="23532" y="38025"/>
                      <a:pt x="23935" y="37385"/>
                    </a:cubicBezTo>
                    <a:cubicBezTo>
                      <a:pt x="23887" y="37243"/>
                      <a:pt x="23769" y="37266"/>
                      <a:pt x="23674" y="37243"/>
                    </a:cubicBezTo>
                    <a:lnTo>
                      <a:pt x="22322" y="37243"/>
                    </a:lnTo>
                    <a:cubicBezTo>
                      <a:pt x="21112" y="37266"/>
                      <a:pt x="19902" y="37100"/>
                      <a:pt x="18764" y="36745"/>
                    </a:cubicBezTo>
                    <a:cubicBezTo>
                      <a:pt x="17649" y="36365"/>
                      <a:pt x="16510" y="36009"/>
                      <a:pt x="15395" y="35630"/>
                    </a:cubicBezTo>
                    <a:cubicBezTo>
                      <a:pt x="14067" y="35155"/>
                      <a:pt x="12833" y="34396"/>
                      <a:pt x="11813" y="33400"/>
                    </a:cubicBezTo>
                    <a:cubicBezTo>
                      <a:pt x="11007" y="32665"/>
                      <a:pt x="10248" y="31882"/>
                      <a:pt x="9584" y="31004"/>
                    </a:cubicBezTo>
                    <a:cubicBezTo>
                      <a:pt x="9299" y="30672"/>
                      <a:pt x="9086" y="30316"/>
                      <a:pt x="8801" y="29937"/>
                    </a:cubicBezTo>
                    <a:lnTo>
                      <a:pt x="7591" y="29937"/>
                    </a:lnTo>
                    <a:cubicBezTo>
                      <a:pt x="6453" y="29960"/>
                      <a:pt x="5338" y="29486"/>
                      <a:pt x="4531" y="28656"/>
                    </a:cubicBezTo>
                    <a:cubicBezTo>
                      <a:pt x="4199" y="28347"/>
                      <a:pt x="3914" y="28015"/>
                      <a:pt x="3677" y="27612"/>
                    </a:cubicBezTo>
                    <a:cubicBezTo>
                      <a:pt x="3274" y="26995"/>
                      <a:pt x="3132" y="26236"/>
                      <a:pt x="3345" y="25525"/>
                    </a:cubicBezTo>
                    <a:cubicBezTo>
                      <a:pt x="3416" y="25169"/>
                      <a:pt x="3535" y="24837"/>
                      <a:pt x="3677" y="24481"/>
                    </a:cubicBezTo>
                    <a:cubicBezTo>
                      <a:pt x="3962" y="23840"/>
                      <a:pt x="4626" y="23437"/>
                      <a:pt x="5338" y="23485"/>
                    </a:cubicBezTo>
                    <a:cubicBezTo>
                      <a:pt x="5741" y="23508"/>
                      <a:pt x="6144" y="23579"/>
                      <a:pt x="6524" y="23722"/>
                    </a:cubicBezTo>
                    <a:lnTo>
                      <a:pt x="7046" y="23888"/>
                    </a:lnTo>
                    <a:cubicBezTo>
                      <a:pt x="7046" y="23769"/>
                      <a:pt x="7069" y="23674"/>
                      <a:pt x="7069" y="23556"/>
                    </a:cubicBezTo>
                    <a:cubicBezTo>
                      <a:pt x="6974" y="22346"/>
                      <a:pt x="6974" y="21112"/>
                      <a:pt x="7117" y="19903"/>
                    </a:cubicBezTo>
                    <a:cubicBezTo>
                      <a:pt x="7164" y="19547"/>
                      <a:pt x="7235" y="19191"/>
                      <a:pt x="7354" y="18835"/>
                    </a:cubicBezTo>
                    <a:cubicBezTo>
                      <a:pt x="7567" y="18100"/>
                      <a:pt x="7805" y="17365"/>
                      <a:pt x="8042" y="16629"/>
                    </a:cubicBezTo>
                    <a:cubicBezTo>
                      <a:pt x="8255" y="15989"/>
                      <a:pt x="8611" y="15419"/>
                      <a:pt x="9133" y="14992"/>
                    </a:cubicBezTo>
                    <a:cubicBezTo>
                      <a:pt x="9204" y="14921"/>
                      <a:pt x="9275" y="14826"/>
                      <a:pt x="9346" y="14755"/>
                    </a:cubicBezTo>
                    <a:lnTo>
                      <a:pt x="10556" y="12810"/>
                    </a:lnTo>
                    <a:cubicBezTo>
                      <a:pt x="10485" y="12763"/>
                      <a:pt x="10414" y="12739"/>
                      <a:pt x="10319" y="12715"/>
                    </a:cubicBezTo>
                    <a:cubicBezTo>
                      <a:pt x="8920" y="12597"/>
                      <a:pt x="7591" y="12099"/>
                      <a:pt x="6453" y="11268"/>
                    </a:cubicBezTo>
                    <a:cubicBezTo>
                      <a:pt x="6263" y="11126"/>
                      <a:pt x="6097" y="10960"/>
                      <a:pt x="5931" y="10794"/>
                    </a:cubicBezTo>
                    <a:cubicBezTo>
                      <a:pt x="5622" y="10533"/>
                      <a:pt x="5433" y="10130"/>
                      <a:pt x="5456" y="9726"/>
                    </a:cubicBezTo>
                    <a:cubicBezTo>
                      <a:pt x="5480" y="9323"/>
                      <a:pt x="5480" y="8896"/>
                      <a:pt x="5456" y="8493"/>
                    </a:cubicBezTo>
                    <a:cubicBezTo>
                      <a:pt x="5456" y="8208"/>
                      <a:pt x="5551" y="7900"/>
                      <a:pt x="5717" y="7663"/>
                    </a:cubicBezTo>
                    <a:cubicBezTo>
                      <a:pt x="6168" y="6999"/>
                      <a:pt x="6737" y="6429"/>
                      <a:pt x="7425" y="6002"/>
                    </a:cubicBezTo>
                    <a:cubicBezTo>
                      <a:pt x="8066" y="5646"/>
                      <a:pt x="8753" y="5314"/>
                      <a:pt x="9441" y="5006"/>
                    </a:cubicBezTo>
                    <a:cubicBezTo>
                      <a:pt x="10106" y="4674"/>
                      <a:pt x="10888" y="4650"/>
                      <a:pt x="11647" y="4650"/>
                    </a:cubicBezTo>
                    <a:lnTo>
                      <a:pt x="13711" y="4650"/>
                    </a:lnTo>
                    <a:cubicBezTo>
                      <a:pt x="14162" y="4626"/>
                      <a:pt x="14636" y="4698"/>
                      <a:pt x="15087" y="4887"/>
                    </a:cubicBezTo>
                    <a:cubicBezTo>
                      <a:pt x="15158" y="4911"/>
                      <a:pt x="15229" y="4911"/>
                      <a:pt x="15300" y="4911"/>
                    </a:cubicBezTo>
                    <a:cubicBezTo>
                      <a:pt x="15348" y="4721"/>
                      <a:pt x="15395" y="4532"/>
                      <a:pt x="15466" y="4342"/>
                    </a:cubicBezTo>
                    <a:cubicBezTo>
                      <a:pt x="15656" y="3725"/>
                      <a:pt x="15965" y="3132"/>
                      <a:pt x="16415" y="2610"/>
                    </a:cubicBezTo>
                    <a:cubicBezTo>
                      <a:pt x="16819" y="2183"/>
                      <a:pt x="17198" y="1756"/>
                      <a:pt x="17601" y="1353"/>
                    </a:cubicBezTo>
                    <a:cubicBezTo>
                      <a:pt x="18313" y="641"/>
                      <a:pt x="19214" y="191"/>
                      <a:pt x="20211" y="72"/>
                    </a:cubicBezTo>
                    <a:cubicBezTo>
                      <a:pt x="20732" y="1"/>
                      <a:pt x="21254" y="48"/>
                      <a:pt x="21752" y="214"/>
                    </a:cubicBezTo>
                    <a:cubicBezTo>
                      <a:pt x="22772" y="404"/>
                      <a:pt x="23721" y="950"/>
                      <a:pt x="24457" y="1733"/>
                    </a:cubicBezTo>
                    <a:cubicBezTo>
                      <a:pt x="24480" y="1756"/>
                      <a:pt x="24528" y="1780"/>
                      <a:pt x="24599" y="1804"/>
                    </a:cubicBezTo>
                    <a:cubicBezTo>
                      <a:pt x="24789" y="1638"/>
                      <a:pt x="25002" y="1472"/>
                      <a:pt x="25239" y="1306"/>
                    </a:cubicBezTo>
                    <a:cubicBezTo>
                      <a:pt x="25453" y="1163"/>
                      <a:pt x="25666" y="1045"/>
                      <a:pt x="25880" y="902"/>
                    </a:cubicBezTo>
                    <a:cubicBezTo>
                      <a:pt x="26592" y="428"/>
                      <a:pt x="27422" y="143"/>
                      <a:pt x="28299" y="48"/>
                    </a:cubicBezTo>
                    <a:cubicBezTo>
                      <a:pt x="29035" y="1"/>
                      <a:pt x="29794" y="1"/>
                      <a:pt x="30529" y="48"/>
                    </a:cubicBezTo>
                    <a:cubicBezTo>
                      <a:pt x="31027" y="120"/>
                      <a:pt x="31502" y="238"/>
                      <a:pt x="31976" y="428"/>
                    </a:cubicBezTo>
                    <a:cubicBezTo>
                      <a:pt x="32664" y="713"/>
                      <a:pt x="33328" y="1068"/>
                      <a:pt x="33992" y="1400"/>
                    </a:cubicBezTo>
                    <a:cubicBezTo>
                      <a:pt x="34135" y="1495"/>
                      <a:pt x="34277" y="1590"/>
                      <a:pt x="34396" y="1709"/>
                    </a:cubicBezTo>
                    <a:cubicBezTo>
                      <a:pt x="34538" y="1827"/>
                      <a:pt x="34680" y="1970"/>
                      <a:pt x="34823" y="2112"/>
                    </a:cubicBezTo>
                    <a:lnTo>
                      <a:pt x="35605" y="1638"/>
                    </a:lnTo>
                    <a:cubicBezTo>
                      <a:pt x="36104" y="1377"/>
                      <a:pt x="36649" y="1234"/>
                      <a:pt x="37218" y="1258"/>
                    </a:cubicBezTo>
                    <a:cubicBezTo>
                      <a:pt x="38001" y="1258"/>
                      <a:pt x="38808" y="1282"/>
                      <a:pt x="39591" y="1329"/>
                    </a:cubicBezTo>
                    <a:cubicBezTo>
                      <a:pt x="40160" y="1353"/>
                      <a:pt x="40682" y="1543"/>
                      <a:pt x="41132" y="1899"/>
                    </a:cubicBezTo>
                    <a:cubicBezTo>
                      <a:pt x="41441" y="2112"/>
                      <a:pt x="41749" y="2349"/>
                      <a:pt x="42034" y="2610"/>
                    </a:cubicBezTo>
                    <a:cubicBezTo>
                      <a:pt x="42698" y="3203"/>
                      <a:pt x="43101" y="4033"/>
                      <a:pt x="43172" y="4935"/>
                    </a:cubicBezTo>
                    <a:cubicBezTo>
                      <a:pt x="43267" y="5884"/>
                      <a:pt x="43244" y="6856"/>
                      <a:pt x="43149" y="7829"/>
                    </a:cubicBezTo>
                    <a:cubicBezTo>
                      <a:pt x="43054" y="8588"/>
                      <a:pt x="42840" y="9323"/>
                      <a:pt x="42508" y="10011"/>
                    </a:cubicBezTo>
                    <a:cubicBezTo>
                      <a:pt x="42603" y="10106"/>
                      <a:pt x="42674" y="10177"/>
                      <a:pt x="42769" y="10248"/>
                    </a:cubicBezTo>
                    <a:cubicBezTo>
                      <a:pt x="43481" y="10723"/>
                      <a:pt x="44145" y="11268"/>
                      <a:pt x="44762" y="11885"/>
                    </a:cubicBezTo>
                    <a:cubicBezTo>
                      <a:pt x="45117" y="12217"/>
                      <a:pt x="45473" y="12573"/>
                      <a:pt x="45758" y="12976"/>
                    </a:cubicBezTo>
                    <a:cubicBezTo>
                      <a:pt x="46209" y="13569"/>
                      <a:pt x="46375" y="14305"/>
                      <a:pt x="46256" y="15040"/>
                    </a:cubicBezTo>
                    <a:cubicBezTo>
                      <a:pt x="46161" y="15586"/>
                      <a:pt x="45829" y="16060"/>
                      <a:pt x="45378" y="16345"/>
                    </a:cubicBezTo>
                    <a:cubicBezTo>
                      <a:pt x="44951" y="16629"/>
                      <a:pt x="44524" y="16890"/>
                      <a:pt x="44074" y="17127"/>
                    </a:cubicBezTo>
                    <a:cubicBezTo>
                      <a:pt x="43837" y="17246"/>
                      <a:pt x="43576" y="17341"/>
                      <a:pt x="43338" y="17436"/>
                    </a:cubicBezTo>
                    <a:cubicBezTo>
                      <a:pt x="43410" y="18171"/>
                      <a:pt x="43860" y="18812"/>
                      <a:pt x="43931" y="19618"/>
                    </a:cubicBezTo>
                    <a:cubicBezTo>
                      <a:pt x="44097" y="19547"/>
                      <a:pt x="44216" y="19499"/>
                      <a:pt x="44358" y="19428"/>
                    </a:cubicBezTo>
                    <a:cubicBezTo>
                      <a:pt x="44785" y="19191"/>
                      <a:pt x="45236" y="19072"/>
                      <a:pt x="45734" y="19072"/>
                    </a:cubicBezTo>
                    <a:cubicBezTo>
                      <a:pt x="46161" y="19072"/>
                      <a:pt x="46588" y="19072"/>
                      <a:pt x="47015" y="19049"/>
                    </a:cubicBezTo>
                    <a:cubicBezTo>
                      <a:pt x="47395" y="19072"/>
                      <a:pt x="47774" y="19191"/>
                      <a:pt x="48083" y="19405"/>
                    </a:cubicBezTo>
                    <a:cubicBezTo>
                      <a:pt x="48177" y="19476"/>
                      <a:pt x="48249" y="19547"/>
                      <a:pt x="48296" y="19642"/>
                    </a:cubicBezTo>
                    <a:cubicBezTo>
                      <a:pt x="48533" y="20045"/>
                      <a:pt x="48699" y="20472"/>
                      <a:pt x="48747" y="20923"/>
                    </a:cubicBezTo>
                    <a:cubicBezTo>
                      <a:pt x="48818" y="21445"/>
                      <a:pt x="48842" y="21990"/>
                      <a:pt x="48889" y="22512"/>
                    </a:cubicBezTo>
                    <a:cubicBezTo>
                      <a:pt x="48913" y="22892"/>
                      <a:pt x="48842" y="23247"/>
                      <a:pt x="48628" y="23556"/>
                    </a:cubicBezTo>
                    <a:cubicBezTo>
                      <a:pt x="48344" y="24030"/>
                      <a:pt x="48035" y="24457"/>
                      <a:pt x="47703" y="24860"/>
                    </a:cubicBezTo>
                    <a:cubicBezTo>
                      <a:pt x="47371" y="25264"/>
                      <a:pt x="46968" y="25572"/>
                      <a:pt x="46517" y="25762"/>
                    </a:cubicBezTo>
                    <a:cubicBezTo>
                      <a:pt x="46066" y="25928"/>
                      <a:pt x="45616" y="26046"/>
                      <a:pt x="45141" y="26070"/>
                    </a:cubicBezTo>
                    <a:cubicBezTo>
                      <a:pt x="44714" y="26094"/>
                      <a:pt x="44287" y="26094"/>
                      <a:pt x="43860" y="26070"/>
                    </a:cubicBezTo>
                    <a:cubicBezTo>
                      <a:pt x="43742" y="26070"/>
                      <a:pt x="43599" y="26070"/>
                      <a:pt x="43433" y="26094"/>
                    </a:cubicBezTo>
                    <a:cubicBezTo>
                      <a:pt x="43362" y="26212"/>
                      <a:pt x="43291" y="26355"/>
                      <a:pt x="43244" y="26473"/>
                    </a:cubicBezTo>
                    <a:cubicBezTo>
                      <a:pt x="42722" y="27920"/>
                      <a:pt x="41891" y="29225"/>
                      <a:pt x="40800" y="30316"/>
                    </a:cubicBezTo>
                    <a:cubicBezTo>
                      <a:pt x="40302" y="30814"/>
                      <a:pt x="39804" y="31312"/>
                      <a:pt x="39306" y="31811"/>
                    </a:cubicBezTo>
                    <a:cubicBezTo>
                      <a:pt x="38737" y="32309"/>
                      <a:pt x="38120" y="32759"/>
                      <a:pt x="37479" y="33139"/>
                    </a:cubicBezTo>
                    <a:lnTo>
                      <a:pt x="37029" y="33447"/>
                    </a:lnTo>
                    <a:cubicBezTo>
                      <a:pt x="37147" y="33613"/>
                      <a:pt x="37313" y="33779"/>
                      <a:pt x="37503" y="33874"/>
                    </a:cubicBezTo>
                    <a:cubicBezTo>
                      <a:pt x="38618" y="34633"/>
                      <a:pt x="39828" y="35203"/>
                      <a:pt x="41132" y="35582"/>
                    </a:cubicBezTo>
                    <a:cubicBezTo>
                      <a:pt x="41868" y="35819"/>
                      <a:pt x="42627" y="35962"/>
                      <a:pt x="43386" y="36057"/>
                    </a:cubicBezTo>
                    <a:cubicBezTo>
                      <a:pt x="44358" y="36175"/>
                      <a:pt x="45355" y="36223"/>
                      <a:pt x="46351" y="36175"/>
                    </a:cubicBezTo>
                    <a:cubicBezTo>
                      <a:pt x="46802" y="36151"/>
                      <a:pt x="47252" y="36080"/>
                      <a:pt x="47679" y="36033"/>
                    </a:cubicBezTo>
                    <a:cubicBezTo>
                      <a:pt x="48510" y="35914"/>
                      <a:pt x="49269" y="35558"/>
                      <a:pt x="49885" y="35037"/>
                    </a:cubicBezTo>
                    <a:cubicBezTo>
                      <a:pt x="50692" y="34420"/>
                      <a:pt x="51403" y="33685"/>
                      <a:pt x="51973" y="32854"/>
                    </a:cubicBezTo>
                    <a:cubicBezTo>
                      <a:pt x="52305" y="32380"/>
                      <a:pt x="52637" y="31905"/>
                      <a:pt x="52945" y="31407"/>
                    </a:cubicBezTo>
                    <a:cubicBezTo>
                      <a:pt x="53704" y="30126"/>
                      <a:pt x="54131" y="28679"/>
                      <a:pt x="54179" y="27185"/>
                    </a:cubicBezTo>
                    <a:cubicBezTo>
                      <a:pt x="54179" y="26212"/>
                      <a:pt x="54203" y="25216"/>
                      <a:pt x="54203" y="24220"/>
                    </a:cubicBezTo>
                    <a:cubicBezTo>
                      <a:pt x="54203" y="23840"/>
                      <a:pt x="54155" y="23461"/>
                      <a:pt x="54131" y="23129"/>
                    </a:cubicBezTo>
                    <a:lnTo>
                      <a:pt x="52684" y="22132"/>
                    </a:lnTo>
                    <a:cubicBezTo>
                      <a:pt x="52637" y="22109"/>
                      <a:pt x="52590" y="22061"/>
                      <a:pt x="52542" y="22014"/>
                    </a:cubicBezTo>
                    <a:cubicBezTo>
                      <a:pt x="52352" y="21895"/>
                      <a:pt x="52281" y="21658"/>
                      <a:pt x="52376" y="21445"/>
                    </a:cubicBezTo>
                    <a:cubicBezTo>
                      <a:pt x="52495" y="21207"/>
                      <a:pt x="52779" y="21112"/>
                      <a:pt x="53040" y="21184"/>
                    </a:cubicBezTo>
                    <a:cubicBezTo>
                      <a:pt x="53206" y="21255"/>
                      <a:pt x="53372" y="21350"/>
                      <a:pt x="53515" y="21492"/>
                    </a:cubicBezTo>
                    <a:cubicBezTo>
                      <a:pt x="53823" y="21705"/>
                      <a:pt x="54108" y="21895"/>
                      <a:pt x="54440" y="22085"/>
                    </a:cubicBezTo>
                    <a:cubicBezTo>
                      <a:pt x="54463" y="21966"/>
                      <a:pt x="54487" y="21848"/>
                      <a:pt x="54511" y="21729"/>
                    </a:cubicBezTo>
                    <a:cubicBezTo>
                      <a:pt x="54535" y="21112"/>
                      <a:pt x="54535" y="20496"/>
                      <a:pt x="54558" y="19879"/>
                    </a:cubicBezTo>
                    <a:cubicBezTo>
                      <a:pt x="54558" y="19594"/>
                      <a:pt x="54582" y="19310"/>
                      <a:pt x="54606" y="19049"/>
                    </a:cubicBezTo>
                    <a:cubicBezTo>
                      <a:pt x="54606" y="18906"/>
                      <a:pt x="54701" y="18788"/>
                      <a:pt x="54843" y="18764"/>
                    </a:cubicBezTo>
                    <a:cubicBezTo>
                      <a:pt x="54962" y="18740"/>
                      <a:pt x="55104" y="18788"/>
                      <a:pt x="55175" y="18906"/>
                    </a:cubicBezTo>
                    <a:cubicBezTo>
                      <a:pt x="55389" y="19215"/>
                      <a:pt x="55507" y="19571"/>
                      <a:pt x="55507" y="19926"/>
                    </a:cubicBezTo>
                    <a:cubicBezTo>
                      <a:pt x="55531" y="20425"/>
                      <a:pt x="55531" y="20923"/>
                      <a:pt x="55531" y="21421"/>
                    </a:cubicBezTo>
                    <a:cubicBezTo>
                      <a:pt x="55531" y="21658"/>
                      <a:pt x="55555" y="21919"/>
                      <a:pt x="55578" y="22251"/>
                    </a:cubicBezTo>
                    <a:cubicBezTo>
                      <a:pt x="55650" y="22204"/>
                      <a:pt x="55744" y="22132"/>
                      <a:pt x="55816" y="22061"/>
                    </a:cubicBezTo>
                    <a:cubicBezTo>
                      <a:pt x="56148" y="21611"/>
                      <a:pt x="56456" y="21112"/>
                      <a:pt x="56812" y="20638"/>
                    </a:cubicBezTo>
                    <a:cubicBezTo>
                      <a:pt x="56907" y="20496"/>
                      <a:pt x="57025" y="20353"/>
                      <a:pt x="57168" y="20211"/>
                    </a:cubicBezTo>
                    <a:cubicBezTo>
                      <a:pt x="57310" y="20116"/>
                      <a:pt x="57476" y="20140"/>
                      <a:pt x="57595" y="20259"/>
                    </a:cubicBezTo>
                    <a:cubicBezTo>
                      <a:pt x="57761" y="20377"/>
                      <a:pt x="57832" y="20614"/>
                      <a:pt x="57808" y="20828"/>
                    </a:cubicBezTo>
                    <a:cubicBezTo>
                      <a:pt x="57761" y="21041"/>
                      <a:pt x="57690" y="21231"/>
                      <a:pt x="57595" y="21421"/>
                    </a:cubicBezTo>
                    <a:cubicBezTo>
                      <a:pt x="57191" y="22061"/>
                      <a:pt x="56764" y="22678"/>
                      <a:pt x="56337" y="23295"/>
                    </a:cubicBezTo>
                    <a:cubicBezTo>
                      <a:pt x="56195" y="23508"/>
                      <a:pt x="56005" y="23698"/>
                      <a:pt x="55816" y="23864"/>
                    </a:cubicBezTo>
                    <a:cubicBezTo>
                      <a:pt x="55673" y="23959"/>
                      <a:pt x="55507" y="24054"/>
                      <a:pt x="55341" y="24101"/>
                    </a:cubicBezTo>
                    <a:lnTo>
                      <a:pt x="55341" y="24789"/>
                    </a:lnTo>
                    <a:cubicBezTo>
                      <a:pt x="55341" y="25714"/>
                      <a:pt x="55341" y="26639"/>
                      <a:pt x="55270" y="27565"/>
                    </a:cubicBezTo>
                    <a:cubicBezTo>
                      <a:pt x="55223" y="28608"/>
                      <a:pt x="54985" y="29652"/>
                      <a:pt x="54582" y="30625"/>
                    </a:cubicBezTo>
                    <a:cubicBezTo>
                      <a:pt x="54013" y="31953"/>
                      <a:pt x="53230" y="33163"/>
                      <a:pt x="52305" y="34254"/>
                    </a:cubicBezTo>
                    <a:cubicBezTo>
                      <a:pt x="51593" y="35108"/>
                      <a:pt x="50763" y="35843"/>
                      <a:pt x="49814" y="36412"/>
                    </a:cubicBezTo>
                    <a:cubicBezTo>
                      <a:pt x="48960" y="36934"/>
                      <a:pt x="47964" y="37219"/>
                      <a:pt x="46944" y="37243"/>
                    </a:cubicBezTo>
                    <a:cubicBezTo>
                      <a:pt x="45473" y="37361"/>
                      <a:pt x="43979" y="37290"/>
                      <a:pt x="42532" y="37005"/>
                    </a:cubicBezTo>
                    <a:cubicBezTo>
                      <a:pt x="41204" y="36768"/>
                      <a:pt x="39899" y="36318"/>
                      <a:pt x="38713" y="35701"/>
                    </a:cubicBezTo>
                    <a:cubicBezTo>
                      <a:pt x="38238" y="35464"/>
                      <a:pt x="37764" y="35203"/>
                      <a:pt x="37313" y="34942"/>
                    </a:cubicBezTo>
                    <a:cubicBezTo>
                      <a:pt x="37171" y="35013"/>
                      <a:pt x="37242" y="35108"/>
                      <a:pt x="37290" y="35155"/>
                    </a:cubicBezTo>
                    <a:lnTo>
                      <a:pt x="38025" y="36294"/>
                    </a:lnTo>
                    <a:cubicBezTo>
                      <a:pt x="38594" y="37124"/>
                      <a:pt x="39140" y="37978"/>
                      <a:pt x="39685" y="38832"/>
                    </a:cubicBezTo>
                    <a:cubicBezTo>
                      <a:pt x="40018" y="39378"/>
                      <a:pt x="40397" y="39899"/>
                      <a:pt x="40848" y="40374"/>
                    </a:cubicBezTo>
                    <a:cubicBezTo>
                      <a:pt x="41464" y="41085"/>
                      <a:pt x="42057" y="41821"/>
                      <a:pt x="42603" y="42604"/>
                    </a:cubicBezTo>
                    <a:cubicBezTo>
                      <a:pt x="42745" y="42770"/>
                      <a:pt x="42864" y="42983"/>
                      <a:pt x="43006" y="43173"/>
                    </a:cubicBezTo>
                    <a:cubicBezTo>
                      <a:pt x="43481" y="43837"/>
                      <a:pt x="43765" y="44620"/>
                      <a:pt x="43765" y="45450"/>
                    </a:cubicBezTo>
                    <a:cubicBezTo>
                      <a:pt x="43789" y="45521"/>
                      <a:pt x="43789" y="45592"/>
                      <a:pt x="43765" y="45640"/>
                    </a:cubicBezTo>
                    <a:cubicBezTo>
                      <a:pt x="43718" y="45948"/>
                      <a:pt x="43884" y="46257"/>
                      <a:pt x="44169" y="46375"/>
                    </a:cubicBezTo>
                    <a:cubicBezTo>
                      <a:pt x="44501" y="46565"/>
                      <a:pt x="44833" y="46778"/>
                      <a:pt x="45189" y="46944"/>
                    </a:cubicBezTo>
                    <a:cubicBezTo>
                      <a:pt x="45782" y="47205"/>
                      <a:pt x="46327" y="47514"/>
                      <a:pt x="46873" y="47870"/>
                    </a:cubicBezTo>
                    <a:cubicBezTo>
                      <a:pt x="47252" y="48154"/>
                      <a:pt x="47584" y="48510"/>
                      <a:pt x="47822" y="48913"/>
                    </a:cubicBezTo>
                    <a:cubicBezTo>
                      <a:pt x="47964" y="49151"/>
                      <a:pt x="48035" y="49435"/>
                      <a:pt x="48035" y="49720"/>
                    </a:cubicBezTo>
                    <a:cubicBezTo>
                      <a:pt x="48059" y="50764"/>
                      <a:pt x="47798" y="51784"/>
                      <a:pt x="47300" y="52685"/>
                    </a:cubicBezTo>
                    <a:cubicBezTo>
                      <a:pt x="47157" y="52875"/>
                      <a:pt x="47063" y="53088"/>
                      <a:pt x="47015" y="53325"/>
                    </a:cubicBezTo>
                    <a:close/>
                    <a:moveTo>
                      <a:pt x="27564" y="17578"/>
                    </a:moveTo>
                    <a:cubicBezTo>
                      <a:pt x="27469" y="17697"/>
                      <a:pt x="27422" y="17744"/>
                      <a:pt x="27374" y="17815"/>
                    </a:cubicBezTo>
                    <a:cubicBezTo>
                      <a:pt x="26615" y="18906"/>
                      <a:pt x="25524" y="19689"/>
                      <a:pt x="24267" y="20069"/>
                    </a:cubicBezTo>
                    <a:cubicBezTo>
                      <a:pt x="24077" y="20140"/>
                      <a:pt x="23887" y="20164"/>
                      <a:pt x="23698" y="20187"/>
                    </a:cubicBezTo>
                    <a:cubicBezTo>
                      <a:pt x="22772" y="20259"/>
                      <a:pt x="21847" y="20116"/>
                      <a:pt x="20970" y="19784"/>
                    </a:cubicBezTo>
                    <a:cubicBezTo>
                      <a:pt x="19831" y="19405"/>
                      <a:pt x="18882" y="18551"/>
                      <a:pt x="18360" y="17459"/>
                    </a:cubicBezTo>
                    <a:cubicBezTo>
                      <a:pt x="18266" y="17246"/>
                      <a:pt x="18147" y="17032"/>
                      <a:pt x="18005" y="16819"/>
                    </a:cubicBezTo>
                    <a:cubicBezTo>
                      <a:pt x="17435" y="17056"/>
                      <a:pt x="16890" y="17341"/>
                      <a:pt x="16344" y="17673"/>
                    </a:cubicBezTo>
                    <a:cubicBezTo>
                      <a:pt x="15656" y="18100"/>
                      <a:pt x="14897" y="18408"/>
                      <a:pt x="14091" y="18551"/>
                    </a:cubicBezTo>
                    <a:cubicBezTo>
                      <a:pt x="13284" y="18693"/>
                      <a:pt x="12478" y="18717"/>
                      <a:pt x="11647" y="18646"/>
                    </a:cubicBezTo>
                    <a:cubicBezTo>
                      <a:pt x="11102" y="18646"/>
                      <a:pt x="10556" y="18527"/>
                      <a:pt x="10011" y="18337"/>
                    </a:cubicBezTo>
                    <a:cubicBezTo>
                      <a:pt x="9631" y="18219"/>
                      <a:pt x="9299" y="17934"/>
                      <a:pt x="9109" y="17578"/>
                    </a:cubicBezTo>
                    <a:cubicBezTo>
                      <a:pt x="9086" y="17483"/>
                      <a:pt x="8967" y="17436"/>
                      <a:pt x="8872" y="17459"/>
                    </a:cubicBezTo>
                    <a:cubicBezTo>
                      <a:pt x="8753" y="17934"/>
                      <a:pt x="8635" y="18408"/>
                      <a:pt x="8493" y="18859"/>
                    </a:cubicBezTo>
                    <a:cubicBezTo>
                      <a:pt x="8255" y="19618"/>
                      <a:pt x="8160" y="20425"/>
                      <a:pt x="8184" y="21207"/>
                    </a:cubicBezTo>
                    <a:cubicBezTo>
                      <a:pt x="8232" y="22132"/>
                      <a:pt x="8232" y="23058"/>
                      <a:pt x="8303" y="23983"/>
                    </a:cubicBezTo>
                    <a:cubicBezTo>
                      <a:pt x="8350" y="24528"/>
                      <a:pt x="8445" y="25026"/>
                      <a:pt x="8896" y="25430"/>
                    </a:cubicBezTo>
                    <a:cubicBezTo>
                      <a:pt x="9180" y="25691"/>
                      <a:pt x="9157" y="25738"/>
                      <a:pt x="8872" y="26118"/>
                    </a:cubicBezTo>
                    <a:cubicBezTo>
                      <a:pt x="8848" y="26165"/>
                      <a:pt x="8825" y="26212"/>
                      <a:pt x="8801" y="26284"/>
                    </a:cubicBezTo>
                    <a:cubicBezTo>
                      <a:pt x="8943" y="27066"/>
                      <a:pt x="9204" y="27825"/>
                      <a:pt x="9560" y="28561"/>
                    </a:cubicBezTo>
                    <a:cubicBezTo>
                      <a:pt x="9750" y="28656"/>
                      <a:pt x="9892" y="28418"/>
                      <a:pt x="10034" y="28632"/>
                    </a:cubicBezTo>
                    <a:cubicBezTo>
                      <a:pt x="10011" y="28679"/>
                      <a:pt x="9987" y="28727"/>
                      <a:pt x="9963" y="28774"/>
                    </a:cubicBezTo>
                    <a:cubicBezTo>
                      <a:pt x="9797" y="28940"/>
                      <a:pt x="9797" y="29201"/>
                      <a:pt x="9940" y="29367"/>
                    </a:cubicBezTo>
                    <a:cubicBezTo>
                      <a:pt x="10177" y="29723"/>
                      <a:pt x="10438" y="30079"/>
                      <a:pt x="10699" y="30411"/>
                    </a:cubicBezTo>
                    <a:cubicBezTo>
                      <a:pt x="11244" y="31028"/>
                      <a:pt x="11813" y="31668"/>
                      <a:pt x="12406" y="32238"/>
                    </a:cubicBezTo>
                    <a:cubicBezTo>
                      <a:pt x="13474" y="33305"/>
                      <a:pt x="14779" y="34111"/>
                      <a:pt x="16202" y="34586"/>
                    </a:cubicBezTo>
                    <a:cubicBezTo>
                      <a:pt x="17269" y="34942"/>
                      <a:pt x="18337" y="35274"/>
                      <a:pt x="19404" y="35606"/>
                    </a:cubicBezTo>
                    <a:cubicBezTo>
                      <a:pt x="19689" y="35677"/>
                      <a:pt x="19997" y="35748"/>
                      <a:pt x="20282" y="35796"/>
                    </a:cubicBezTo>
                    <a:cubicBezTo>
                      <a:pt x="21088" y="35938"/>
                      <a:pt x="21919" y="36009"/>
                      <a:pt x="22725" y="35985"/>
                    </a:cubicBezTo>
                    <a:lnTo>
                      <a:pt x="24006" y="35985"/>
                    </a:lnTo>
                    <a:cubicBezTo>
                      <a:pt x="25002" y="35938"/>
                      <a:pt x="25999" y="35914"/>
                      <a:pt x="26971" y="35819"/>
                    </a:cubicBezTo>
                    <a:cubicBezTo>
                      <a:pt x="28157" y="35677"/>
                      <a:pt x="29319" y="35464"/>
                      <a:pt x="30458" y="35179"/>
                    </a:cubicBezTo>
                    <a:cubicBezTo>
                      <a:pt x="31620" y="34894"/>
                      <a:pt x="32759" y="34444"/>
                      <a:pt x="33803" y="33898"/>
                    </a:cubicBezTo>
                    <a:cubicBezTo>
                      <a:pt x="34846" y="33305"/>
                      <a:pt x="35890" y="32688"/>
                      <a:pt x="36910" y="32048"/>
                    </a:cubicBezTo>
                    <a:cubicBezTo>
                      <a:pt x="37551" y="31692"/>
                      <a:pt x="38120" y="31241"/>
                      <a:pt x="38665" y="30743"/>
                    </a:cubicBezTo>
                    <a:cubicBezTo>
                      <a:pt x="39045" y="30340"/>
                      <a:pt x="39448" y="29937"/>
                      <a:pt x="39851" y="29557"/>
                    </a:cubicBezTo>
                    <a:cubicBezTo>
                      <a:pt x="40421" y="28988"/>
                      <a:pt x="40943" y="28347"/>
                      <a:pt x="41370" y="27636"/>
                    </a:cubicBezTo>
                    <a:cubicBezTo>
                      <a:pt x="41844" y="26805"/>
                      <a:pt x="42224" y="25928"/>
                      <a:pt x="42508" y="25003"/>
                    </a:cubicBezTo>
                    <a:cubicBezTo>
                      <a:pt x="42674" y="24505"/>
                      <a:pt x="42769" y="24006"/>
                      <a:pt x="42793" y="23485"/>
                    </a:cubicBezTo>
                    <a:cubicBezTo>
                      <a:pt x="42793" y="22749"/>
                      <a:pt x="42840" y="22038"/>
                      <a:pt x="42840" y="21302"/>
                    </a:cubicBezTo>
                    <a:cubicBezTo>
                      <a:pt x="42840" y="20804"/>
                      <a:pt x="42793" y="20306"/>
                      <a:pt x="42745" y="19832"/>
                    </a:cubicBezTo>
                    <a:cubicBezTo>
                      <a:pt x="42603" y="19096"/>
                      <a:pt x="42390" y="18408"/>
                      <a:pt x="42105" y="17744"/>
                    </a:cubicBezTo>
                    <a:cubicBezTo>
                      <a:pt x="42057" y="17602"/>
                      <a:pt x="41986" y="17483"/>
                      <a:pt x="41915" y="17341"/>
                    </a:cubicBezTo>
                    <a:cubicBezTo>
                      <a:pt x="41678" y="17388"/>
                      <a:pt x="41464" y="17531"/>
                      <a:pt x="41322" y="17720"/>
                    </a:cubicBezTo>
                    <a:cubicBezTo>
                      <a:pt x="41085" y="17934"/>
                      <a:pt x="40848" y="18100"/>
                      <a:pt x="40587" y="18242"/>
                    </a:cubicBezTo>
                    <a:cubicBezTo>
                      <a:pt x="40041" y="18527"/>
                      <a:pt x="39401" y="18669"/>
                      <a:pt x="38784" y="18646"/>
                    </a:cubicBezTo>
                    <a:cubicBezTo>
                      <a:pt x="37883" y="18669"/>
                      <a:pt x="36981" y="18408"/>
                      <a:pt x="36246" y="17886"/>
                    </a:cubicBezTo>
                    <a:cubicBezTo>
                      <a:pt x="36104" y="17792"/>
                      <a:pt x="35961" y="17697"/>
                      <a:pt x="35819" y="17626"/>
                    </a:cubicBezTo>
                    <a:cubicBezTo>
                      <a:pt x="35748" y="17649"/>
                      <a:pt x="35700" y="17697"/>
                      <a:pt x="35629" y="17720"/>
                    </a:cubicBezTo>
                    <a:cubicBezTo>
                      <a:pt x="35012" y="18361"/>
                      <a:pt x="34253" y="18835"/>
                      <a:pt x="33423" y="19120"/>
                    </a:cubicBezTo>
                    <a:cubicBezTo>
                      <a:pt x="33162" y="19239"/>
                      <a:pt x="32901" y="19357"/>
                      <a:pt x="32640" y="19428"/>
                    </a:cubicBezTo>
                    <a:cubicBezTo>
                      <a:pt x="32190" y="19594"/>
                      <a:pt x="31739" y="19665"/>
                      <a:pt x="31265" y="19665"/>
                    </a:cubicBezTo>
                    <a:cubicBezTo>
                      <a:pt x="30743" y="19665"/>
                      <a:pt x="30292" y="19428"/>
                      <a:pt x="29818" y="19310"/>
                    </a:cubicBezTo>
                    <a:cubicBezTo>
                      <a:pt x="29462" y="19191"/>
                      <a:pt x="29106" y="19049"/>
                      <a:pt x="28750" y="18859"/>
                    </a:cubicBezTo>
                    <a:cubicBezTo>
                      <a:pt x="28252" y="18574"/>
                      <a:pt x="27825" y="18124"/>
                      <a:pt x="27564" y="17578"/>
                    </a:cubicBezTo>
                    <a:close/>
                    <a:moveTo>
                      <a:pt x="16415" y="5433"/>
                    </a:moveTo>
                    <a:cubicBezTo>
                      <a:pt x="16510" y="5480"/>
                      <a:pt x="16605" y="5552"/>
                      <a:pt x="16676" y="5623"/>
                    </a:cubicBezTo>
                    <a:cubicBezTo>
                      <a:pt x="16961" y="5955"/>
                      <a:pt x="16913" y="6263"/>
                      <a:pt x="16486" y="6406"/>
                    </a:cubicBezTo>
                    <a:cubicBezTo>
                      <a:pt x="16415" y="6406"/>
                      <a:pt x="16344" y="6453"/>
                      <a:pt x="16297" y="6453"/>
                    </a:cubicBezTo>
                    <a:cubicBezTo>
                      <a:pt x="16107" y="6406"/>
                      <a:pt x="15917" y="6453"/>
                      <a:pt x="15799" y="6619"/>
                    </a:cubicBezTo>
                    <a:cubicBezTo>
                      <a:pt x="15680" y="6738"/>
                      <a:pt x="15490" y="6714"/>
                      <a:pt x="15419" y="6572"/>
                    </a:cubicBezTo>
                    <a:cubicBezTo>
                      <a:pt x="15348" y="6500"/>
                      <a:pt x="15324" y="6406"/>
                      <a:pt x="15300" y="6334"/>
                    </a:cubicBezTo>
                    <a:cubicBezTo>
                      <a:pt x="15206" y="6073"/>
                      <a:pt x="14992" y="5907"/>
                      <a:pt x="14731" y="5836"/>
                    </a:cubicBezTo>
                    <a:cubicBezTo>
                      <a:pt x="14518" y="5789"/>
                      <a:pt x="14280" y="5741"/>
                      <a:pt x="14043" y="5741"/>
                    </a:cubicBezTo>
                    <a:cubicBezTo>
                      <a:pt x="13403" y="5718"/>
                      <a:pt x="12762" y="5741"/>
                      <a:pt x="12122" y="5741"/>
                    </a:cubicBezTo>
                    <a:cubicBezTo>
                      <a:pt x="11078" y="5670"/>
                      <a:pt x="10058" y="5931"/>
                      <a:pt x="9157" y="6429"/>
                    </a:cubicBezTo>
                    <a:cubicBezTo>
                      <a:pt x="8943" y="6572"/>
                      <a:pt x="8730" y="6666"/>
                      <a:pt x="8516" y="6761"/>
                    </a:cubicBezTo>
                    <a:cubicBezTo>
                      <a:pt x="7923" y="7046"/>
                      <a:pt x="7378" y="7473"/>
                      <a:pt x="6974" y="7995"/>
                    </a:cubicBezTo>
                    <a:cubicBezTo>
                      <a:pt x="6737" y="8232"/>
                      <a:pt x="6619" y="8564"/>
                      <a:pt x="6666" y="8896"/>
                    </a:cubicBezTo>
                    <a:cubicBezTo>
                      <a:pt x="6666" y="9110"/>
                      <a:pt x="6666" y="9347"/>
                      <a:pt x="6666" y="9584"/>
                    </a:cubicBezTo>
                    <a:cubicBezTo>
                      <a:pt x="6642" y="9798"/>
                      <a:pt x="6737" y="10011"/>
                      <a:pt x="6927" y="10153"/>
                    </a:cubicBezTo>
                    <a:lnTo>
                      <a:pt x="7117" y="10296"/>
                    </a:lnTo>
                    <a:cubicBezTo>
                      <a:pt x="8421" y="11245"/>
                      <a:pt x="10011" y="11695"/>
                      <a:pt x="11624" y="11553"/>
                    </a:cubicBezTo>
                    <a:cubicBezTo>
                      <a:pt x="11837" y="11553"/>
                      <a:pt x="12027" y="11482"/>
                      <a:pt x="12217" y="11339"/>
                    </a:cubicBezTo>
                    <a:cubicBezTo>
                      <a:pt x="12406" y="11197"/>
                      <a:pt x="12644" y="11079"/>
                      <a:pt x="12857" y="10913"/>
                    </a:cubicBezTo>
                    <a:cubicBezTo>
                      <a:pt x="13308" y="10675"/>
                      <a:pt x="13806" y="10533"/>
                      <a:pt x="14328" y="10509"/>
                    </a:cubicBezTo>
                    <a:cubicBezTo>
                      <a:pt x="14423" y="10509"/>
                      <a:pt x="14541" y="10533"/>
                      <a:pt x="14636" y="10557"/>
                    </a:cubicBezTo>
                    <a:cubicBezTo>
                      <a:pt x="15111" y="10652"/>
                      <a:pt x="15277" y="11221"/>
                      <a:pt x="14945" y="11553"/>
                    </a:cubicBezTo>
                    <a:cubicBezTo>
                      <a:pt x="14707" y="11838"/>
                      <a:pt x="14399" y="12051"/>
                      <a:pt x="14043" y="12170"/>
                    </a:cubicBezTo>
                    <a:cubicBezTo>
                      <a:pt x="13640" y="12288"/>
                      <a:pt x="13237" y="12454"/>
                      <a:pt x="12810" y="12549"/>
                    </a:cubicBezTo>
                    <a:cubicBezTo>
                      <a:pt x="12573" y="12597"/>
                      <a:pt x="12359" y="12715"/>
                      <a:pt x="12217" y="12881"/>
                    </a:cubicBezTo>
                    <a:cubicBezTo>
                      <a:pt x="11458" y="13664"/>
                      <a:pt x="10817" y="14566"/>
                      <a:pt x="10343" y="15538"/>
                    </a:cubicBezTo>
                    <a:cubicBezTo>
                      <a:pt x="10200" y="15799"/>
                      <a:pt x="10129" y="16060"/>
                      <a:pt x="10106" y="16345"/>
                    </a:cubicBezTo>
                    <a:cubicBezTo>
                      <a:pt x="10011" y="17009"/>
                      <a:pt x="10129" y="17175"/>
                      <a:pt x="10793" y="17365"/>
                    </a:cubicBezTo>
                    <a:cubicBezTo>
                      <a:pt x="10960" y="17412"/>
                      <a:pt x="11126" y="17436"/>
                      <a:pt x="11292" y="17459"/>
                    </a:cubicBezTo>
                    <a:cubicBezTo>
                      <a:pt x="11837" y="17459"/>
                      <a:pt x="12359" y="17483"/>
                      <a:pt x="12905" y="17483"/>
                    </a:cubicBezTo>
                    <a:cubicBezTo>
                      <a:pt x="13759" y="17483"/>
                      <a:pt x="14613" y="17270"/>
                      <a:pt x="15372" y="16866"/>
                    </a:cubicBezTo>
                    <a:cubicBezTo>
                      <a:pt x="15870" y="16606"/>
                      <a:pt x="16368" y="16273"/>
                      <a:pt x="16890" y="16036"/>
                    </a:cubicBezTo>
                    <a:cubicBezTo>
                      <a:pt x="17459" y="15799"/>
                      <a:pt x="17839" y="15277"/>
                      <a:pt x="17933" y="14660"/>
                    </a:cubicBezTo>
                    <a:cubicBezTo>
                      <a:pt x="18005" y="14162"/>
                      <a:pt x="18171" y="13664"/>
                      <a:pt x="18432" y="13213"/>
                    </a:cubicBezTo>
                    <a:cubicBezTo>
                      <a:pt x="18526" y="13000"/>
                      <a:pt x="18787" y="12881"/>
                      <a:pt x="19025" y="12905"/>
                    </a:cubicBezTo>
                    <a:cubicBezTo>
                      <a:pt x="19262" y="12929"/>
                      <a:pt x="19452" y="13119"/>
                      <a:pt x="19523" y="13356"/>
                    </a:cubicBezTo>
                    <a:cubicBezTo>
                      <a:pt x="19546" y="13474"/>
                      <a:pt x="19546" y="13617"/>
                      <a:pt x="19546" y="13735"/>
                    </a:cubicBezTo>
                    <a:cubicBezTo>
                      <a:pt x="19594" y="14210"/>
                      <a:pt x="19475" y="14684"/>
                      <a:pt x="19238" y="15087"/>
                    </a:cubicBezTo>
                    <a:cubicBezTo>
                      <a:pt x="19025" y="15419"/>
                      <a:pt x="18977" y="15846"/>
                      <a:pt x="19096" y="16202"/>
                    </a:cubicBezTo>
                    <a:cubicBezTo>
                      <a:pt x="19428" y="17175"/>
                      <a:pt x="19950" y="17981"/>
                      <a:pt x="20899" y="18456"/>
                    </a:cubicBezTo>
                    <a:cubicBezTo>
                      <a:pt x="21349" y="18693"/>
                      <a:pt x="21847" y="18859"/>
                      <a:pt x="22345" y="18954"/>
                    </a:cubicBezTo>
                    <a:cubicBezTo>
                      <a:pt x="22891" y="19072"/>
                      <a:pt x="23437" y="19049"/>
                      <a:pt x="23959" y="18930"/>
                    </a:cubicBezTo>
                    <a:cubicBezTo>
                      <a:pt x="25809" y="18361"/>
                      <a:pt x="27113" y="16677"/>
                      <a:pt x="27161" y="14708"/>
                    </a:cubicBezTo>
                    <a:cubicBezTo>
                      <a:pt x="27161" y="14566"/>
                      <a:pt x="27161" y="14423"/>
                      <a:pt x="27185" y="14281"/>
                    </a:cubicBezTo>
                    <a:cubicBezTo>
                      <a:pt x="27208" y="14020"/>
                      <a:pt x="27327" y="13759"/>
                      <a:pt x="27540" y="13593"/>
                    </a:cubicBezTo>
                    <a:cubicBezTo>
                      <a:pt x="27754" y="13379"/>
                      <a:pt x="28133" y="13403"/>
                      <a:pt x="28323" y="13664"/>
                    </a:cubicBezTo>
                    <a:cubicBezTo>
                      <a:pt x="28442" y="13806"/>
                      <a:pt x="28513" y="13996"/>
                      <a:pt x="28537" y="14186"/>
                    </a:cubicBezTo>
                    <a:cubicBezTo>
                      <a:pt x="28584" y="14494"/>
                      <a:pt x="28560" y="14826"/>
                      <a:pt x="28442" y="15135"/>
                    </a:cubicBezTo>
                    <a:cubicBezTo>
                      <a:pt x="28157" y="15941"/>
                      <a:pt x="28418" y="16653"/>
                      <a:pt x="28798" y="17341"/>
                    </a:cubicBezTo>
                    <a:cubicBezTo>
                      <a:pt x="28964" y="17649"/>
                      <a:pt x="29248" y="17863"/>
                      <a:pt x="29580" y="17981"/>
                    </a:cubicBezTo>
                    <a:cubicBezTo>
                      <a:pt x="29936" y="18100"/>
                      <a:pt x="30292" y="18195"/>
                      <a:pt x="30624" y="18337"/>
                    </a:cubicBezTo>
                    <a:cubicBezTo>
                      <a:pt x="31146" y="18527"/>
                      <a:pt x="31739" y="18527"/>
                      <a:pt x="32261" y="18313"/>
                    </a:cubicBezTo>
                    <a:cubicBezTo>
                      <a:pt x="32783" y="18124"/>
                      <a:pt x="33281" y="17886"/>
                      <a:pt x="33779" y="17649"/>
                    </a:cubicBezTo>
                    <a:cubicBezTo>
                      <a:pt x="34253" y="17388"/>
                      <a:pt x="34657" y="17032"/>
                      <a:pt x="34989" y="16606"/>
                    </a:cubicBezTo>
                    <a:cubicBezTo>
                      <a:pt x="34894" y="16345"/>
                      <a:pt x="34775" y="16084"/>
                      <a:pt x="34704" y="15823"/>
                    </a:cubicBezTo>
                    <a:cubicBezTo>
                      <a:pt x="34443" y="15040"/>
                      <a:pt x="34419" y="14186"/>
                      <a:pt x="34609" y="13403"/>
                    </a:cubicBezTo>
                    <a:cubicBezTo>
                      <a:pt x="34728" y="12810"/>
                      <a:pt x="35297" y="12454"/>
                      <a:pt x="35866" y="12597"/>
                    </a:cubicBezTo>
                    <a:cubicBezTo>
                      <a:pt x="36317" y="12692"/>
                      <a:pt x="36697" y="13000"/>
                      <a:pt x="36863" y="13427"/>
                    </a:cubicBezTo>
                    <a:cubicBezTo>
                      <a:pt x="37052" y="13972"/>
                      <a:pt x="37124" y="14518"/>
                      <a:pt x="37052" y="15087"/>
                    </a:cubicBezTo>
                    <a:cubicBezTo>
                      <a:pt x="37076" y="15491"/>
                      <a:pt x="36958" y="15894"/>
                      <a:pt x="36744" y="16250"/>
                    </a:cubicBezTo>
                    <a:cubicBezTo>
                      <a:pt x="36673" y="16368"/>
                      <a:pt x="36602" y="16511"/>
                      <a:pt x="36554" y="16653"/>
                    </a:cubicBezTo>
                    <a:cubicBezTo>
                      <a:pt x="37266" y="17270"/>
                      <a:pt x="38215" y="17554"/>
                      <a:pt x="39140" y="17436"/>
                    </a:cubicBezTo>
                    <a:cubicBezTo>
                      <a:pt x="39851" y="17365"/>
                      <a:pt x="40516" y="16985"/>
                      <a:pt x="40895" y="16368"/>
                    </a:cubicBezTo>
                    <a:cubicBezTo>
                      <a:pt x="40824" y="16107"/>
                      <a:pt x="40753" y="15870"/>
                      <a:pt x="40705" y="15609"/>
                    </a:cubicBezTo>
                    <a:cubicBezTo>
                      <a:pt x="40634" y="15277"/>
                      <a:pt x="40943" y="14969"/>
                      <a:pt x="41275" y="15040"/>
                    </a:cubicBezTo>
                    <a:cubicBezTo>
                      <a:pt x="41536" y="15087"/>
                      <a:pt x="41773" y="15206"/>
                      <a:pt x="41963" y="15396"/>
                    </a:cubicBezTo>
                    <a:cubicBezTo>
                      <a:pt x="42152" y="15609"/>
                      <a:pt x="42390" y="15799"/>
                      <a:pt x="42603" y="15989"/>
                    </a:cubicBezTo>
                    <a:cubicBezTo>
                      <a:pt x="42864" y="16179"/>
                      <a:pt x="43172" y="16226"/>
                      <a:pt x="43457" y="16131"/>
                    </a:cubicBezTo>
                    <a:cubicBezTo>
                      <a:pt x="43694" y="16060"/>
                      <a:pt x="43908" y="15965"/>
                      <a:pt x="44097" y="15823"/>
                    </a:cubicBezTo>
                    <a:cubicBezTo>
                      <a:pt x="44264" y="15680"/>
                      <a:pt x="44430" y="15562"/>
                      <a:pt x="44619" y="15467"/>
                    </a:cubicBezTo>
                    <a:cubicBezTo>
                      <a:pt x="45141" y="15230"/>
                      <a:pt x="45378" y="14613"/>
                      <a:pt x="45141" y="14115"/>
                    </a:cubicBezTo>
                    <a:cubicBezTo>
                      <a:pt x="44880" y="13451"/>
                      <a:pt x="44430" y="12881"/>
                      <a:pt x="43813" y="12502"/>
                    </a:cubicBezTo>
                    <a:cubicBezTo>
                      <a:pt x="43528" y="12312"/>
                      <a:pt x="43267" y="12122"/>
                      <a:pt x="43006" y="11909"/>
                    </a:cubicBezTo>
                    <a:cubicBezTo>
                      <a:pt x="42651" y="11553"/>
                      <a:pt x="42247" y="11292"/>
                      <a:pt x="41797" y="11079"/>
                    </a:cubicBezTo>
                    <a:cubicBezTo>
                      <a:pt x="41583" y="11221"/>
                      <a:pt x="41393" y="11363"/>
                      <a:pt x="41180" y="11458"/>
                    </a:cubicBezTo>
                    <a:cubicBezTo>
                      <a:pt x="40682" y="11743"/>
                      <a:pt x="40089" y="11766"/>
                      <a:pt x="39567" y="11553"/>
                    </a:cubicBezTo>
                    <a:cubicBezTo>
                      <a:pt x="39401" y="11506"/>
                      <a:pt x="39306" y="11387"/>
                      <a:pt x="39258" y="11245"/>
                    </a:cubicBezTo>
                    <a:cubicBezTo>
                      <a:pt x="39211" y="10913"/>
                      <a:pt x="39258" y="10557"/>
                      <a:pt x="39424" y="10248"/>
                    </a:cubicBezTo>
                    <a:cubicBezTo>
                      <a:pt x="39496" y="10011"/>
                      <a:pt x="39709" y="9964"/>
                      <a:pt x="39899" y="9869"/>
                    </a:cubicBezTo>
                    <a:cubicBezTo>
                      <a:pt x="39994" y="9821"/>
                      <a:pt x="40089" y="9774"/>
                      <a:pt x="40184" y="9703"/>
                    </a:cubicBezTo>
                    <a:cubicBezTo>
                      <a:pt x="40350" y="9584"/>
                      <a:pt x="40563" y="9537"/>
                      <a:pt x="40777" y="9560"/>
                    </a:cubicBezTo>
                    <a:cubicBezTo>
                      <a:pt x="40990" y="9608"/>
                      <a:pt x="41227" y="9608"/>
                      <a:pt x="41441" y="9537"/>
                    </a:cubicBezTo>
                    <a:cubicBezTo>
                      <a:pt x="41536" y="9347"/>
                      <a:pt x="41631" y="9133"/>
                      <a:pt x="41725" y="8896"/>
                    </a:cubicBezTo>
                    <a:cubicBezTo>
                      <a:pt x="41891" y="8398"/>
                      <a:pt x="42010" y="7876"/>
                      <a:pt x="42010" y="7331"/>
                    </a:cubicBezTo>
                    <a:cubicBezTo>
                      <a:pt x="42105" y="6477"/>
                      <a:pt x="42081" y="5623"/>
                      <a:pt x="41963" y="4769"/>
                    </a:cubicBezTo>
                    <a:cubicBezTo>
                      <a:pt x="41868" y="4247"/>
                      <a:pt x="41607" y="3773"/>
                      <a:pt x="41204" y="3464"/>
                    </a:cubicBezTo>
                    <a:cubicBezTo>
                      <a:pt x="41061" y="3322"/>
                      <a:pt x="40919" y="3203"/>
                      <a:pt x="40753" y="3085"/>
                    </a:cubicBezTo>
                    <a:cubicBezTo>
                      <a:pt x="40373" y="2705"/>
                      <a:pt x="39851" y="2492"/>
                      <a:pt x="39306" y="2492"/>
                    </a:cubicBezTo>
                    <a:cubicBezTo>
                      <a:pt x="38998" y="2492"/>
                      <a:pt x="38713" y="2444"/>
                      <a:pt x="38404" y="2420"/>
                    </a:cubicBezTo>
                    <a:cubicBezTo>
                      <a:pt x="37835" y="2373"/>
                      <a:pt x="37242" y="2397"/>
                      <a:pt x="36673" y="2492"/>
                    </a:cubicBezTo>
                    <a:cubicBezTo>
                      <a:pt x="36151" y="2610"/>
                      <a:pt x="35700" y="2942"/>
                      <a:pt x="35392" y="3393"/>
                    </a:cubicBezTo>
                    <a:cubicBezTo>
                      <a:pt x="35439" y="3583"/>
                      <a:pt x="35511" y="3796"/>
                      <a:pt x="35558" y="4010"/>
                    </a:cubicBezTo>
                    <a:cubicBezTo>
                      <a:pt x="35724" y="4626"/>
                      <a:pt x="35795" y="5267"/>
                      <a:pt x="35748" y="5907"/>
                    </a:cubicBezTo>
                    <a:cubicBezTo>
                      <a:pt x="35724" y="6453"/>
                      <a:pt x="35297" y="6904"/>
                      <a:pt x="34775" y="6927"/>
                    </a:cubicBezTo>
                    <a:cubicBezTo>
                      <a:pt x="34467" y="6927"/>
                      <a:pt x="34158" y="6809"/>
                      <a:pt x="33945" y="6595"/>
                    </a:cubicBezTo>
                    <a:cubicBezTo>
                      <a:pt x="33471" y="6145"/>
                      <a:pt x="33257" y="5480"/>
                      <a:pt x="33399" y="4840"/>
                    </a:cubicBezTo>
                    <a:cubicBezTo>
                      <a:pt x="33423" y="4366"/>
                      <a:pt x="33589" y="3891"/>
                      <a:pt x="33850" y="3512"/>
                    </a:cubicBezTo>
                    <a:cubicBezTo>
                      <a:pt x="33921" y="3369"/>
                      <a:pt x="33992" y="3251"/>
                      <a:pt x="34040" y="3108"/>
                    </a:cubicBezTo>
                    <a:cubicBezTo>
                      <a:pt x="33850" y="2729"/>
                      <a:pt x="33542" y="2444"/>
                      <a:pt x="33162" y="2278"/>
                    </a:cubicBezTo>
                    <a:cubicBezTo>
                      <a:pt x="33020" y="2231"/>
                      <a:pt x="32901" y="2136"/>
                      <a:pt x="32759" y="2065"/>
                    </a:cubicBezTo>
                    <a:cubicBezTo>
                      <a:pt x="32285" y="1851"/>
                      <a:pt x="31810" y="1638"/>
                      <a:pt x="31336" y="1448"/>
                    </a:cubicBezTo>
                    <a:cubicBezTo>
                      <a:pt x="30577" y="1140"/>
                      <a:pt x="29746" y="1163"/>
                      <a:pt x="28940" y="1187"/>
                    </a:cubicBezTo>
                    <a:cubicBezTo>
                      <a:pt x="28584" y="1187"/>
                      <a:pt x="28252" y="1234"/>
                      <a:pt x="27920" y="1306"/>
                    </a:cubicBezTo>
                    <a:cubicBezTo>
                      <a:pt x="27042" y="1543"/>
                      <a:pt x="26212" y="1970"/>
                      <a:pt x="25548" y="2563"/>
                    </a:cubicBezTo>
                    <a:cubicBezTo>
                      <a:pt x="25382" y="2705"/>
                      <a:pt x="25239" y="2847"/>
                      <a:pt x="25097" y="3013"/>
                    </a:cubicBezTo>
                    <a:cubicBezTo>
                      <a:pt x="25145" y="3203"/>
                      <a:pt x="25192" y="3369"/>
                      <a:pt x="25239" y="3535"/>
                    </a:cubicBezTo>
                    <a:cubicBezTo>
                      <a:pt x="25405" y="4105"/>
                      <a:pt x="25477" y="4721"/>
                      <a:pt x="25453" y="5314"/>
                    </a:cubicBezTo>
                    <a:cubicBezTo>
                      <a:pt x="25429" y="5575"/>
                      <a:pt x="25382" y="5813"/>
                      <a:pt x="25311" y="6073"/>
                    </a:cubicBezTo>
                    <a:cubicBezTo>
                      <a:pt x="25168" y="6619"/>
                      <a:pt x="24528" y="6904"/>
                      <a:pt x="24030" y="6619"/>
                    </a:cubicBezTo>
                    <a:cubicBezTo>
                      <a:pt x="23745" y="6477"/>
                      <a:pt x="23555" y="6216"/>
                      <a:pt x="23508" y="5931"/>
                    </a:cubicBezTo>
                    <a:cubicBezTo>
                      <a:pt x="23199" y="5053"/>
                      <a:pt x="23247" y="4128"/>
                      <a:pt x="23603" y="3274"/>
                    </a:cubicBezTo>
                    <a:cubicBezTo>
                      <a:pt x="23674" y="3108"/>
                      <a:pt x="23721" y="2942"/>
                      <a:pt x="23792" y="2776"/>
                    </a:cubicBezTo>
                    <a:cubicBezTo>
                      <a:pt x="23650" y="2492"/>
                      <a:pt x="23437" y="2254"/>
                      <a:pt x="23199" y="2041"/>
                    </a:cubicBezTo>
                    <a:cubicBezTo>
                      <a:pt x="22820" y="1756"/>
                      <a:pt x="22393" y="1519"/>
                      <a:pt x="21942" y="1400"/>
                    </a:cubicBezTo>
                    <a:cubicBezTo>
                      <a:pt x="20519" y="926"/>
                      <a:pt x="19238" y="1140"/>
                      <a:pt x="18171" y="2254"/>
                    </a:cubicBezTo>
                    <a:cubicBezTo>
                      <a:pt x="17815" y="2634"/>
                      <a:pt x="17459" y="3013"/>
                      <a:pt x="17127" y="3417"/>
                    </a:cubicBezTo>
                    <a:cubicBezTo>
                      <a:pt x="16724" y="3962"/>
                      <a:pt x="16344" y="4555"/>
                      <a:pt x="16415" y="5409"/>
                    </a:cubicBezTo>
                    <a:close/>
                    <a:moveTo>
                      <a:pt x="25880" y="37195"/>
                    </a:moveTo>
                    <a:cubicBezTo>
                      <a:pt x="25714" y="37670"/>
                      <a:pt x="25643" y="38168"/>
                      <a:pt x="25690" y="38666"/>
                    </a:cubicBezTo>
                    <a:cubicBezTo>
                      <a:pt x="25690" y="40279"/>
                      <a:pt x="25714" y="41916"/>
                      <a:pt x="25738" y="43552"/>
                    </a:cubicBezTo>
                    <a:cubicBezTo>
                      <a:pt x="25738" y="43932"/>
                      <a:pt x="25785" y="44311"/>
                      <a:pt x="25856" y="44715"/>
                    </a:cubicBezTo>
                    <a:cubicBezTo>
                      <a:pt x="25951" y="45426"/>
                      <a:pt x="26022" y="46162"/>
                      <a:pt x="25999" y="46873"/>
                    </a:cubicBezTo>
                    <a:cubicBezTo>
                      <a:pt x="25999" y="47751"/>
                      <a:pt x="26093" y="48605"/>
                      <a:pt x="26259" y="49435"/>
                    </a:cubicBezTo>
                    <a:cubicBezTo>
                      <a:pt x="26354" y="49767"/>
                      <a:pt x="26473" y="50099"/>
                      <a:pt x="26639" y="50408"/>
                    </a:cubicBezTo>
                    <a:cubicBezTo>
                      <a:pt x="26710" y="50597"/>
                      <a:pt x="26924" y="50716"/>
                      <a:pt x="27137" y="50716"/>
                    </a:cubicBezTo>
                    <a:lnTo>
                      <a:pt x="27801" y="50716"/>
                    </a:lnTo>
                    <a:cubicBezTo>
                      <a:pt x="28726" y="50740"/>
                      <a:pt x="29675" y="50621"/>
                      <a:pt x="30600" y="50408"/>
                    </a:cubicBezTo>
                    <a:cubicBezTo>
                      <a:pt x="30909" y="50313"/>
                      <a:pt x="31217" y="50265"/>
                      <a:pt x="31549" y="50194"/>
                    </a:cubicBezTo>
                    <a:cubicBezTo>
                      <a:pt x="32617" y="49981"/>
                      <a:pt x="33684" y="49791"/>
                      <a:pt x="34751" y="49506"/>
                    </a:cubicBezTo>
                    <a:cubicBezTo>
                      <a:pt x="36341" y="49079"/>
                      <a:pt x="37883" y="48510"/>
                      <a:pt x="39424" y="47941"/>
                    </a:cubicBezTo>
                    <a:cubicBezTo>
                      <a:pt x="40184" y="47656"/>
                      <a:pt x="40919" y="47277"/>
                      <a:pt x="41607" y="46826"/>
                    </a:cubicBezTo>
                    <a:cubicBezTo>
                      <a:pt x="41963" y="46589"/>
                      <a:pt x="42295" y="46304"/>
                      <a:pt x="42579" y="45996"/>
                    </a:cubicBezTo>
                    <a:cubicBezTo>
                      <a:pt x="42651" y="45165"/>
                      <a:pt x="42413" y="44359"/>
                      <a:pt x="41915" y="43695"/>
                    </a:cubicBezTo>
                    <a:cubicBezTo>
                      <a:pt x="41820" y="43576"/>
                      <a:pt x="41725" y="43458"/>
                      <a:pt x="41654" y="43339"/>
                    </a:cubicBezTo>
                    <a:cubicBezTo>
                      <a:pt x="41156" y="42698"/>
                      <a:pt x="40705" y="42034"/>
                      <a:pt x="40184" y="41441"/>
                    </a:cubicBezTo>
                    <a:cubicBezTo>
                      <a:pt x="39591" y="40777"/>
                      <a:pt x="39045" y="40065"/>
                      <a:pt x="38594" y="39283"/>
                    </a:cubicBezTo>
                    <a:cubicBezTo>
                      <a:pt x="38120" y="38500"/>
                      <a:pt x="37622" y="37765"/>
                      <a:pt x="37100" y="37029"/>
                    </a:cubicBezTo>
                    <a:cubicBezTo>
                      <a:pt x="36483" y="36199"/>
                      <a:pt x="35961" y="35298"/>
                      <a:pt x="35558" y="34349"/>
                    </a:cubicBezTo>
                    <a:cubicBezTo>
                      <a:pt x="34111" y="35250"/>
                      <a:pt x="32545" y="35938"/>
                      <a:pt x="30909" y="36365"/>
                    </a:cubicBezTo>
                    <a:cubicBezTo>
                      <a:pt x="29272" y="36816"/>
                      <a:pt x="27588" y="37077"/>
                      <a:pt x="25880" y="37195"/>
                    </a:cubicBezTo>
                    <a:close/>
                    <a:moveTo>
                      <a:pt x="43149" y="47158"/>
                    </a:moveTo>
                    <a:cubicBezTo>
                      <a:pt x="43172" y="47158"/>
                      <a:pt x="43149" y="47158"/>
                      <a:pt x="43149" y="47158"/>
                    </a:cubicBezTo>
                    <a:cubicBezTo>
                      <a:pt x="43077" y="47205"/>
                      <a:pt x="42983" y="47253"/>
                      <a:pt x="42935" y="47300"/>
                    </a:cubicBezTo>
                    <a:cubicBezTo>
                      <a:pt x="41963" y="48059"/>
                      <a:pt x="40895" y="48676"/>
                      <a:pt x="39733" y="49079"/>
                    </a:cubicBezTo>
                    <a:cubicBezTo>
                      <a:pt x="39116" y="49293"/>
                      <a:pt x="38476" y="49530"/>
                      <a:pt x="37859" y="49744"/>
                    </a:cubicBezTo>
                    <a:cubicBezTo>
                      <a:pt x="36554" y="50242"/>
                      <a:pt x="35226" y="50645"/>
                      <a:pt x="33850" y="50930"/>
                    </a:cubicBezTo>
                    <a:cubicBezTo>
                      <a:pt x="32949" y="51119"/>
                      <a:pt x="32000" y="51285"/>
                      <a:pt x="31075" y="51499"/>
                    </a:cubicBezTo>
                    <a:cubicBezTo>
                      <a:pt x="30245" y="51712"/>
                      <a:pt x="29414" y="51831"/>
                      <a:pt x="28537" y="51878"/>
                    </a:cubicBezTo>
                    <a:cubicBezTo>
                      <a:pt x="28489" y="51878"/>
                      <a:pt x="28418" y="51902"/>
                      <a:pt x="28347" y="51926"/>
                    </a:cubicBezTo>
                    <a:cubicBezTo>
                      <a:pt x="28489" y="52424"/>
                      <a:pt x="28489" y="52946"/>
                      <a:pt x="28323" y="53444"/>
                    </a:cubicBezTo>
                    <a:cubicBezTo>
                      <a:pt x="28276" y="53610"/>
                      <a:pt x="28228" y="53776"/>
                      <a:pt x="28205" y="53942"/>
                    </a:cubicBezTo>
                    <a:cubicBezTo>
                      <a:pt x="28038" y="55104"/>
                      <a:pt x="27778" y="56219"/>
                      <a:pt x="27445" y="57334"/>
                    </a:cubicBezTo>
                    <a:cubicBezTo>
                      <a:pt x="27303" y="57737"/>
                      <a:pt x="27256" y="58164"/>
                      <a:pt x="27327" y="58568"/>
                    </a:cubicBezTo>
                    <a:cubicBezTo>
                      <a:pt x="27540" y="58615"/>
                      <a:pt x="27730" y="58686"/>
                      <a:pt x="27944" y="58734"/>
                    </a:cubicBezTo>
                    <a:cubicBezTo>
                      <a:pt x="28750" y="58852"/>
                      <a:pt x="29557" y="58876"/>
                      <a:pt x="30387" y="58852"/>
                    </a:cubicBezTo>
                    <a:cubicBezTo>
                      <a:pt x="31217" y="58876"/>
                      <a:pt x="32047" y="58734"/>
                      <a:pt x="32830" y="58425"/>
                    </a:cubicBezTo>
                    <a:cubicBezTo>
                      <a:pt x="33328" y="58236"/>
                      <a:pt x="33755" y="57856"/>
                      <a:pt x="33945" y="57358"/>
                    </a:cubicBezTo>
                    <a:cubicBezTo>
                      <a:pt x="34182" y="56717"/>
                      <a:pt x="34277" y="56053"/>
                      <a:pt x="34277" y="55389"/>
                    </a:cubicBezTo>
                    <a:cubicBezTo>
                      <a:pt x="34301" y="54701"/>
                      <a:pt x="34325" y="53990"/>
                      <a:pt x="34372" y="53278"/>
                    </a:cubicBezTo>
                    <a:cubicBezTo>
                      <a:pt x="34396" y="53041"/>
                      <a:pt x="34467" y="52827"/>
                      <a:pt x="34562" y="52614"/>
                    </a:cubicBezTo>
                    <a:cubicBezTo>
                      <a:pt x="34704" y="52305"/>
                      <a:pt x="34989" y="52116"/>
                      <a:pt x="35321" y="52092"/>
                    </a:cubicBezTo>
                    <a:cubicBezTo>
                      <a:pt x="36009" y="52044"/>
                      <a:pt x="36673" y="51926"/>
                      <a:pt x="37361" y="51855"/>
                    </a:cubicBezTo>
                    <a:cubicBezTo>
                      <a:pt x="37717" y="51807"/>
                      <a:pt x="38096" y="51784"/>
                      <a:pt x="38452" y="51736"/>
                    </a:cubicBezTo>
                    <a:cubicBezTo>
                      <a:pt x="38879" y="51665"/>
                      <a:pt x="39330" y="51878"/>
                      <a:pt x="39519" y="52282"/>
                    </a:cubicBezTo>
                    <a:cubicBezTo>
                      <a:pt x="39685" y="52566"/>
                      <a:pt x="39828" y="52827"/>
                      <a:pt x="39994" y="53112"/>
                    </a:cubicBezTo>
                    <a:cubicBezTo>
                      <a:pt x="40397" y="53824"/>
                      <a:pt x="41132" y="54298"/>
                      <a:pt x="41939" y="54322"/>
                    </a:cubicBezTo>
                    <a:cubicBezTo>
                      <a:pt x="42342" y="54345"/>
                      <a:pt x="42745" y="54345"/>
                      <a:pt x="43149" y="54369"/>
                    </a:cubicBezTo>
                    <a:cubicBezTo>
                      <a:pt x="43765" y="54393"/>
                      <a:pt x="44358" y="54203"/>
                      <a:pt x="44809" y="53800"/>
                    </a:cubicBezTo>
                    <a:cubicBezTo>
                      <a:pt x="44928" y="53705"/>
                      <a:pt x="45070" y="53610"/>
                      <a:pt x="45165" y="53515"/>
                    </a:cubicBezTo>
                    <a:cubicBezTo>
                      <a:pt x="46232" y="52685"/>
                      <a:pt x="46873" y="51404"/>
                      <a:pt x="46897" y="50052"/>
                    </a:cubicBezTo>
                    <a:cubicBezTo>
                      <a:pt x="46944" y="49744"/>
                      <a:pt x="46825" y="49411"/>
                      <a:pt x="46612" y="49174"/>
                    </a:cubicBezTo>
                    <a:cubicBezTo>
                      <a:pt x="46493" y="49056"/>
                      <a:pt x="46375" y="48937"/>
                      <a:pt x="46232" y="48842"/>
                    </a:cubicBezTo>
                    <a:cubicBezTo>
                      <a:pt x="45877" y="48605"/>
                      <a:pt x="45544" y="48391"/>
                      <a:pt x="45189" y="48202"/>
                    </a:cubicBezTo>
                    <a:cubicBezTo>
                      <a:pt x="44501" y="47846"/>
                      <a:pt x="43837" y="47514"/>
                      <a:pt x="43149" y="47158"/>
                    </a:cubicBezTo>
                    <a:close/>
                    <a:moveTo>
                      <a:pt x="43908" y="24955"/>
                    </a:moveTo>
                    <a:cubicBezTo>
                      <a:pt x="44453" y="24979"/>
                      <a:pt x="44975" y="24932"/>
                      <a:pt x="45521" y="24860"/>
                    </a:cubicBezTo>
                    <a:cubicBezTo>
                      <a:pt x="45710" y="24837"/>
                      <a:pt x="45900" y="24765"/>
                      <a:pt x="46066" y="24694"/>
                    </a:cubicBezTo>
                    <a:cubicBezTo>
                      <a:pt x="46778" y="24315"/>
                      <a:pt x="47324" y="23722"/>
                      <a:pt x="47656" y="22986"/>
                    </a:cubicBezTo>
                    <a:cubicBezTo>
                      <a:pt x="47727" y="22844"/>
                      <a:pt x="47774" y="22702"/>
                      <a:pt x="47774" y="22559"/>
                    </a:cubicBezTo>
                    <a:cubicBezTo>
                      <a:pt x="47727" y="21966"/>
                      <a:pt x="47679" y="21397"/>
                      <a:pt x="47632" y="20828"/>
                    </a:cubicBezTo>
                    <a:cubicBezTo>
                      <a:pt x="47608" y="20733"/>
                      <a:pt x="47561" y="20638"/>
                      <a:pt x="47537" y="20543"/>
                    </a:cubicBezTo>
                    <a:cubicBezTo>
                      <a:pt x="47466" y="20306"/>
                      <a:pt x="47252" y="20140"/>
                      <a:pt x="47015" y="20164"/>
                    </a:cubicBezTo>
                    <a:cubicBezTo>
                      <a:pt x="46754" y="20164"/>
                      <a:pt x="46493" y="20164"/>
                      <a:pt x="46232" y="20164"/>
                    </a:cubicBezTo>
                    <a:cubicBezTo>
                      <a:pt x="45639" y="20069"/>
                      <a:pt x="45023" y="20211"/>
                      <a:pt x="44524" y="20567"/>
                    </a:cubicBezTo>
                    <a:cubicBezTo>
                      <a:pt x="44430" y="20638"/>
                      <a:pt x="44311" y="20709"/>
                      <a:pt x="44169" y="20780"/>
                    </a:cubicBezTo>
                    <a:cubicBezTo>
                      <a:pt x="44145" y="21018"/>
                      <a:pt x="44074" y="21279"/>
                      <a:pt x="44074" y="21539"/>
                    </a:cubicBezTo>
                    <a:cubicBezTo>
                      <a:pt x="44074" y="22654"/>
                      <a:pt x="44121" y="23769"/>
                      <a:pt x="43860" y="24860"/>
                    </a:cubicBezTo>
                    <a:cubicBezTo>
                      <a:pt x="43860" y="24837"/>
                      <a:pt x="43884" y="24860"/>
                      <a:pt x="43908" y="24955"/>
                    </a:cubicBezTo>
                    <a:close/>
                    <a:moveTo>
                      <a:pt x="8279" y="28798"/>
                    </a:moveTo>
                    <a:cubicBezTo>
                      <a:pt x="8184" y="28513"/>
                      <a:pt x="8089" y="28252"/>
                      <a:pt x="8018" y="28015"/>
                    </a:cubicBezTo>
                    <a:cubicBezTo>
                      <a:pt x="7828" y="27280"/>
                      <a:pt x="7615" y="26521"/>
                      <a:pt x="7425" y="25785"/>
                    </a:cubicBezTo>
                    <a:cubicBezTo>
                      <a:pt x="7401" y="25596"/>
                      <a:pt x="7330" y="25406"/>
                      <a:pt x="7212" y="25264"/>
                    </a:cubicBezTo>
                    <a:cubicBezTo>
                      <a:pt x="6737" y="24789"/>
                      <a:pt x="6073" y="24528"/>
                      <a:pt x="5409" y="24552"/>
                    </a:cubicBezTo>
                    <a:cubicBezTo>
                      <a:pt x="5077" y="24528"/>
                      <a:pt x="4768" y="24718"/>
                      <a:pt x="4673" y="25050"/>
                    </a:cubicBezTo>
                    <a:cubicBezTo>
                      <a:pt x="4579" y="25311"/>
                      <a:pt x="4507" y="25572"/>
                      <a:pt x="4436" y="25857"/>
                    </a:cubicBezTo>
                    <a:cubicBezTo>
                      <a:pt x="4318" y="26260"/>
                      <a:pt x="4413" y="26711"/>
                      <a:pt x="4673" y="27066"/>
                    </a:cubicBezTo>
                    <a:cubicBezTo>
                      <a:pt x="4911" y="27398"/>
                      <a:pt x="5172" y="27683"/>
                      <a:pt x="5456" y="27968"/>
                    </a:cubicBezTo>
                    <a:cubicBezTo>
                      <a:pt x="6215" y="28703"/>
                      <a:pt x="7259" y="29012"/>
                      <a:pt x="8279" y="28798"/>
                    </a:cubicBezTo>
                    <a:close/>
                    <a:moveTo>
                      <a:pt x="56741" y="53064"/>
                    </a:moveTo>
                    <a:cubicBezTo>
                      <a:pt x="56954" y="52827"/>
                      <a:pt x="57073" y="52519"/>
                      <a:pt x="57073" y="52211"/>
                    </a:cubicBezTo>
                    <a:cubicBezTo>
                      <a:pt x="57073" y="51712"/>
                      <a:pt x="57073" y="51191"/>
                      <a:pt x="57025" y="50669"/>
                    </a:cubicBezTo>
                    <a:cubicBezTo>
                      <a:pt x="57002" y="50408"/>
                      <a:pt x="56930" y="50171"/>
                      <a:pt x="56812" y="49933"/>
                    </a:cubicBezTo>
                    <a:cubicBezTo>
                      <a:pt x="56670" y="49601"/>
                      <a:pt x="56361" y="49364"/>
                      <a:pt x="55982" y="49317"/>
                    </a:cubicBezTo>
                    <a:cubicBezTo>
                      <a:pt x="55578" y="49293"/>
                      <a:pt x="55199" y="49293"/>
                      <a:pt x="54796" y="49317"/>
                    </a:cubicBezTo>
                    <a:cubicBezTo>
                      <a:pt x="54772" y="49364"/>
                      <a:pt x="54772" y="49388"/>
                      <a:pt x="54772" y="49411"/>
                    </a:cubicBezTo>
                    <a:cubicBezTo>
                      <a:pt x="55009" y="50621"/>
                      <a:pt x="55531" y="51736"/>
                      <a:pt x="56337" y="52685"/>
                    </a:cubicBezTo>
                    <a:cubicBezTo>
                      <a:pt x="56456" y="52804"/>
                      <a:pt x="56598" y="52922"/>
                      <a:pt x="56741" y="53041"/>
                    </a:cubicBezTo>
                    <a:close/>
                    <a:moveTo>
                      <a:pt x="32427" y="68507"/>
                    </a:moveTo>
                    <a:cubicBezTo>
                      <a:pt x="31715" y="68270"/>
                      <a:pt x="31478" y="68270"/>
                      <a:pt x="31027" y="68507"/>
                    </a:cubicBezTo>
                    <a:cubicBezTo>
                      <a:pt x="30150" y="68957"/>
                      <a:pt x="29414" y="69669"/>
                      <a:pt x="28916" y="70523"/>
                    </a:cubicBezTo>
                    <a:cubicBezTo>
                      <a:pt x="28869" y="70618"/>
                      <a:pt x="28845" y="70713"/>
                      <a:pt x="28845" y="70808"/>
                    </a:cubicBezTo>
                    <a:cubicBezTo>
                      <a:pt x="29462" y="70950"/>
                      <a:pt x="30126" y="70831"/>
                      <a:pt x="30672" y="70476"/>
                    </a:cubicBezTo>
                    <a:cubicBezTo>
                      <a:pt x="31431" y="70001"/>
                      <a:pt x="32047" y="69313"/>
                      <a:pt x="32427" y="68507"/>
                    </a:cubicBezTo>
                    <a:close/>
                    <a:moveTo>
                      <a:pt x="35795" y="15111"/>
                    </a:moveTo>
                    <a:cubicBezTo>
                      <a:pt x="35914" y="14803"/>
                      <a:pt x="35938" y="14447"/>
                      <a:pt x="35843" y="14115"/>
                    </a:cubicBezTo>
                    <a:cubicBezTo>
                      <a:pt x="35843" y="14067"/>
                      <a:pt x="35771" y="14020"/>
                      <a:pt x="35653" y="13925"/>
                    </a:cubicBezTo>
                    <a:cubicBezTo>
                      <a:pt x="35605" y="14305"/>
                      <a:pt x="35653" y="14732"/>
                      <a:pt x="35795" y="15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35;p57">
                <a:extLst>
                  <a:ext uri="{FF2B5EF4-FFF2-40B4-BE49-F238E27FC236}">
                    <a16:creationId xmlns:a16="http://schemas.microsoft.com/office/drawing/2014/main" id="{67E68F1F-9EF3-482E-9651-AE0A08B05EEF}"/>
                  </a:ext>
                </a:extLst>
              </p:cNvPr>
              <p:cNvSpPr/>
              <p:nvPr/>
            </p:nvSpPr>
            <p:spPr>
              <a:xfrm>
                <a:off x="7175100" y="2968250"/>
                <a:ext cx="3730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5338" extrusionOk="0">
                    <a:moveTo>
                      <a:pt x="7496" y="5290"/>
                    </a:moveTo>
                    <a:cubicBezTo>
                      <a:pt x="7259" y="5290"/>
                      <a:pt x="7022" y="5266"/>
                      <a:pt x="6784" y="5290"/>
                    </a:cubicBezTo>
                    <a:cubicBezTo>
                      <a:pt x="5646" y="5337"/>
                      <a:pt x="4507" y="5100"/>
                      <a:pt x="3487" y="4578"/>
                    </a:cubicBezTo>
                    <a:cubicBezTo>
                      <a:pt x="2396" y="4080"/>
                      <a:pt x="1400" y="3392"/>
                      <a:pt x="546" y="2538"/>
                    </a:cubicBezTo>
                    <a:cubicBezTo>
                      <a:pt x="238" y="2254"/>
                      <a:pt x="48" y="1850"/>
                      <a:pt x="0" y="1423"/>
                    </a:cubicBezTo>
                    <a:cubicBezTo>
                      <a:pt x="0" y="1281"/>
                      <a:pt x="0" y="1115"/>
                      <a:pt x="48" y="973"/>
                    </a:cubicBezTo>
                    <a:cubicBezTo>
                      <a:pt x="166" y="736"/>
                      <a:pt x="498" y="664"/>
                      <a:pt x="688" y="878"/>
                    </a:cubicBezTo>
                    <a:cubicBezTo>
                      <a:pt x="712" y="925"/>
                      <a:pt x="736" y="949"/>
                      <a:pt x="759" y="996"/>
                    </a:cubicBezTo>
                    <a:cubicBezTo>
                      <a:pt x="1091" y="1732"/>
                      <a:pt x="1708" y="2206"/>
                      <a:pt x="2349" y="2633"/>
                    </a:cubicBezTo>
                    <a:cubicBezTo>
                      <a:pt x="3060" y="3155"/>
                      <a:pt x="3843" y="3558"/>
                      <a:pt x="4673" y="3867"/>
                    </a:cubicBezTo>
                    <a:cubicBezTo>
                      <a:pt x="5219" y="4056"/>
                      <a:pt x="5788" y="4151"/>
                      <a:pt x="6381" y="4151"/>
                    </a:cubicBezTo>
                    <a:cubicBezTo>
                      <a:pt x="7117" y="4151"/>
                      <a:pt x="7876" y="4151"/>
                      <a:pt x="8635" y="4128"/>
                    </a:cubicBezTo>
                    <a:cubicBezTo>
                      <a:pt x="9702" y="4128"/>
                      <a:pt x="10770" y="3724"/>
                      <a:pt x="11600" y="3036"/>
                    </a:cubicBezTo>
                    <a:cubicBezTo>
                      <a:pt x="12288" y="2515"/>
                      <a:pt x="12881" y="1827"/>
                      <a:pt x="13284" y="1044"/>
                    </a:cubicBezTo>
                    <a:cubicBezTo>
                      <a:pt x="13426" y="783"/>
                      <a:pt x="13592" y="546"/>
                      <a:pt x="13782" y="309"/>
                    </a:cubicBezTo>
                    <a:cubicBezTo>
                      <a:pt x="13972" y="48"/>
                      <a:pt x="14328" y="0"/>
                      <a:pt x="14589" y="166"/>
                    </a:cubicBezTo>
                    <a:cubicBezTo>
                      <a:pt x="14850" y="332"/>
                      <a:pt x="14921" y="712"/>
                      <a:pt x="14755" y="973"/>
                    </a:cubicBezTo>
                    <a:cubicBezTo>
                      <a:pt x="14399" y="1518"/>
                      <a:pt x="14067" y="2040"/>
                      <a:pt x="13711" y="2586"/>
                    </a:cubicBezTo>
                    <a:cubicBezTo>
                      <a:pt x="13497" y="2918"/>
                      <a:pt x="13237" y="3202"/>
                      <a:pt x="12928" y="3416"/>
                    </a:cubicBezTo>
                    <a:cubicBezTo>
                      <a:pt x="12644" y="3629"/>
                      <a:pt x="12406" y="3867"/>
                      <a:pt x="12122" y="4080"/>
                    </a:cubicBezTo>
                    <a:cubicBezTo>
                      <a:pt x="11197" y="4815"/>
                      <a:pt x="10058" y="5242"/>
                      <a:pt x="8872" y="5266"/>
                    </a:cubicBezTo>
                    <a:cubicBezTo>
                      <a:pt x="8421" y="5290"/>
                      <a:pt x="7971" y="5266"/>
                      <a:pt x="7520" y="5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36;p57">
                <a:extLst>
                  <a:ext uri="{FF2B5EF4-FFF2-40B4-BE49-F238E27FC236}">
                    <a16:creationId xmlns:a16="http://schemas.microsoft.com/office/drawing/2014/main" id="{AD6939D8-9EDE-411C-AE4E-10F6FC90BEC0}"/>
                  </a:ext>
                </a:extLst>
              </p:cNvPr>
              <p:cNvSpPr/>
              <p:nvPr/>
            </p:nvSpPr>
            <p:spPr>
              <a:xfrm>
                <a:off x="7441950" y="2840150"/>
                <a:ext cx="52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207" extrusionOk="0">
                    <a:moveTo>
                      <a:pt x="2088" y="1281"/>
                    </a:moveTo>
                    <a:cubicBezTo>
                      <a:pt x="2088" y="1922"/>
                      <a:pt x="1756" y="2207"/>
                      <a:pt x="1139" y="2135"/>
                    </a:cubicBezTo>
                    <a:cubicBezTo>
                      <a:pt x="451" y="2088"/>
                      <a:pt x="1" y="1376"/>
                      <a:pt x="262" y="736"/>
                    </a:cubicBezTo>
                    <a:cubicBezTo>
                      <a:pt x="356" y="451"/>
                      <a:pt x="641" y="309"/>
                      <a:pt x="902" y="143"/>
                    </a:cubicBezTo>
                    <a:cubicBezTo>
                      <a:pt x="1163" y="0"/>
                      <a:pt x="1329" y="143"/>
                      <a:pt x="1495" y="261"/>
                    </a:cubicBezTo>
                    <a:cubicBezTo>
                      <a:pt x="1898" y="427"/>
                      <a:pt x="2112" y="854"/>
                      <a:pt x="2088" y="1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37;p57">
                <a:extLst>
                  <a:ext uri="{FF2B5EF4-FFF2-40B4-BE49-F238E27FC236}">
                    <a16:creationId xmlns:a16="http://schemas.microsoft.com/office/drawing/2014/main" id="{44A9EB33-C470-409B-9B20-E4B2C4B2185B}"/>
                  </a:ext>
                </a:extLst>
              </p:cNvPr>
              <p:cNvSpPr/>
              <p:nvPr/>
            </p:nvSpPr>
            <p:spPr>
              <a:xfrm>
                <a:off x="7149000" y="2878100"/>
                <a:ext cx="433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231" extrusionOk="0">
                    <a:moveTo>
                      <a:pt x="1685" y="1851"/>
                    </a:moveTo>
                    <a:cubicBezTo>
                      <a:pt x="1614" y="1898"/>
                      <a:pt x="1566" y="1922"/>
                      <a:pt x="1495" y="1969"/>
                    </a:cubicBezTo>
                    <a:cubicBezTo>
                      <a:pt x="1021" y="2230"/>
                      <a:pt x="760" y="2159"/>
                      <a:pt x="404" y="1732"/>
                    </a:cubicBezTo>
                    <a:cubicBezTo>
                      <a:pt x="95" y="1424"/>
                      <a:pt x="1" y="973"/>
                      <a:pt x="143" y="546"/>
                    </a:cubicBezTo>
                    <a:cubicBezTo>
                      <a:pt x="190" y="309"/>
                      <a:pt x="404" y="143"/>
                      <a:pt x="641" y="119"/>
                    </a:cubicBezTo>
                    <a:cubicBezTo>
                      <a:pt x="1424" y="1"/>
                      <a:pt x="1685" y="214"/>
                      <a:pt x="1709" y="1044"/>
                    </a:cubicBezTo>
                    <a:cubicBezTo>
                      <a:pt x="1709" y="1258"/>
                      <a:pt x="1709" y="1471"/>
                      <a:pt x="1732" y="1685"/>
                    </a:cubicBezTo>
                    <a:cubicBezTo>
                      <a:pt x="1709" y="1732"/>
                      <a:pt x="1709" y="1803"/>
                      <a:pt x="1685" y="1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338;p57">
              <a:extLst>
                <a:ext uri="{FF2B5EF4-FFF2-40B4-BE49-F238E27FC236}">
                  <a16:creationId xmlns:a16="http://schemas.microsoft.com/office/drawing/2014/main" id="{6D429369-DB4A-412B-A40B-06F58569DE6C}"/>
                </a:ext>
              </a:extLst>
            </p:cNvPr>
            <p:cNvGrpSpPr/>
            <p:nvPr/>
          </p:nvGrpSpPr>
          <p:grpSpPr>
            <a:xfrm rot="-631604" flipH="1">
              <a:off x="3318500" y="2030380"/>
              <a:ext cx="1146685" cy="1701677"/>
              <a:chOff x="4911875" y="1900500"/>
              <a:chExt cx="1146650" cy="1701625"/>
            </a:xfrm>
          </p:grpSpPr>
          <p:sp>
            <p:nvSpPr>
              <p:cNvPr id="42" name="Google Shape;1339;p57">
                <a:extLst>
                  <a:ext uri="{FF2B5EF4-FFF2-40B4-BE49-F238E27FC236}">
                    <a16:creationId xmlns:a16="http://schemas.microsoft.com/office/drawing/2014/main" id="{13C63C0A-4743-4843-8C7E-3DA85AD8FC95}"/>
                  </a:ext>
                </a:extLst>
              </p:cNvPr>
              <p:cNvSpPr/>
              <p:nvPr/>
            </p:nvSpPr>
            <p:spPr>
              <a:xfrm>
                <a:off x="5005500" y="2225325"/>
                <a:ext cx="840650" cy="609425"/>
              </a:xfrm>
              <a:custGeom>
                <a:avLst/>
                <a:gdLst/>
                <a:ahLst/>
                <a:cxnLst/>
                <a:rect l="l" t="t" r="r" b="b"/>
                <a:pathLst>
                  <a:path w="33626" h="24377" extrusionOk="0">
                    <a:moveTo>
                      <a:pt x="19481" y="1"/>
                    </a:moveTo>
                    <a:cubicBezTo>
                      <a:pt x="19627" y="85"/>
                      <a:pt x="19711" y="85"/>
                      <a:pt x="19732" y="105"/>
                    </a:cubicBezTo>
                    <a:cubicBezTo>
                      <a:pt x="20213" y="733"/>
                      <a:pt x="20925" y="1110"/>
                      <a:pt x="21469" y="1633"/>
                    </a:cubicBezTo>
                    <a:cubicBezTo>
                      <a:pt x="21573" y="1737"/>
                      <a:pt x="21720" y="1800"/>
                      <a:pt x="21866" y="1842"/>
                    </a:cubicBezTo>
                    <a:cubicBezTo>
                      <a:pt x="22138" y="1947"/>
                      <a:pt x="22431" y="2051"/>
                      <a:pt x="22724" y="2114"/>
                    </a:cubicBezTo>
                    <a:cubicBezTo>
                      <a:pt x="23477" y="2198"/>
                      <a:pt x="24210" y="2553"/>
                      <a:pt x="25005" y="2533"/>
                    </a:cubicBezTo>
                    <a:cubicBezTo>
                      <a:pt x="25591" y="2533"/>
                      <a:pt x="26197" y="2553"/>
                      <a:pt x="26804" y="2574"/>
                    </a:cubicBezTo>
                    <a:cubicBezTo>
                      <a:pt x="27243" y="2616"/>
                      <a:pt x="27683" y="2616"/>
                      <a:pt x="28143" y="2449"/>
                    </a:cubicBezTo>
                    <a:cubicBezTo>
                      <a:pt x="28206" y="2428"/>
                      <a:pt x="28311" y="2365"/>
                      <a:pt x="28394" y="2407"/>
                    </a:cubicBezTo>
                    <a:cubicBezTo>
                      <a:pt x="28938" y="2449"/>
                      <a:pt x="29461" y="2302"/>
                      <a:pt x="29943" y="2051"/>
                    </a:cubicBezTo>
                    <a:cubicBezTo>
                      <a:pt x="29984" y="2030"/>
                      <a:pt x="30047" y="2051"/>
                      <a:pt x="30173" y="2030"/>
                    </a:cubicBezTo>
                    <a:cubicBezTo>
                      <a:pt x="30298" y="2135"/>
                      <a:pt x="30466" y="2261"/>
                      <a:pt x="30591" y="2428"/>
                    </a:cubicBezTo>
                    <a:cubicBezTo>
                      <a:pt x="31847" y="3830"/>
                      <a:pt x="32684" y="5483"/>
                      <a:pt x="33311" y="7261"/>
                    </a:cubicBezTo>
                    <a:cubicBezTo>
                      <a:pt x="33541" y="7973"/>
                      <a:pt x="33625" y="8726"/>
                      <a:pt x="33625" y="9479"/>
                    </a:cubicBezTo>
                    <a:cubicBezTo>
                      <a:pt x="33625" y="10588"/>
                      <a:pt x="33604" y="11718"/>
                      <a:pt x="33521" y="12806"/>
                    </a:cubicBezTo>
                    <a:cubicBezTo>
                      <a:pt x="33479" y="13497"/>
                      <a:pt x="33186" y="14145"/>
                      <a:pt x="32851" y="14752"/>
                    </a:cubicBezTo>
                    <a:cubicBezTo>
                      <a:pt x="32349" y="15631"/>
                      <a:pt x="31805" y="16489"/>
                      <a:pt x="31072" y="17221"/>
                    </a:cubicBezTo>
                    <a:cubicBezTo>
                      <a:pt x="30340" y="17995"/>
                      <a:pt x="29712" y="18853"/>
                      <a:pt x="28917" y="19523"/>
                    </a:cubicBezTo>
                    <a:cubicBezTo>
                      <a:pt x="28164" y="20192"/>
                      <a:pt x="27223" y="20631"/>
                      <a:pt x="26365" y="21196"/>
                    </a:cubicBezTo>
                    <a:cubicBezTo>
                      <a:pt x="24795" y="22243"/>
                      <a:pt x="23122" y="22975"/>
                      <a:pt x="21343" y="23582"/>
                    </a:cubicBezTo>
                    <a:cubicBezTo>
                      <a:pt x="19816" y="24105"/>
                      <a:pt x="18267" y="24377"/>
                      <a:pt x="16677" y="24209"/>
                    </a:cubicBezTo>
                    <a:cubicBezTo>
                      <a:pt x="15505" y="24105"/>
                      <a:pt x="14292" y="24168"/>
                      <a:pt x="13099" y="24126"/>
                    </a:cubicBezTo>
                    <a:cubicBezTo>
                      <a:pt x="12513" y="24126"/>
                      <a:pt x="11948" y="24084"/>
                      <a:pt x="11404" y="24126"/>
                    </a:cubicBezTo>
                    <a:cubicBezTo>
                      <a:pt x="10923" y="24168"/>
                      <a:pt x="10526" y="23917"/>
                      <a:pt x="10086" y="23854"/>
                    </a:cubicBezTo>
                    <a:cubicBezTo>
                      <a:pt x="9542" y="23749"/>
                      <a:pt x="8977" y="23582"/>
                      <a:pt x="8433" y="23393"/>
                    </a:cubicBezTo>
                    <a:cubicBezTo>
                      <a:pt x="7973" y="23247"/>
                      <a:pt x="7492" y="23038"/>
                      <a:pt x="7136" y="22640"/>
                    </a:cubicBezTo>
                    <a:cubicBezTo>
                      <a:pt x="7073" y="22598"/>
                      <a:pt x="7052" y="22556"/>
                      <a:pt x="7010" y="22536"/>
                    </a:cubicBezTo>
                    <a:cubicBezTo>
                      <a:pt x="6404" y="22222"/>
                      <a:pt x="5860" y="21803"/>
                      <a:pt x="5295" y="21385"/>
                    </a:cubicBezTo>
                    <a:cubicBezTo>
                      <a:pt x="4625" y="20862"/>
                      <a:pt x="4039" y="20255"/>
                      <a:pt x="3579" y="19585"/>
                    </a:cubicBezTo>
                    <a:cubicBezTo>
                      <a:pt x="3391" y="19313"/>
                      <a:pt x="3181" y="19062"/>
                      <a:pt x="2972" y="18790"/>
                    </a:cubicBezTo>
                    <a:cubicBezTo>
                      <a:pt x="2721" y="18518"/>
                      <a:pt x="2407" y="18267"/>
                      <a:pt x="2407" y="17807"/>
                    </a:cubicBezTo>
                    <a:cubicBezTo>
                      <a:pt x="2407" y="17723"/>
                      <a:pt x="2344" y="17618"/>
                      <a:pt x="2303" y="17577"/>
                    </a:cubicBezTo>
                    <a:cubicBezTo>
                      <a:pt x="1591" y="16886"/>
                      <a:pt x="1487" y="15924"/>
                      <a:pt x="1089" y="15087"/>
                    </a:cubicBezTo>
                    <a:cubicBezTo>
                      <a:pt x="859" y="14564"/>
                      <a:pt x="670" y="14041"/>
                      <a:pt x="440" y="13517"/>
                    </a:cubicBezTo>
                    <a:cubicBezTo>
                      <a:pt x="126" y="12806"/>
                      <a:pt x="1" y="12116"/>
                      <a:pt x="22" y="11320"/>
                    </a:cubicBezTo>
                    <a:cubicBezTo>
                      <a:pt x="64" y="10023"/>
                      <a:pt x="147" y="8684"/>
                      <a:pt x="357" y="7324"/>
                    </a:cubicBezTo>
                    <a:cubicBezTo>
                      <a:pt x="754" y="7450"/>
                      <a:pt x="1110" y="7554"/>
                      <a:pt x="1466" y="7659"/>
                    </a:cubicBezTo>
                    <a:cubicBezTo>
                      <a:pt x="2177" y="7889"/>
                      <a:pt x="2930" y="7889"/>
                      <a:pt x="3621" y="7512"/>
                    </a:cubicBezTo>
                    <a:cubicBezTo>
                      <a:pt x="4144" y="7219"/>
                      <a:pt x="4709" y="6989"/>
                      <a:pt x="5169" y="6613"/>
                    </a:cubicBezTo>
                    <a:cubicBezTo>
                      <a:pt x="5483" y="6362"/>
                      <a:pt x="5901" y="6278"/>
                      <a:pt x="6278" y="6111"/>
                    </a:cubicBezTo>
                    <a:cubicBezTo>
                      <a:pt x="6466" y="6320"/>
                      <a:pt x="6424" y="6529"/>
                      <a:pt x="6404" y="6738"/>
                    </a:cubicBezTo>
                    <a:cubicBezTo>
                      <a:pt x="6341" y="7240"/>
                      <a:pt x="6529" y="7617"/>
                      <a:pt x="6885" y="7952"/>
                    </a:cubicBezTo>
                    <a:cubicBezTo>
                      <a:pt x="6989" y="8056"/>
                      <a:pt x="7094" y="8182"/>
                      <a:pt x="7220" y="8266"/>
                    </a:cubicBezTo>
                    <a:cubicBezTo>
                      <a:pt x="7366" y="8370"/>
                      <a:pt x="7533" y="8475"/>
                      <a:pt x="7680" y="8475"/>
                    </a:cubicBezTo>
                    <a:cubicBezTo>
                      <a:pt x="8663" y="8579"/>
                      <a:pt x="9647" y="8517"/>
                      <a:pt x="10526" y="7952"/>
                    </a:cubicBezTo>
                    <a:cubicBezTo>
                      <a:pt x="12095" y="6927"/>
                      <a:pt x="13622" y="5880"/>
                      <a:pt x="14794" y="4395"/>
                    </a:cubicBezTo>
                    <a:cubicBezTo>
                      <a:pt x="14899" y="4290"/>
                      <a:pt x="15003" y="4186"/>
                      <a:pt x="15087" y="4081"/>
                    </a:cubicBezTo>
                    <a:cubicBezTo>
                      <a:pt x="15129" y="4102"/>
                      <a:pt x="15191" y="4102"/>
                      <a:pt x="15191" y="4123"/>
                    </a:cubicBezTo>
                    <a:cubicBezTo>
                      <a:pt x="15652" y="5085"/>
                      <a:pt x="16552" y="5043"/>
                      <a:pt x="17430" y="5002"/>
                    </a:cubicBezTo>
                    <a:cubicBezTo>
                      <a:pt x="17702" y="4960"/>
                      <a:pt x="17870" y="4834"/>
                      <a:pt x="18037" y="4625"/>
                    </a:cubicBezTo>
                    <a:cubicBezTo>
                      <a:pt x="18602" y="3914"/>
                      <a:pt x="18895" y="3265"/>
                      <a:pt x="19062" y="2302"/>
                    </a:cubicBezTo>
                    <a:cubicBezTo>
                      <a:pt x="19062" y="2240"/>
                      <a:pt x="19062" y="2177"/>
                      <a:pt x="19083" y="2114"/>
                    </a:cubicBezTo>
                    <a:cubicBezTo>
                      <a:pt x="19460" y="1486"/>
                      <a:pt x="19397" y="754"/>
                      <a:pt x="19481" y="1"/>
                    </a:cubicBezTo>
                    <a:close/>
                    <a:moveTo>
                      <a:pt x="9249" y="15610"/>
                    </a:moveTo>
                    <a:cubicBezTo>
                      <a:pt x="9479" y="15986"/>
                      <a:pt x="9584" y="16300"/>
                      <a:pt x="9668" y="16656"/>
                    </a:cubicBezTo>
                    <a:cubicBezTo>
                      <a:pt x="9751" y="17242"/>
                      <a:pt x="9961" y="17828"/>
                      <a:pt x="10379" y="18288"/>
                    </a:cubicBezTo>
                    <a:cubicBezTo>
                      <a:pt x="11007" y="18979"/>
                      <a:pt x="11655" y="19648"/>
                      <a:pt x="12283" y="20318"/>
                    </a:cubicBezTo>
                    <a:cubicBezTo>
                      <a:pt x="12409" y="20443"/>
                      <a:pt x="12576" y="20548"/>
                      <a:pt x="12722" y="20631"/>
                    </a:cubicBezTo>
                    <a:cubicBezTo>
                      <a:pt x="13120" y="20904"/>
                      <a:pt x="13559" y="21134"/>
                      <a:pt x="13957" y="21385"/>
                    </a:cubicBezTo>
                    <a:cubicBezTo>
                      <a:pt x="14271" y="21594"/>
                      <a:pt x="14606" y="21678"/>
                      <a:pt x="14982" y="21699"/>
                    </a:cubicBezTo>
                    <a:cubicBezTo>
                      <a:pt x="15610" y="21740"/>
                      <a:pt x="16238" y="21636"/>
                      <a:pt x="16865" y="21552"/>
                    </a:cubicBezTo>
                    <a:cubicBezTo>
                      <a:pt x="17493" y="21468"/>
                      <a:pt x="18100" y="21322"/>
                      <a:pt x="18686" y="21134"/>
                    </a:cubicBezTo>
                    <a:cubicBezTo>
                      <a:pt x="19083" y="20987"/>
                      <a:pt x="19397" y="20820"/>
                      <a:pt x="19690" y="20527"/>
                    </a:cubicBezTo>
                    <a:cubicBezTo>
                      <a:pt x="20339" y="19899"/>
                      <a:pt x="20966" y="19271"/>
                      <a:pt x="21657" y="18665"/>
                    </a:cubicBezTo>
                    <a:cubicBezTo>
                      <a:pt x="22096" y="18267"/>
                      <a:pt x="22389" y="17807"/>
                      <a:pt x="22598" y="17263"/>
                    </a:cubicBezTo>
                    <a:cubicBezTo>
                      <a:pt x="22933" y="16384"/>
                      <a:pt x="23289" y="15547"/>
                      <a:pt x="23540" y="14647"/>
                    </a:cubicBezTo>
                    <a:cubicBezTo>
                      <a:pt x="23686" y="13978"/>
                      <a:pt x="23707" y="13329"/>
                      <a:pt x="23686" y="12681"/>
                    </a:cubicBezTo>
                    <a:cubicBezTo>
                      <a:pt x="23686" y="12283"/>
                      <a:pt x="23498" y="12137"/>
                      <a:pt x="23142" y="12095"/>
                    </a:cubicBezTo>
                    <a:cubicBezTo>
                      <a:pt x="22557" y="12074"/>
                      <a:pt x="22013" y="11969"/>
                      <a:pt x="21448" y="12178"/>
                    </a:cubicBezTo>
                    <a:cubicBezTo>
                      <a:pt x="21238" y="12262"/>
                      <a:pt x="20966" y="12262"/>
                      <a:pt x="20736" y="12262"/>
                    </a:cubicBezTo>
                    <a:cubicBezTo>
                      <a:pt x="20297" y="12241"/>
                      <a:pt x="19837" y="12283"/>
                      <a:pt x="19397" y="12429"/>
                    </a:cubicBezTo>
                    <a:cubicBezTo>
                      <a:pt x="19209" y="12471"/>
                      <a:pt x="19041" y="12513"/>
                      <a:pt x="18874" y="12492"/>
                    </a:cubicBezTo>
                    <a:cubicBezTo>
                      <a:pt x="18204" y="12471"/>
                      <a:pt x="17577" y="12660"/>
                      <a:pt x="16949" y="12806"/>
                    </a:cubicBezTo>
                    <a:cubicBezTo>
                      <a:pt x="16593" y="12890"/>
                      <a:pt x="16238" y="12953"/>
                      <a:pt x="15903" y="12973"/>
                    </a:cubicBezTo>
                    <a:cubicBezTo>
                      <a:pt x="15505" y="12973"/>
                      <a:pt x="15129" y="13057"/>
                      <a:pt x="14773" y="13183"/>
                    </a:cubicBezTo>
                    <a:cubicBezTo>
                      <a:pt x="13915" y="13517"/>
                      <a:pt x="13015" y="13810"/>
                      <a:pt x="12158" y="14145"/>
                    </a:cubicBezTo>
                    <a:cubicBezTo>
                      <a:pt x="11111" y="14522"/>
                      <a:pt x="10170" y="14940"/>
                      <a:pt x="9249" y="15610"/>
                    </a:cubicBezTo>
                    <a:close/>
                    <a:moveTo>
                      <a:pt x="22452" y="8768"/>
                    </a:moveTo>
                    <a:cubicBezTo>
                      <a:pt x="22347" y="8977"/>
                      <a:pt x="22243" y="9124"/>
                      <a:pt x="22180" y="9291"/>
                    </a:cubicBezTo>
                    <a:cubicBezTo>
                      <a:pt x="22013" y="9605"/>
                      <a:pt x="21992" y="9898"/>
                      <a:pt x="22117" y="10253"/>
                    </a:cubicBezTo>
                    <a:cubicBezTo>
                      <a:pt x="22180" y="10358"/>
                      <a:pt x="22326" y="10484"/>
                      <a:pt x="22431" y="10504"/>
                    </a:cubicBezTo>
                    <a:cubicBezTo>
                      <a:pt x="22536" y="10504"/>
                      <a:pt x="22745" y="10379"/>
                      <a:pt x="22766" y="10295"/>
                    </a:cubicBezTo>
                    <a:cubicBezTo>
                      <a:pt x="22870" y="9668"/>
                      <a:pt x="23373" y="9291"/>
                      <a:pt x="23666" y="8768"/>
                    </a:cubicBezTo>
                    <a:cubicBezTo>
                      <a:pt x="23875" y="8768"/>
                      <a:pt x="24042" y="8705"/>
                      <a:pt x="24210" y="8726"/>
                    </a:cubicBezTo>
                    <a:cubicBezTo>
                      <a:pt x="24565" y="8768"/>
                      <a:pt x="24733" y="8914"/>
                      <a:pt x="24754" y="9312"/>
                    </a:cubicBezTo>
                    <a:cubicBezTo>
                      <a:pt x="24795" y="9521"/>
                      <a:pt x="24754" y="9730"/>
                      <a:pt x="24795" y="9940"/>
                    </a:cubicBezTo>
                    <a:cubicBezTo>
                      <a:pt x="24816" y="10107"/>
                      <a:pt x="25026" y="10274"/>
                      <a:pt x="25172" y="10212"/>
                    </a:cubicBezTo>
                    <a:cubicBezTo>
                      <a:pt x="25319" y="10170"/>
                      <a:pt x="25465" y="10065"/>
                      <a:pt x="25486" y="9960"/>
                    </a:cubicBezTo>
                    <a:cubicBezTo>
                      <a:pt x="25570" y="9751"/>
                      <a:pt x="25570" y="9479"/>
                      <a:pt x="25632" y="9249"/>
                    </a:cubicBezTo>
                    <a:cubicBezTo>
                      <a:pt x="25674" y="9207"/>
                      <a:pt x="25758" y="9144"/>
                      <a:pt x="25842" y="9082"/>
                    </a:cubicBezTo>
                    <a:cubicBezTo>
                      <a:pt x="25904" y="9019"/>
                      <a:pt x="25988" y="8998"/>
                      <a:pt x="26030" y="8914"/>
                    </a:cubicBezTo>
                    <a:cubicBezTo>
                      <a:pt x="26135" y="8789"/>
                      <a:pt x="26239" y="8621"/>
                      <a:pt x="26323" y="8475"/>
                    </a:cubicBezTo>
                    <a:cubicBezTo>
                      <a:pt x="26407" y="8307"/>
                      <a:pt x="26218" y="8077"/>
                      <a:pt x="26072" y="8119"/>
                    </a:cubicBezTo>
                    <a:cubicBezTo>
                      <a:pt x="25863" y="8182"/>
                      <a:pt x="25611" y="8307"/>
                      <a:pt x="25402" y="8391"/>
                    </a:cubicBezTo>
                    <a:cubicBezTo>
                      <a:pt x="25130" y="8182"/>
                      <a:pt x="24837" y="7973"/>
                      <a:pt x="24502" y="7743"/>
                    </a:cubicBezTo>
                    <a:cubicBezTo>
                      <a:pt x="24356" y="7554"/>
                      <a:pt x="24523" y="7157"/>
                      <a:pt x="24042" y="7052"/>
                    </a:cubicBezTo>
                    <a:cubicBezTo>
                      <a:pt x="23979" y="7240"/>
                      <a:pt x="23896" y="7387"/>
                      <a:pt x="23791" y="7575"/>
                    </a:cubicBezTo>
                    <a:cubicBezTo>
                      <a:pt x="23770" y="7659"/>
                      <a:pt x="23707" y="7743"/>
                      <a:pt x="23686" y="7784"/>
                    </a:cubicBezTo>
                    <a:cubicBezTo>
                      <a:pt x="23394" y="7868"/>
                      <a:pt x="23142" y="7910"/>
                      <a:pt x="22870" y="7994"/>
                    </a:cubicBezTo>
                    <a:cubicBezTo>
                      <a:pt x="22766" y="7910"/>
                      <a:pt x="22640" y="7805"/>
                      <a:pt x="22515" y="7763"/>
                    </a:cubicBezTo>
                    <a:cubicBezTo>
                      <a:pt x="22410" y="7743"/>
                      <a:pt x="22264" y="7784"/>
                      <a:pt x="22201" y="7847"/>
                    </a:cubicBezTo>
                    <a:cubicBezTo>
                      <a:pt x="22138" y="7868"/>
                      <a:pt x="22117" y="8035"/>
                      <a:pt x="22138" y="8077"/>
                    </a:cubicBezTo>
                    <a:cubicBezTo>
                      <a:pt x="22222" y="8287"/>
                      <a:pt x="22326" y="8496"/>
                      <a:pt x="22452" y="8768"/>
                    </a:cubicBezTo>
                    <a:close/>
                    <a:moveTo>
                      <a:pt x="9458" y="10672"/>
                    </a:moveTo>
                    <a:cubicBezTo>
                      <a:pt x="9228" y="10860"/>
                      <a:pt x="9019" y="11007"/>
                      <a:pt x="8789" y="11195"/>
                    </a:cubicBezTo>
                    <a:cubicBezTo>
                      <a:pt x="8433" y="10902"/>
                      <a:pt x="8161" y="10609"/>
                      <a:pt x="7785" y="10295"/>
                    </a:cubicBezTo>
                    <a:cubicBezTo>
                      <a:pt x="7701" y="10484"/>
                      <a:pt x="7575" y="10609"/>
                      <a:pt x="7596" y="10756"/>
                    </a:cubicBezTo>
                    <a:cubicBezTo>
                      <a:pt x="7701" y="11279"/>
                      <a:pt x="7387" y="11509"/>
                      <a:pt x="7010" y="11739"/>
                    </a:cubicBezTo>
                    <a:cubicBezTo>
                      <a:pt x="6717" y="11613"/>
                      <a:pt x="6445" y="11509"/>
                      <a:pt x="6173" y="11383"/>
                    </a:cubicBezTo>
                    <a:cubicBezTo>
                      <a:pt x="5839" y="11927"/>
                      <a:pt x="6445" y="12053"/>
                      <a:pt x="6550" y="12492"/>
                    </a:cubicBezTo>
                    <a:cubicBezTo>
                      <a:pt x="6550" y="12743"/>
                      <a:pt x="6529" y="13057"/>
                      <a:pt x="6529" y="13392"/>
                    </a:cubicBezTo>
                    <a:cubicBezTo>
                      <a:pt x="6529" y="13538"/>
                      <a:pt x="6550" y="13685"/>
                      <a:pt x="6592" y="13831"/>
                    </a:cubicBezTo>
                    <a:cubicBezTo>
                      <a:pt x="6634" y="14020"/>
                      <a:pt x="6843" y="14145"/>
                      <a:pt x="7010" y="14061"/>
                    </a:cubicBezTo>
                    <a:cubicBezTo>
                      <a:pt x="7136" y="14020"/>
                      <a:pt x="7240" y="13915"/>
                      <a:pt x="7324" y="13810"/>
                    </a:cubicBezTo>
                    <a:cubicBezTo>
                      <a:pt x="7366" y="13748"/>
                      <a:pt x="7345" y="13622"/>
                      <a:pt x="7345" y="13538"/>
                    </a:cubicBezTo>
                    <a:cubicBezTo>
                      <a:pt x="7282" y="13015"/>
                      <a:pt x="7471" y="12597"/>
                      <a:pt x="7847" y="12220"/>
                    </a:cubicBezTo>
                    <a:cubicBezTo>
                      <a:pt x="8015" y="12157"/>
                      <a:pt x="8266" y="12137"/>
                      <a:pt x="8538" y="12053"/>
                    </a:cubicBezTo>
                    <a:cubicBezTo>
                      <a:pt x="8810" y="12409"/>
                      <a:pt x="9124" y="12743"/>
                      <a:pt x="9333" y="13141"/>
                    </a:cubicBezTo>
                    <a:cubicBezTo>
                      <a:pt x="9417" y="13329"/>
                      <a:pt x="9584" y="13413"/>
                      <a:pt x="9772" y="13329"/>
                    </a:cubicBezTo>
                    <a:cubicBezTo>
                      <a:pt x="9961" y="13287"/>
                      <a:pt x="10107" y="13036"/>
                      <a:pt x="10065" y="12827"/>
                    </a:cubicBezTo>
                    <a:cubicBezTo>
                      <a:pt x="10002" y="12681"/>
                      <a:pt x="9961" y="12492"/>
                      <a:pt x="9835" y="12367"/>
                    </a:cubicBezTo>
                    <a:cubicBezTo>
                      <a:pt x="9521" y="12032"/>
                      <a:pt x="9458" y="11718"/>
                      <a:pt x="9668" y="11300"/>
                    </a:cubicBezTo>
                    <a:cubicBezTo>
                      <a:pt x="9793" y="11028"/>
                      <a:pt x="9751" y="10818"/>
                      <a:pt x="9458" y="106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40;p57">
                <a:extLst>
                  <a:ext uri="{FF2B5EF4-FFF2-40B4-BE49-F238E27FC236}">
                    <a16:creationId xmlns:a16="http://schemas.microsoft.com/office/drawing/2014/main" id="{DECCE363-95F9-4201-81C8-393DFE24DC6C}"/>
                  </a:ext>
                </a:extLst>
              </p:cNvPr>
              <p:cNvSpPr/>
              <p:nvPr/>
            </p:nvSpPr>
            <p:spPr>
              <a:xfrm>
                <a:off x="5281700" y="2813275"/>
                <a:ext cx="472900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8916" h="17682" extrusionOk="0">
                    <a:moveTo>
                      <a:pt x="18685" y="14459"/>
                    </a:moveTo>
                    <a:cubicBezTo>
                      <a:pt x="18309" y="12911"/>
                      <a:pt x="17744" y="11425"/>
                      <a:pt x="17451" y="9856"/>
                    </a:cubicBezTo>
                    <a:cubicBezTo>
                      <a:pt x="17451" y="9793"/>
                      <a:pt x="17430" y="9751"/>
                      <a:pt x="17409" y="9668"/>
                    </a:cubicBezTo>
                    <a:cubicBezTo>
                      <a:pt x="17158" y="8956"/>
                      <a:pt x="16949" y="8224"/>
                      <a:pt x="16698" y="7533"/>
                    </a:cubicBezTo>
                    <a:cubicBezTo>
                      <a:pt x="16405" y="6697"/>
                      <a:pt x="16070" y="5860"/>
                      <a:pt x="15756" y="4981"/>
                    </a:cubicBezTo>
                    <a:cubicBezTo>
                      <a:pt x="15149" y="3412"/>
                      <a:pt x="14229" y="2010"/>
                      <a:pt x="13685" y="419"/>
                    </a:cubicBezTo>
                    <a:cubicBezTo>
                      <a:pt x="13622" y="231"/>
                      <a:pt x="13454" y="106"/>
                      <a:pt x="13371" y="1"/>
                    </a:cubicBezTo>
                    <a:cubicBezTo>
                      <a:pt x="12157" y="440"/>
                      <a:pt x="11048" y="859"/>
                      <a:pt x="9918" y="1277"/>
                    </a:cubicBezTo>
                    <a:cubicBezTo>
                      <a:pt x="9709" y="1361"/>
                      <a:pt x="9542" y="1424"/>
                      <a:pt x="9416" y="1633"/>
                    </a:cubicBezTo>
                    <a:cubicBezTo>
                      <a:pt x="9186" y="2051"/>
                      <a:pt x="8914" y="2449"/>
                      <a:pt x="8705" y="2888"/>
                    </a:cubicBezTo>
                    <a:cubicBezTo>
                      <a:pt x="8558" y="3202"/>
                      <a:pt x="8391" y="3516"/>
                      <a:pt x="8056" y="3579"/>
                    </a:cubicBezTo>
                    <a:cubicBezTo>
                      <a:pt x="7554" y="3663"/>
                      <a:pt x="7031" y="3684"/>
                      <a:pt x="6571" y="3453"/>
                    </a:cubicBezTo>
                    <a:cubicBezTo>
                      <a:pt x="5838" y="3098"/>
                      <a:pt x="5336" y="2533"/>
                      <a:pt x="5001" y="1738"/>
                    </a:cubicBezTo>
                    <a:cubicBezTo>
                      <a:pt x="3767" y="1717"/>
                      <a:pt x="2532" y="1675"/>
                      <a:pt x="1319" y="1633"/>
                    </a:cubicBezTo>
                    <a:cubicBezTo>
                      <a:pt x="1256" y="1633"/>
                      <a:pt x="1214" y="1717"/>
                      <a:pt x="1130" y="1779"/>
                    </a:cubicBezTo>
                    <a:cubicBezTo>
                      <a:pt x="1130" y="2010"/>
                      <a:pt x="1110" y="2261"/>
                      <a:pt x="1110" y="2533"/>
                    </a:cubicBezTo>
                    <a:cubicBezTo>
                      <a:pt x="1068" y="3412"/>
                      <a:pt x="1068" y="4332"/>
                      <a:pt x="1047" y="5232"/>
                    </a:cubicBezTo>
                    <a:cubicBezTo>
                      <a:pt x="1026" y="5671"/>
                      <a:pt x="1005" y="6111"/>
                      <a:pt x="900" y="6550"/>
                    </a:cubicBezTo>
                    <a:cubicBezTo>
                      <a:pt x="440" y="8266"/>
                      <a:pt x="503" y="10002"/>
                      <a:pt x="126" y="11718"/>
                    </a:cubicBezTo>
                    <a:cubicBezTo>
                      <a:pt x="105" y="11865"/>
                      <a:pt x="105" y="11990"/>
                      <a:pt x="105" y="12158"/>
                    </a:cubicBezTo>
                    <a:cubicBezTo>
                      <a:pt x="63" y="13622"/>
                      <a:pt x="22" y="15087"/>
                      <a:pt x="1" y="16552"/>
                    </a:cubicBezTo>
                    <a:lnTo>
                      <a:pt x="1" y="17096"/>
                    </a:lnTo>
                    <a:cubicBezTo>
                      <a:pt x="22" y="17326"/>
                      <a:pt x="168" y="17493"/>
                      <a:pt x="398" y="17514"/>
                    </a:cubicBezTo>
                    <a:cubicBezTo>
                      <a:pt x="586" y="17535"/>
                      <a:pt x="754" y="17535"/>
                      <a:pt x="942" y="17535"/>
                    </a:cubicBezTo>
                    <a:cubicBezTo>
                      <a:pt x="2679" y="17598"/>
                      <a:pt x="4415" y="17640"/>
                      <a:pt x="6152" y="17681"/>
                    </a:cubicBezTo>
                    <a:cubicBezTo>
                      <a:pt x="6445" y="17681"/>
                      <a:pt x="6759" y="17640"/>
                      <a:pt x="7031" y="17619"/>
                    </a:cubicBezTo>
                    <a:cubicBezTo>
                      <a:pt x="9542" y="17305"/>
                      <a:pt x="12032" y="17012"/>
                      <a:pt x="14522" y="16677"/>
                    </a:cubicBezTo>
                    <a:cubicBezTo>
                      <a:pt x="15861" y="16489"/>
                      <a:pt x="17158" y="16175"/>
                      <a:pt x="18497" y="15924"/>
                    </a:cubicBezTo>
                    <a:cubicBezTo>
                      <a:pt x="18644" y="15903"/>
                      <a:pt x="18811" y="15756"/>
                      <a:pt x="18916" y="15715"/>
                    </a:cubicBezTo>
                    <a:cubicBezTo>
                      <a:pt x="18832" y="15317"/>
                      <a:pt x="18790" y="14878"/>
                      <a:pt x="18685" y="144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41;p57">
                <a:extLst>
                  <a:ext uri="{FF2B5EF4-FFF2-40B4-BE49-F238E27FC236}">
                    <a16:creationId xmlns:a16="http://schemas.microsoft.com/office/drawing/2014/main" id="{D848B6FE-94A3-4E76-B40D-3F42562C674A}"/>
                  </a:ext>
                </a:extLst>
              </p:cNvPr>
              <p:cNvSpPr/>
              <p:nvPr/>
            </p:nvSpPr>
            <p:spPr>
              <a:xfrm>
                <a:off x="5004475" y="2079925"/>
                <a:ext cx="763200" cy="335325"/>
              </a:xfrm>
              <a:custGeom>
                <a:avLst/>
                <a:gdLst/>
                <a:ahLst/>
                <a:cxnLst/>
                <a:rect l="l" t="t" r="r" b="b"/>
                <a:pathLst>
                  <a:path w="30528" h="13413" extrusionOk="0">
                    <a:moveTo>
                      <a:pt x="17199" y="9834"/>
                    </a:moveTo>
                    <a:cubicBezTo>
                      <a:pt x="16300" y="10002"/>
                      <a:pt x="16090" y="9730"/>
                      <a:pt x="16153" y="8893"/>
                    </a:cubicBezTo>
                    <a:cubicBezTo>
                      <a:pt x="16174" y="8642"/>
                      <a:pt x="16174" y="8349"/>
                      <a:pt x="16174" y="8077"/>
                    </a:cubicBezTo>
                    <a:cubicBezTo>
                      <a:pt x="16174" y="7951"/>
                      <a:pt x="16111" y="7805"/>
                      <a:pt x="16048" y="7658"/>
                    </a:cubicBezTo>
                    <a:cubicBezTo>
                      <a:pt x="15902" y="7449"/>
                      <a:pt x="15567" y="7407"/>
                      <a:pt x="15421" y="7595"/>
                    </a:cubicBezTo>
                    <a:cubicBezTo>
                      <a:pt x="15274" y="7742"/>
                      <a:pt x="15170" y="7930"/>
                      <a:pt x="15065" y="8118"/>
                    </a:cubicBezTo>
                    <a:cubicBezTo>
                      <a:pt x="14396" y="9541"/>
                      <a:pt x="13328" y="10671"/>
                      <a:pt x="12031" y="11592"/>
                    </a:cubicBezTo>
                    <a:cubicBezTo>
                      <a:pt x="11801" y="11780"/>
                      <a:pt x="11550" y="11927"/>
                      <a:pt x="11341" y="12136"/>
                    </a:cubicBezTo>
                    <a:cubicBezTo>
                      <a:pt x="10859" y="12617"/>
                      <a:pt x="10253" y="12889"/>
                      <a:pt x="9667" y="13182"/>
                    </a:cubicBezTo>
                    <a:cubicBezTo>
                      <a:pt x="9186" y="13412"/>
                      <a:pt x="8662" y="13412"/>
                      <a:pt x="8160" y="13370"/>
                    </a:cubicBezTo>
                    <a:cubicBezTo>
                      <a:pt x="7784" y="13328"/>
                      <a:pt x="7428" y="13015"/>
                      <a:pt x="7407" y="12617"/>
                    </a:cubicBezTo>
                    <a:cubicBezTo>
                      <a:pt x="7407" y="12219"/>
                      <a:pt x="7386" y="11822"/>
                      <a:pt x="7574" y="11466"/>
                    </a:cubicBezTo>
                    <a:cubicBezTo>
                      <a:pt x="7784" y="10985"/>
                      <a:pt x="7951" y="10525"/>
                      <a:pt x="8139" y="10043"/>
                    </a:cubicBezTo>
                    <a:cubicBezTo>
                      <a:pt x="8244" y="9813"/>
                      <a:pt x="8202" y="9604"/>
                      <a:pt x="8035" y="9478"/>
                    </a:cubicBezTo>
                    <a:cubicBezTo>
                      <a:pt x="7888" y="9353"/>
                      <a:pt x="7637" y="9353"/>
                      <a:pt x="7470" y="9499"/>
                    </a:cubicBezTo>
                    <a:cubicBezTo>
                      <a:pt x="7051" y="9834"/>
                      <a:pt x="6654" y="10232"/>
                      <a:pt x="6256" y="10608"/>
                    </a:cubicBezTo>
                    <a:cubicBezTo>
                      <a:pt x="5921" y="10943"/>
                      <a:pt x="5587" y="11257"/>
                      <a:pt x="5085" y="11362"/>
                    </a:cubicBezTo>
                    <a:cubicBezTo>
                      <a:pt x="4917" y="11382"/>
                      <a:pt x="4750" y="11508"/>
                      <a:pt x="4603" y="11613"/>
                    </a:cubicBezTo>
                    <a:cubicBezTo>
                      <a:pt x="4185" y="12031"/>
                      <a:pt x="3641" y="12219"/>
                      <a:pt x="3139" y="12491"/>
                    </a:cubicBezTo>
                    <a:cubicBezTo>
                      <a:pt x="2762" y="12701"/>
                      <a:pt x="2344" y="12701"/>
                      <a:pt x="1925" y="12554"/>
                    </a:cubicBezTo>
                    <a:cubicBezTo>
                      <a:pt x="1737" y="12512"/>
                      <a:pt x="1569" y="12450"/>
                      <a:pt x="1402" y="12408"/>
                    </a:cubicBezTo>
                    <a:cubicBezTo>
                      <a:pt x="1088" y="12303"/>
                      <a:pt x="879" y="12136"/>
                      <a:pt x="732" y="11822"/>
                    </a:cubicBezTo>
                    <a:cubicBezTo>
                      <a:pt x="586" y="11466"/>
                      <a:pt x="398" y="11131"/>
                      <a:pt x="251" y="10776"/>
                    </a:cubicBezTo>
                    <a:cubicBezTo>
                      <a:pt x="188" y="10650"/>
                      <a:pt x="105" y="10504"/>
                      <a:pt x="105" y="10357"/>
                    </a:cubicBezTo>
                    <a:cubicBezTo>
                      <a:pt x="147" y="9688"/>
                      <a:pt x="0" y="8997"/>
                      <a:pt x="251" y="8328"/>
                    </a:cubicBezTo>
                    <a:cubicBezTo>
                      <a:pt x="377" y="7993"/>
                      <a:pt x="272" y="7533"/>
                      <a:pt x="565" y="7219"/>
                    </a:cubicBezTo>
                    <a:cubicBezTo>
                      <a:pt x="1130" y="6549"/>
                      <a:pt x="1528" y="5691"/>
                      <a:pt x="2385" y="5294"/>
                    </a:cubicBezTo>
                    <a:cubicBezTo>
                      <a:pt x="2469" y="5273"/>
                      <a:pt x="2574" y="5210"/>
                      <a:pt x="2595" y="5126"/>
                    </a:cubicBezTo>
                    <a:cubicBezTo>
                      <a:pt x="3013" y="4499"/>
                      <a:pt x="3766" y="4227"/>
                      <a:pt x="4248" y="3641"/>
                    </a:cubicBezTo>
                    <a:cubicBezTo>
                      <a:pt x="4352" y="3515"/>
                      <a:pt x="4499" y="3411"/>
                      <a:pt x="4666" y="3327"/>
                    </a:cubicBezTo>
                    <a:cubicBezTo>
                      <a:pt x="5963" y="2616"/>
                      <a:pt x="7281" y="1883"/>
                      <a:pt x="8642" y="1235"/>
                    </a:cubicBezTo>
                    <a:cubicBezTo>
                      <a:pt x="9269" y="921"/>
                      <a:pt x="9939" y="628"/>
                      <a:pt x="10713" y="670"/>
                    </a:cubicBezTo>
                    <a:cubicBezTo>
                      <a:pt x="10943" y="670"/>
                      <a:pt x="11173" y="586"/>
                      <a:pt x="11383" y="460"/>
                    </a:cubicBezTo>
                    <a:cubicBezTo>
                      <a:pt x="11822" y="209"/>
                      <a:pt x="12282" y="167"/>
                      <a:pt x="12763" y="188"/>
                    </a:cubicBezTo>
                    <a:cubicBezTo>
                      <a:pt x="13789" y="251"/>
                      <a:pt x="14814" y="272"/>
                      <a:pt x="15839" y="272"/>
                    </a:cubicBezTo>
                    <a:cubicBezTo>
                      <a:pt x="16300" y="272"/>
                      <a:pt x="16718" y="356"/>
                      <a:pt x="17053" y="691"/>
                    </a:cubicBezTo>
                    <a:cubicBezTo>
                      <a:pt x="17241" y="628"/>
                      <a:pt x="17429" y="523"/>
                      <a:pt x="17576" y="523"/>
                    </a:cubicBezTo>
                    <a:cubicBezTo>
                      <a:pt x="18036" y="523"/>
                      <a:pt x="18392" y="398"/>
                      <a:pt x="18769" y="167"/>
                    </a:cubicBezTo>
                    <a:cubicBezTo>
                      <a:pt x="18936" y="42"/>
                      <a:pt x="19208" y="0"/>
                      <a:pt x="19438" y="0"/>
                    </a:cubicBezTo>
                    <a:cubicBezTo>
                      <a:pt x="20275" y="0"/>
                      <a:pt x="21112" y="42"/>
                      <a:pt x="21949" y="84"/>
                    </a:cubicBezTo>
                    <a:cubicBezTo>
                      <a:pt x="22179" y="84"/>
                      <a:pt x="22430" y="167"/>
                      <a:pt x="22660" y="251"/>
                    </a:cubicBezTo>
                    <a:cubicBezTo>
                      <a:pt x="23100" y="398"/>
                      <a:pt x="23581" y="565"/>
                      <a:pt x="24020" y="732"/>
                    </a:cubicBezTo>
                    <a:cubicBezTo>
                      <a:pt x="24334" y="837"/>
                      <a:pt x="24627" y="983"/>
                      <a:pt x="24857" y="1235"/>
                    </a:cubicBezTo>
                    <a:cubicBezTo>
                      <a:pt x="24962" y="1360"/>
                      <a:pt x="25108" y="1507"/>
                      <a:pt x="25276" y="1548"/>
                    </a:cubicBezTo>
                    <a:cubicBezTo>
                      <a:pt x="25778" y="1674"/>
                      <a:pt x="26050" y="2071"/>
                      <a:pt x="26448" y="2343"/>
                    </a:cubicBezTo>
                    <a:cubicBezTo>
                      <a:pt x="27159" y="2825"/>
                      <a:pt x="27703" y="3432"/>
                      <a:pt x="28289" y="4059"/>
                    </a:cubicBezTo>
                    <a:cubicBezTo>
                      <a:pt x="28917" y="4750"/>
                      <a:pt x="29565" y="5419"/>
                      <a:pt x="30193" y="6110"/>
                    </a:cubicBezTo>
                    <a:cubicBezTo>
                      <a:pt x="30339" y="6277"/>
                      <a:pt x="30528" y="6445"/>
                      <a:pt x="30528" y="6737"/>
                    </a:cubicBezTo>
                    <a:cubicBezTo>
                      <a:pt x="30297" y="7198"/>
                      <a:pt x="29879" y="7386"/>
                      <a:pt x="29356" y="7386"/>
                    </a:cubicBezTo>
                    <a:cubicBezTo>
                      <a:pt x="29063" y="7386"/>
                      <a:pt x="28749" y="7323"/>
                      <a:pt x="28456" y="7323"/>
                    </a:cubicBezTo>
                    <a:cubicBezTo>
                      <a:pt x="28247" y="7323"/>
                      <a:pt x="28038" y="7365"/>
                      <a:pt x="27828" y="7365"/>
                    </a:cubicBezTo>
                    <a:cubicBezTo>
                      <a:pt x="27556" y="7386"/>
                      <a:pt x="27243" y="7428"/>
                      <a:pt x="26950" y="7428"/>
                    </a:cubicBezTo>
                    <a:cubicBezTo>
                      <a:pt x="26406" y="7428"/>
                      <a:pt x="25883" y="7407"/>
                      <a:pt x="25318" y="7407"/>
                    </a:cubicBezTo>
                    <a:cubicBezTo>
                      <a:pt x="24878" y="7386"/>
                      <a:pt x="24439" y="7323"/>
                      <a:pt x="24020" y="7219"/>
                    </a:cubicBezTo>
                    <a:cubicBezTo>
                      <a:pt x="23476" y="7072"/>
                      <a:pt x="22911" y="7009"/>
                      <a:pt x="22367" y="6842"/>
                    </a:cubicBezTo>
                    <a:cubicBezTo>
                      <a:pt x="22263" y="6779"/>
                      <a:pt x="22137" y="6779"/>
                      <a:pt x="22033" y="6737"/>
                    </a:cubicBezTo>
                    <a:cubicBezTo>
                      <a:pt x="21007" y="6005"/>
                      <a:pt x="20045" y="5189"/>
                      <a:pt x="19459" y="4017"/>
                    </a:cubicBezTo>
                    <a:cubicBezTo>
                      <a:pt x="19334" y="3724"/>
                      <a:pt x="19187" y="3411"/>
                      <a:pt x="19020" y="3139"/>
                    </a:cubicBezTo>
                    <a:cubicBezTo>
                      <a:pt x="18978" y="3076"/>
                      <a:pt x="18810" y="2992"/>
                      <a:pt x="18727" y="2992"/>
                    </a:cubicBezTo>
                    <a:cubicBezTo>
                      <a:pt x="18622" y="3013"/>
                      <a:pt x="18517" y="3118"/>
                      <a:pt x="18497" y="3222"/>
                    </a:cubicBezTo>
                    <a:cubicBezTo>
                      <a:pt x="18455" y="3432"/>
                      <a:pt x="18392" y="3662"/>
                      <a:pt x="18455" y="3829"/>
                    </a:cubicBezTo>
                    <a:cubicBezTo>
                      <a:pt x="18622" y="4227"/>
                      <a:pt x="18559" y="4582"/>
                      <a:pt x="18517" y="4980"/>
                    </a:cubicBezTo>
                    <a:cubicBezTo>
                      <a:pt x="18497" y="5273"/>
                      <a:pt x="18497" y="5587"/>
                      <a:pt x="18476" y="5859"/>
                    </a:cubicBezTo>
                    <a:cubicBezTo>
                      <a:pt x="18455" y="6361"/>
                      <a:pt x="18476" y="6863"/>
                      <a:pt x="18245" y="7365"/>
                    </a:cubicBezTo>
                    <a:cubicBezTo>
                      <a:pt x="18078" y="7700"/>
                      <a:pt x="18141" y="8118"/>
                      <a:pt x="17994" y="8474"/>
                    </a:cubicBezTo>
                    <a:cubicBezTo>
                      <a:pt x="17827" y="8997"/>
                      <a:pt x="17576" y="9458"/>
                      <a:pt x="17199" y="9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42;p57">
                <a:extLst>
                  <a:ext uri="{FF2B5EF4-FFF2-40B4-BE49-F238E27FC236}">
                    <a16:creationId xmlns:a16="http://schemas.microsoft.com/office/drawing/2014/main" id="{408E9510-E146-443B-91C9-319BC4526765}"/>
                  </a:ext>
                </a:extLst>
              </p:cNvPr>
              <p:cNvSpPr/>
              <p:nvPr/>
            </p:nvSpPr>
            <p:spPr>
              <a:xfrm>
                <a:off x="5607600" y="1918800"/>
                <a:ext cx="349950" cy="351550"/>
              </a:xfrm>
              <a:custGeom>
                <a:avLst/>
                <a:gdLst/>
                <a:ahLst/>
                <a:cxnLst/>
                <a:rect l="l" t="t" r="r" b="b"/>
                <a:pathLst>
                  <a:path w="13998" h="14062" extrusionOk="0">
                    <a:moveTo>
                      <a:pt x="42" y="6299"/>
                    </a:moveTo>
                    <a:cubicBezTo>
                      <a:pt x="0" y="5713"/>
                      <a:pt x="188" y="5273"/>
                      <a:pt x="439" y="4855"/>
                    </a:cubicBezTo>
                    <a:cubicBezTo>
                      <a:pt x="1297" y="3474"/>
                      <a:pt x="2218" y="2156"/>
                      <a:pt x="3452" y="1068"/>
                    </a:cubicBezTo>
                    <a:cubicBezTo>
                      <a:pt x="3536" y="984"/>
                      <a:pt x="3599" y="879"/>
                      <a:pt x="3703" y="838"/>
                    </a:cubicBezTo>
                    <a:cubicBezTo>
                      <a:pt x="4624" y="482"/>
                      <a:pt x="5482" y="1"/>
                      <a:pt x="6528" y="42"/>
                    </a:cubicBezTo>
                    <a:cubicBezTo>
                      <a:pt x="7198" y="63"/>
                      <a:pt x="7616" y="419"/>
                      <a:pt x="7867" y="963"/>
                    </a:cubicBezTo>
                    <a:cubicBezTo>
                      <a:pt x="8160" y="1570"/>
                      <a:pt x="8244" y="2239"/>
                      <a:pt x="8139" y="2888"/>
                    </a:cubicBezTo>
                    <a:cubicBezTo>
                      <a:pt x="8097" y="3076"/>
                      <a:pt x="7972" y="3286"/>
                      <a:pt x="7867" y="3453"/>
                    </a:cubicBezTo>
                    <a:cubicBezTo>
                      <a:pt x="7763" y="3599"/>
                      <a:pt x="7616" y="3704"/>
                      <a:pt x="7512" y="3830"/>
                    </a:cubicBezTo>
                    <a:cubicBezTo>
                      <a:pt x="7323" y="4039"/>
                      <a:pt x="7240" y="4311"/>
                      <a:pt x="7365" y="4604"/>
                    </a:cubicBezTo>
                    <a:cubicBezTo>
                      <a:pt x="7470" y="4876"/>
                      <a:pt x="7742" y="4959"/>
                      <a:pt x="8035" y="4980"/>
                    </a:cubicBezTo>
                    <a:cubicBezTo>
                      <a:pt x="8767" y="5022"/>
                      <a:pt x="9457" y="5043"/>
                      <a:pt x="10190" y="5043"/>
                    </a:cubicBezTo>
                    <a:cubicBezTo>
                      <a:pt x="10776" y="5043"/>
                      <a:pt x="11320" y="5148"/>
                      <a:pt x="11843" y="5441"/>
                    </a:cubicBezTo>
                    <a:lnTo>
                      <a:pt x="12010" y="5503"/>
                    </a:lnTo>
                    <a:cubicBezTo>
                      <a:pt x="12784" y="5671"/>
                      <a:pt x="13056" y="6320"/>
                      <a:pt x="13370" y="6926"/>
                    </a:cubicBezTo>
                    <a:cubicBezTo>
                      <a:pt x="13496" y="7177"/>
                      <a:pt x="13412" y="7387"/>
                      <a:pt x="13224" y="7575"/>
                    </a:cubicBezTo>
                    <a:cubicBezTo>
                      <a:pt x="13077" y="7700"/>
                      <a:pt x="12889" y="7847"/>
                      <a:pt x="12742" y="7972"/>
                    </a:cubicBezTo>
                    <a:cubicBezTo>
                      <a:pt x="12470" y="8182"/>
                      <a:pt x="12219" y="8370"/>
                      <a:pt x="11947" y="8579"/>
                    </a:cubicBezTo>
                    <a:cubicBezTo>
                      <a:pt x="11717" y="8788"/>
                      <a:pt x="11508" y="8956"/>
                      <a:pt x="11194" y="8998"/>
                    </a:cubicBezTo>
                    <a:cubicBezTo>
                      <a:pt x="10901" y="9019"/>
                      <a:pt x="10776" y="9207"/>
                      <a:pt x="10713" y="9458"/>
                    </a:cubicBezTo>
                    <a:cubicBezTo>
                      <a:pt x="10671" y="9751"/>
                      <a:pt x="10776" y="10002"/>
                      <a:pt x="11027" y="10169"/>
                    </a:cubicBezTo>
                    <a:cubicBezTo>
                      <a:pt x="11278" y="10295"/>
                      <a:pt x="11508" y="10421"/>
                      <a:pt x="11759" y="10483"/>
                    </a:cubicBezTo>
                    <a:cubicBezTo>
                      <a:pt x="12052" y="10525"/>
                      <a:pt x="12261" y="10672"/>
                      <a:pt x="12470" y="10818"/>
                    </a:cubicBezTo>
                    <a:cubicBezTo>
                      <a:pt x="12784" y="11048"/>
                      <a:pt x="13119" y="11257"/>
                      <a:pt x="13433" y="11509"/>
                    </a:cubicBezTo>
                    <a:cubicBezTo>
                      <a:pt x="13831" y="11781"/>
                      <a:pt x="13998" y="12346"/>
                      <a:pt x="13810" y="12785"/>
                    </a:cubicBezTo>
                    <a:cubicBezTo>
                      <a:pt x="13726" y="12931"/>
                      <a:pt x="13579" y="13099"/>
                      <a:pt x="13412" y="13120"/>
                    </a:cubicBezTo>
                    <a:cubicBezTo>
                      <a:pt x="12889" y="13287"/>
                      <a:pt x="12450" y="13601"/>
                      <a:pt x="11947" y="13810"/>
                    </a:cubicBezTo>
                    <a:cubicBezTo>
                      <a:pt x="11634" y="13957"/>
                      <a:pt x="11278" y="14040"/>
                      <a:pt x="10901" y="14040"/>
                    </a:cubicBezTo>
                    <a:cubicBezTo>
                      <a:pt x="10232" y="14061"/>
                      <a:pt x="9520" y="14019"/>
                      <a:pt x="8830" y="14019"/>
                    </a:cubicBezTo>
                    <a:cubicBezTo>
                      <a:pt x="8495" y="14019"/>
                      <a:pt x="8265" y="13873"/>
                      <a:pt x="8056" y="13643"/>
                    </a:cubicBezTo>
                    <a:cubicBezTo>
                      <a:pt x="7846" y="13392"/>
                      <a:pt x="7616" y="13141"/>
                      <a:pt x="7449" y="12869"/>
                    </a:cubicBezTo>
                    <a:cubicBezTo>
                      <a:pt x="7156" y="12304"/>
                      <a:pt x="6737" y="11885"/>
                      <a:pt x="6319" y="11446"/>
                    </a:cubicBezTo>
                    <a:cubicBezTo>
                      <a:pt x="5838" y="10923"/>
                      <a:pt x="5315" y="10421"/>
                      <a:pt x="4833" y="9877"/>
                    </a:cubicBezTo>
                    <a:cubicBezTo>
                      <a:pt x="4101" y="9019"/>
                      <a:pt x="3222" y="8370"/>
                      <a:pt x="2406" y="7638"/>
                    </a:cubicBezTo>
                    <a:cubicBezTo>
                      <a:pt x="1611" y="7366"/>
                      <a:pt x="1130" y="6654"/>
                      <a:pt x="335" y="6424"/>
                    </a:cubicBezTo>
                    <a:cubicBezTo>
                      <a:pt x="230" y="6403"/>
                      <a:pt x="146" y="6340"/>
                      <a:pt x="42" y="62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43;p57">
                <a:extLst>
                  <a:ext uri="{FF2B5EF4-FFF2-40B4-BE49-F238E27FC236}">
                    <a16:creationId xmlns:a16="http://schemas.microsoft.com/office/drawing/2014/main" id="{8CD84EF6-D470-4532-8F1A-140622035637}"/>
                  </a:ext>
                </a:extLst>
              </p:cNvPr>
              <p:cNvSpPr/>
              <p:nvPr/>
            </p:nvSpPr>
            <p:spPr>
              <a:xfrm>
                <a:off x="5861275" y="2366575"/>
                <a:ext cx="8215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194" extrusionOk="0">
                    <a:moveTo>
                      <a:pt x="252" y="6152"/>
                    </a:moveTo>
                    <a:cubicBezTo>
                      <a:pt x="252" y="5252"/>
                      <a:pt x="315" y="4394"/>
                      <a:pt x="294" y="3536"/>
                    </a:cubicBezTo>
                    <a:cubicBezTo>
                      <a:pt x="231" y="2699"/>
                      <a:pt x="106" y="1883"/>
                      <a:pt x="1" y="1088"/>
                    </a:cubicBezTo>
                    <a:cubicBezTo>
                      <a:pt x="503" y="481"/>
                      <a:pt x="1194" y="419"/>
                      <a:pt x="1779" y="105"/>
                    </a:cubicBezTo>
                    <a:cubicBezTo>
                      <a:pt x="1989" y="0"/>
                      <a:pt x="2198" y="63"/>
                      <a:pt x="2344" y="230"/>
                    </a:cubicBezTo>
                    <a:cubicBezTo>
                      <a:pt x="2616" y="523"/>
                      <a:pt x="2909" y="774"/>
                      <a:pt x="3140" y="1088"/>
                    </a:cubicBezTo>
                    <a:cubicBezTo>
                      <a:pt x="3244" y="1235"/>
                      <a:pt x="3265" y="1444"/>
                      <a:pt x="3265" y="1590"/>
                    </a:cubicBezTo>
                    <a:cubicBezTo>
                      <a:pt x="3286" y="1883"/>
                      <a:pt x="3202" y="2197"/>
                      <a:pt x="3244" y="2469"/>
                    </a:cubicBezTo>
                    <a:cubicBezTo>
                      <a:pt x="3265" y="3243"/>
                      <a:pt x="3140" y="3892"/>
                      <a:pt x="2554" y="4436"/>
                    </a:cubicBezTo>
                    <a:cubicBezTo>
                      <a:pt x="2261" y="4729"/>
                      <a:pt x="2031" y="5085"/>
                      <a:pt x="1779" y="5398"/>
                    </a:cubicBezTo>
                    <a:cubicBezTo>
                      <a:pt x="1487" y="5775"/>
                      <a:pt x="1047" y="5922"/>
                      <a:pt x="650" y="6131"/>
                    </a:cubicBezTo>
                    <a:cubicBezTo>
                      <a:pt x="566" y="6194"/>
                      <a:pt x="440" y="6152"/>
                      <a:pt x="252" y="61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44;p57">
                <a:extLst>
                  <a:ext uri="{FF2B5EF4-FFF2-40B4-BE49-F238E27FC236}">
                    <a16:creationId xmlns:a16="http://schemas.microsoft.com/office/drawing/2014/main" id="{1984AAB5-1274-4FF6-9782-5B3B32192540}"/>
                  </a:ext>
                </a:extLst>
              </p:cNvPr>
              <p:cNvSpPr/>
              <p:nvPr/>
            </p:nvSpPr>
            <p:spPr>
              <a:xfrm>
                <a:off x="4938025" y="2537625"/>
                <a:ext cx="81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4165" extrusionOk="0">
                    <a:moveTo>
                      <a:pt x="775" y="63"/>
                    </a:moveTo>
                    <a:cubicBezTo>
                      <a:pt x="880" y="63"/>
                      <a:pt x="1026" y="21"/>
                      <a:pt x="1131" y="21"/>
                    </a:cubicBezTo>
                    <a:cubicBezTo>
                      <a:pt x="1361" y="0"/>
                      <a:pt x="1549" y="84"/>
                      <a:pt x="1612" y="314"/>
                    </a:cubicBezTo>
                    <a:cubicBezTo>
                      <a:pt x="1696" y="502"/>
                      <a:pt x="1800" y="691"/>
                      <a:pt x="1842" y="900"/>
                    </a:cubicBezTo>
                    <a:cubicBezTo>
                      <a:pt x="1989" y="1632"/>
                      <a:pt x="2323" y="2260"/>
                      <a:pt x="2658" y="2888"/>
                    </a:cubicBezTo>
                    <a:cubicBezTo>
                      <a:pt x="2867" y="3243"/>
                      <a:pt x="3056" y="3620"/>
                      <a:pt x="3244" y="3976"/>
                    </a:cubicBezTo>
                    <a:cubicBezTo>
                      <a:pt x="2825" y="4164"/>
                      <a:pt x="2512" y="3955"/>
                      <a:pt x="2177" y="3871"/>
                    </a:cubicBezTo>
                    <a:cubicBezTo>
                      <a:pt x="1465" y="3662"/>
                      <a:pt x="859" y="3306"/>
                      <a:pt x="398" y="2720"/>
                    </a:cubicBezTo>
                    <a:cubicBezTo>
                      <a:pt x="147" y="2448"/>
                      <a:pt x="1" y="2093"/>
                      <a:pt x="105" y="1737"/>
                    </a:cubicBezTo>
                    <a:cubicBezTo>
                      <a:pt x="315" y="1193"/>
                      <a:pt x="356" y="565"/>
                      <a:pt x="775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5;p57">
                <a:extLst>
                  <a:ext uri="{FF2B5EF4-FFF2-40B4-BE49-F238E27FC236}">
                    <a16:creationId xmlns:a16="http://schemas.microsoft.com/office/drawing/2014/main" id="{4651E119-76D1-4D19-A9CB-334C314F8F16}"/>
                  </a:ext>
                </a:extLst>
              </p:cNvPr>
              <p:cNvSpPr/>
              <p:nvPr/>
            </p:nvSpPr>
            <p:spPr>
              <a:xfrm>
                <a:off x="5682925" y="3523125"/>
                <a:ext cx="920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1486" extrusionOk="0">
                    <a:moveTo>
                      <a:pt x="0" y="377"/>
                    </a:moveTo>
                    <a:cubicBezTo>
                      <a:pt x="105" y="126"/>
                      <a:pt x="272" y="21"/>
                      <a:pt x="481" y="21"/>
                    </a:cubicBezTo>
                    <a:cubicBezTo>
                      <a:pt x="1067" y="21"/>
                      <a:pt x="1632" y="0"/>
                      <a:pt x="2197" y="84"/>
                    </a:cubicBezTo>
                    <a:cubicBezTo>
                      <a:pt x="2783" y="168"/>
                      <a:pt x="3348" y="377"/>
                      <a:pt x="3683" y="1005"/>
                    </a:cubicBezTo>
                    <a:cubicBezTo>
                      <a:pt x="2929" y="1486"/>
                      <a:pt x="2092" y="1465"/>
                      <a:pt x="1297" y="1318"/>
                    </a:cubicBezTo>
                    <a:cubicBezTo>
                      <a:pt x="753" y="1214"/>
                      <a:pt x="230" y="942"/>
                      <a:pt x="0" y="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46;p57">
                <a:extLst>
                  <a:ext uri="{FF2B5EF4-FFF2-40B4-BE49-F238E27FC236}">
                    <a16:creationId xmlns:a16="http://schemas.microsoft.com/office/drawing/2014/main" id="{91BAD322-E6D3-4816-A0E7-2F1B5023EEA1}"/>
                  </a:ext>
                </a:extLst>
              </p:cNvPr>
              <p:cNvSpPr/>
              <p:nvPr/>
            </p:nvSpPr>
            <p:spPr>
              <a:xfrm>
                <a:off x="5341325" y="3541950"/>
                <a:ext cx="62800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654" extrusionOk="0">
                    <a:moveTo>
                      <a:pt x="2512" y="189"/>
                    </a:moveTo>
                    <a:cubicBezTo>
                      <a:pt x="2386" y="775"/>
                      <a:pt x="1926" y="1026"/>
                      <a:pt x="1549" y="1319"/>
                    </a:cubicBezTo>
                    <a:cubicBezTo>
                      <a:pt x="1068" y="1654"/>
                      <a:pt x="545" y="1528"/>
                      <a:pt x="1" y="1465"/>
                    </a:cubicBezTo>
                    <a:cubicBezTo>
                      <a:pt x="64" y="984"/>
                      <a:pt x="294" y="691"/>
                      <a:pt x="754" y="586"/>
                    </a:cubicBezTo>
                    <a:cubicBezTo>
                      <a:pt x="922" y="565"/>
                      <a:pt x="1089" y="482"/>
                      <a:pt x="1235" y="356"/>
                    </a:cubicBezTo>
                    <a:cubicBezTo>
                      <a:pt x="1633" y="1"/>
                      <a:pt x="2051" y="63"/>
                      <a:pt x="2512" y="1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47;p57">
                <a:extLst>
                  <a:ext uri="{FF2B5EF4-FFF2-40B4-BE49-F238E27FC236}">
                    <a16:creationId xmlns:a16="http://schemas.microsoft.com/office/drawing/2014/main" id="{3B55FDD8-0B5F-49BB-B41B-5028639E58B1}"/>
                  </a:ext>
                </a:extLst>
              </p:cNvPr>
              <p:cNvSpPr/>
              <p:nvPr/>
            </p:nvSpPr>
            <p:spPr>
              <a:xfrm>
                <a:off x="5434450" y="2856700"/>
                <a:ext cx="497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005" extrusionOk="0">
                    <a:moveTo>
                      <a:pt x="1632" y="942"/>
                    </a:moveTo>
                    <a:cubicBezTo>
                      <a:pt x="795" y="1005"/>
                      <a:pt x="398" y="817"/>
                      <a:pt x="0" y="105"/>
                    </a:cubicBezTo>
                    <a:lnTo>
                      <a:pt x="963" y="105"/>
                    </a:lnTo>
                    <a:cubicBezTo>
                      <a:pt x="1277" y="84"/>
                      <a:pt x="1590" y="63"/>
                      <a:pt x="1988" y="1"/>
                    </a:cubicBezTo>
                    <a:cubicBezTo>
                      <a:pt x="1988" y="398"/>
                      <a:pt x="1716" y="670"/>
                      <a:pt x="1632" y="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48;p57">
                <a:extLst>
                  <a:ext uri="{FF2B5EF4-FFF2-40B4-BE49-F238E27FC236}">
                    <a16:creationId xmlns:a16="http://schemas.microsoft.com/office/drawing/2014/main" id="{6A7DBB8D-DBC4-4C99-880D-856E95123EA2}"/>
                  </a:ext>
                </a:extLst>
              </p:cNvPr>
              <p:cNvSpPr/>
              <p:nvPr/>
            </p:nvSpPr>
            <p:spPr>
              <a:xfrm>
                <a:off x="5268625" y="2547550"/>
                <a:ext cx="304975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7952" extrusionOk="0">
                    <a:moveTo>
                      <a:pt x="12136" y="210"/>
                    </a:moveTo>
                    <a:cubicBezTo>
                      <a:pt x="12178" y="691"/>
                      <a:pt x="12199" y="1110"/>
                      <a:pt x="11990" y="1486"/>
                    </a:cubicBezTo>
                    <a:cubicBezTo>
                      <a:pt x="11906" y="1654"/>
                      <a:pt x="11906" y="1842"/>
                      <a:pt x="11864" y="2009"/>
                    </a:cubicBezTo>
                    <a:lnTo>
                      <a:pt x="11467" y="3202"/>
                    </a:lnTo>
                    <a:cubicBezTo>
                      <a:pt x="11446" y="3265"/>
                      <a:pt x="11383" y="3349"/>
                      <a:pt x="11362" y="3432"/>
                    </a:cubicBezTo>
                    <a:cubicBezTo>
                      <a:pt x="11090" y="4395"/>
                      <a:pt x="10462" y="5106"/>
                      <a:pt x="9730" y="5734"/>
                    </a:cubicBezTo>
                    <a:cubicBezTo>
                      <a:pt x="9416" y="5985"/>
                      <a:pt x="9102" y="6278"/>
                      <a:pt x="8830" y="6592"/>
                    </a:cubicBezTo>
                    <a:cubicBezTo>
                      <a:pt x="8203" y="7282"/>
                      <a:pt x="7407" y="7554"/>
                      <a:pt x="6529" y="7638"/>
                    </a:cubicBezTo>
                    <a:cubicBezTo>
                      <a:pt x="6236" y="7659"/>
                      <a:pt x="5922" y="7742"/>
                      <a:pt x="5629" y="7805"/>
                    </a:cubicBezTo>
                    <a:cubicBezTo>
                      <a:pt x="4897" y="7952"/>
                      <a:pt x="4269" y="7847"/>
                      <a:pt x="3599" y="7491"/>
                    </a:cubicBezTo>
                    <a:cubicBezTo>
                      <a:pt x="2407" y="6801"/>
                      <a:pt x="1549" y="5838"/>
                      <a:pt x="691" y="4834"/>
                    </a:cubicBezTo>
                    <a:cubicBezTo>
                      <a:pt x="210" y="4290"/>
                      <a:pt x="1" y="3579"/>
                      <a:pt x="147" y="2784"/>
                    </a:cubicBezTo>
                    <a:cubicBezTo>
                      <a:pt x="628" y="2491"/>
                      <a:pt x="1193" y="2219"/>
                      <a:pt x="1737" y="2051"/>
                    </a:cubicBezTo>
                    <a:cubicBezTo>
                      <a:pt x="2616" y="1758"/>
                      <a:pt x="3495" y="1444"/>
                      <a:pt x="4374" y="1152"/>
                    </a:cubicBezTo>
                    <a:cubicBezTo>
                      <a:pt x="4687" y="1047"/>
                      <a:pt x="5001" y="963"/>
                      <a:pt x="5336" y="963"/>
                    </a:cubicBezTo>
                    <a:cubicBezTo>
                      <a:pt x="5796" y="942"/>
                      <a:pt x="6236" y="900"/>
                      <a:pt x="6675" y="754"/>
                    </a:cubicBezTo>
                    <a:cubicBezTo>
                      <a:pt x="7261" y="608"/>
                      <a:pt x="7826" y="440"/>
                      <a:pt x="8454" y="503"/>
                    </a:cubicBezTo>
                    <a:cubicBezTo>
                      <a:pt x="8621" y="503"/>
                      <a:pt x="8768" y="482"/>
                      <a:pt x="8893" y="440"/>
                    </a:cubicBezTo>
                    <a:cubicBezTo>
                      <a:pt x="9416" y="273"/>
                      <a:pt x="9939" y="273"/>
                      <a:pt x="10504" y="294"/>
                    </a:cubicBezTo>
                    <a:cubicBezTo>
                      <a:pt x="10755" y="294"/>
                      <a:pt x="11027" y="210"/>
                      <a:pt x="11278" y="168"/>
                    </a:cubicBezTo>
                    <a:cubicBezTo>
                      <a:pt x="11508" y="84"/>
                      <a:pt x="11801" y="1"/>
                      <a:pt x="12136" y="2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49;p57">
                <a:extLst>
                  <a:ext uri="{FF2B5EF4-FFF2-40B4-BE49-F238E27FC236}">
                    <a16:creationId xmlns:a16="http://schemas.microsoft.com/office/drawing/2014/main" id="{7E904585-27FB-4244-A10F-524E4C994AB2}"/>
                  </a:ext>
                </a:extLst>
              </p:cNvPr>
              <p:cNvSpPr/>
              <p:nvPr/>
            </p:nvSpPr>
            <p:spPr>
              <a:xfrm>
                <a:off x="5060950" y="2575800"/>
                <a:ext cx="170550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571" extrusionOk="0">
                    <a:moveTo>
                      <a:pt x="6152" y="2532"/>
                    </a:moveTo>
                    <a:cubicBezTo>
                      <a:pt x="6111" y="2449"/>
                      <a:pt x="6069" y="2407"/>
                      <a:pt x="6006" y="2323"/>
                    </a:cubicBezTo>
                    <a:cubicBezTo>
                      <a:pt x="5964" y="2219"/>
                      <a:pt x="5901" y="2114"/>
                      <a:pt x="5818" y="2009"/>
                    </a:cubicBezTo>
                    <a:cubicBezTo>
                      <a:pt x="4646" y="231"/>
                      <a:pt x="2302" y="1"/>
                      <a:pt x="670" y="1256"/>
                    </a:cubicBezTo>
                    <a:cubicBezTo>
                      <a:pt x="1" y="1779"/>
                      <a:pt x="22" y="2825"/>
                      <a:pt x="210" y="3558"/>
                    </a:cubicBezTo>
                    <a:cubicBezTo>
                      <a:pt x="336" y="4123"/>
                      <a:pt x="649" y="4646"/>
                      <a:pt x="1005" y="5106"/>
                    </a:cubicBezTo>
                    <a:cubicBezTo>
                      <a:pt x="1256" y="5441"/>
                      <a:pt x="1570" y="5692"/>
                      <a:pt x="1926" y="5880"/>
                    </a:cubicBezTo>
                    <a:cubicBezTo>
                      <a:pt x="2846" y="6466"/>
                      <a:pt x="4144" y="6571"/>
                      <a:pt x="5127" y="6110"/>
                    </a:cubicBezTo>
                    <a:cubicBezTo>
                      <a:pt x="6571" y="5462"/>
                      <a:pt x="6822" y="3851"/>
                      <a:pt x="6152" y="25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50;p57">
                <a:extLst>
                  <a:ext uri="{FF2B5EF4-FFF2-40B4-BE49-F238E27FC236}">
                    <a16:creationId xmlns:a16="http://schemas.microsoft.com/office/drawing/2014/main" id="{581CB96C-748F-49F3-B66F-92809BF96B6F}"/>
                  </a:ext>
                </a:extLst>
              </p:cNvPr>
              <p:cNvSpPr/>
              <p:nvPr/>
            </p:nvSpPr>
            <p:spPr>
              <a:xfrm>
                <a:off x="5603400" y="2415750"/>
                <a:ext cx="198800" cy="220225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8809" extrusionOk="0">
                    <a:moveTo>
                      <a:pt x="7805" y="3787"/>
                    </a:moveTo>
                    <a:cubicBezTo>
                      <a:pt x="7805" y="2825"/>
                      <a:pt x="7303" y="1841"/>
                      <a:pt x="6382" y="1255"/>
                    </a:cubicBezTo>
                    <a:cubicBezTo>
                      <a:pt x="4457" y="0"/>
                      <a:pt x="2198" y="1674"/>
                      <a:pt x="1151" y="3285"/>
                    </a:cubicBezTo>
                    <a:cubicBezTo>
                      <a:pt x="1" y="5126"/>
                      <a:pt x="712" y="7491"/>
                      <a:pt x="2804" y="8202"/>
                    </a:cubicBezTo>
                    <a:cubicBezTo>
                      <a:pt x="4646" y="8809"/>
                      <a:pt x="6696" y="7135"/>
                      <a:pt x="7533" y="5649"/>
                    </a:cubicBezTo>
                    <a:cubicBezTo>
                      <a:pt x="7889" y="5043"/>
                      <a:pt x="7952" y="4394"/>
                      <a:pt x="7805" y="37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51;p57">
                <a:extLst>
                  <a:ext uri="{FF2B5EF4-FFF2-40B4-BE49-F238E27FC236}">
                    <a16:creationId xmlns:a16="http://schemas.microsoft.com/office/drawing/2014/main" id="{4DF97177-6974-41BD-B151-95D4C241AE1F}"/>
                  </a:ext>
                </a:extLst>
              </p:cNvPr>
              <p:cNvSpPr/>
              <p:nvPr/>
            </p:nvSpPr>
            <p:spPr>
              <a:xfrm>
                <a:off x="4911875" y="1900500"/>
                <a:ext cx="1146650" cy="1701625"/>
              </a:xfrm>
              <a:custGeom>
                <a:avLst/>
                <a:gdLst/>
                <a:ahLst/>
                <a:cxnLst/>
                <a:rect l="l" t="t" r="r" b="b"/>
                <a:pathLst>
                  <a:path w="45866" h="68065" extrusionOk="0">
                    <a:moveTo>
                      <a:pt x="21364" y="6947"/>
                    </a:moveTo>
                    <a:cubicBezTo>
                      <a:pt x="21468" y="6926"/>
                      <a:pt x="21489" y="6947"/>
                      <a:pt x="21531" y="6926"/>
                    </a:cubicBezTo>
                    <a:cubicBezTo>
                      <a:pt x="22221" y="6507"/>
                      <a:pt x="23017" y="6361"/>
                      <a:pt x="23854" y="6445"/>
                    </a:cubicBezTo>
                    <a:cubicBezTo>
                      <a:pt x="24398" y="6507"/>
                      <a:pt x="24921" y="6445"/>
                      <a:pt x="25465" y="6507"/>
                    </a:cubicBezTo>
                    <a:cubicBezTo>
                      <a:pt x="25946" y="6528"/>
                      <a:pt x="26406" y="6612"/>
                      <a:pt x="26908" y="6654"/>
                    </a:cubicBezTo>
                    <a:cubicBezTo>
                      <a:pt x="26992" y="6361"/>
                      <a:pt x="27076" y="6047"/>
                      <a:pt x="27180" y="5775"/>
                    </a:cubicBezTo>
                    <a:cubicBezTo>
                      <a:pt x="27306" y="5461"/>
                      <a:pt x="27452" y="5168"/>
                      <a:pt x="27641" y="4917"/>
                    </a:cubicBezTo>
                    <a:cubicBezTo>
                      <a:pt x="27829" y="4624"/>
                      <a:pt x="28017" y="4352"/>
                      <a:pt x="28185" y="4101"/>
                    </a:cubicBezTo>
                    <a:cubicBezTo>
                      <a:pt x="28917" y="3013"/>
                      <a:pt x="29712" y="2030"/>
                      <a:pt x="30696" y="1172"/>
                    </a:cubicBezTo>
                    <a:cubicBezTo>
                      <a:pt x="30988" y="900"/>
                      <a:pt x="31302" y="670"/>
                      <a:pt x="31700" y="586"/>
                    </a:cubicBezTo>
                    <a:cubicBezTo>
                      <a:pt x="32014" y="523"/>
                      <a:pt x="32328" y="419"/>
                      <a:pt x="32641" y="272"/>
                    </a:cubicBezTo>
                    <a:cubicBezTo>
                      <a:pt x="33185" y="21"/>
                      <a:pt x="33792" y="0"/>
                      <a:pt x="34399" y="0"/>
                    </a:cubicBezTo>
                    <a:cubicBezTo>
                      <a:pt x="35466" y="0"/>
                      <a:pt x="36136" y="565"/>
                      <a:pt x="36533" y="1486"/>
                    </a:cubicBezTo>
                    <a:cubicBezTo>
                      <a:pt x="36952" y="2511"/>
                      <a:pt x="37161" y="3557"/>
                      <a:pt x="36659" y="4624"/>
                    </a:cubicBezTo>
                    <a:cubicBezTo>
                      <a:pt x="36638" y="4666"/>
                      <a:pt x="36659" y="4729"/>
                      <a:pt x="36701" y="4834"/>
                    </a:cubicBezTo>
                    <a:cubicBezTo>
                      <a:pt x="37035" y="4959"/>
                      <a:pt x="37391" y="4959"/>
                      <a:pt x="37747" y="4917"/>
                    </a:cubicBezTo>
                    <a:cubicBezTo>
                      <a:pt x="38960" y="4813"/>
                      <a:pt x="40007" y="5378"/>
                      <a:pt x="41095" y="5817"/>
                    </a:cubicBezTo>
                    <a:cubicBezTo>
                      <a:pt x="41262" y="5901"/>
                      <a:pt x="41408" y="6110"/>
                      <a:pt x="41513" y="6277"/>
                    </a:cubicBezTo>
                    <a:cubicBezTo>
                      <a:pt x="41680" y="6549"/>
                      <a:pt x="41785" y="6863"/>
                      <a:pt x="41973" y="7135"/>
                    </a:cubicBezTo>
                    <a:cubicBezTo>
                      <a:pt x="42392" y="7868"/>
                      <a:pt x="42308" y="8579"/>
                      <a:pt x="41660" y="9144"/>
                    </a:cubicBezTo>
                    <a:cubicBezTo>
                      <a:pt x="41429" y="9353"/>
                      <a:pt x="41157" y="9479"/>
                      <a:pt x="40927" y="9667"/>
                    </a:cubicBezTo>
                    <a:cubicBezTo>
                      <a:pt x="40697" y="9855"/>
                      <a:pt x="40488" y="10065"/>
                      <a:pt x="40195" y="10295"/>
                    </a:cubicBezTo>
                    <a:cubicBezTo>
                      <a:pt x="40676" y="10692"/>
                      <a:pt x="41095" y="11090"/>
                      <a:pt x="41576" y="11341"/>
                    </a:cubicBezTo>
                    <a:cubicBezTo>
                      <a:pt x="42392" y="11780"/>
                      <a:pt x="42664" y="12471"/>
                      <a:pt x="42664" y="13350"/>
                    </a:cubicBezTo>
                    <a:cubicBezTo>
                      <a:pt x="42664" y="14124"/>
                      <a:pt x="42266" y="14563"/>
                      <a:pt x="41660" y="14814"/>
                    </a:cubicBezTo>
                    <a:cubicBezTo>
                      <a:pt x="41157" y="15023"/>
                      <a:pt x="40697" y="15295"/>
                      <a:pt x="40216" y="15526"/>
                    </a:cubicBezTo>
                    <a:cubicBezTo>
                      <a:pt x="39755" y="15798"/>
                      <a:pt x="39232" y="15923"/>
                      <a:pt x="38647" y="15902"/>
                    </a:cubicBezTo>
                    <a:cubicBezTo>
                      <a:pt x="37914" y="15860"/>
                      <a:pt x="37224" y="15839"/>
                      <a:pt x="36491" y="15819"/>
                    </a:cubicBezTo>
                    <a:cubicBezTo>
                      <a:pt x="36345" y="15819"/>
                      <a:pt x="36198" y="15839"/>
                      <a:pt x="35989" y="15839"/>
                    </a:cubicBezTo>
                    <a:cubicBezTo>
                      <a:pt x="36136" y="16446"/>
                      <a:pt x="36491" y="16886"/>
                      <a:pt x="36742" y="17388"/>
                    </a:cubicBezTo>
                    <a:cubicBezTo>
                      <a:pt x="37014" y="17869"/>
                      <a:pt x="37266" y="18392"/>
                      <a:pt x="37538" y="18894"/>
                    </a:cubicBezTo>
                    <a:cubicBezTo>
                      <a:pt x="37642" y="18873"/>
                      <a:pt x="37747" y="18894"/>
                      <a:pt x="37789" y="18873"/>
                    </a:cubicBezTo>
                    <a:cubicBezTo>
                      <a:pt x="38312" y="18601"/>
                      <a:pt x="38835" y="18267"/>
                      <a:pt x="39379" y="18057"/>
                    </a:cubicBezTo>
                    <a:cubicBezTo>
                      <a:pt x="39860" y="17869"/>
                      <a:pt x="40383" y="17869"/>
                      <a:pt x="40802" y="18267"/>
                    </a:cubicBezTo>
                    <a:cubicBezTo>
                      <a:pt x="42057" y="19396"/>
                      <a:pt x="42078" y="19459"/>
                      <a:pt x="42036" y="21112"/>
                    </a:cubicBezTo>
                    <a:lnTo>
                      <a:pt x="42036" y="21196"/>
                    </a:lnTo>
                    <a:cubicBezTo>
                      <a:pt x="41973" y="22807"/>
                      <a:pt x="42162" y="22368"/>
                      <a:pt x="41241" y="23581"/>
                    </a:cubicBezTo>
                    <a:cubicBezTo>
                      <a:pt x="41032" y="23874"/>
                      <a:pt x="40843" y="24188"/>
                      <a:pt x="40634" y="24460"/>
                    </a:cubicBezTo>
                    <a:cubicBezTo>
                      <a:pt x="40216" y="24983"/>
                      <a:pt x="39651" y="25339"/>
                      <a:pt x="39065" y="25653"/>
                    </a:cubicBezTo>
                    <a:cubicBezTo>
                      <a:pt x="38835" y="25778"/>
                      <a:pt x="38542" y="25778"/>
                      <a:pt x="38228" y="25862"/>
                    </a:cubicBezTo>
                    <a:cubicBezTo>
                      <a:pt x="38186" y="25987"/>
                      <a:pt x="38123" y="26197"/>
                      <a:pt x="38082" y="26385"/>
                    </a:cubicBezTo>
                    <a:cubicBezTo>
                      <a:pt x="37579" y="27954"/>
                      <a:pt x="36805" y="29335"/>
                      <a:pt x="35696" y="30570"/>
                    </a:cubicBezTo>
                    <a:cubicBezTo>
                      <a:pt x="35027" y="31323"/>
                      <a:pt x="34357" y="32097"/>
                      <a:pt x="33667" y="32829"/>
                    </a:cubicBezTo>
                    <a:cubicBezTo>
                      <a:pt x="33374" y="33143"/>
                      <a:pt x="33060" y="33415"/>
                      <a:pt x="32683" y="33645"/>
                    </a:cubicBezTo>
                    <a:cubicBezTo>
                      <a:pt x="31909" y="34169"/>
                      <a:pt x="31114" y="34650"/>
                      <a:pt x="30340" y="35152"/>
                    </a:cubicBezTo>
                    <a:cubicBezTo>
                      <a:pt x="30214" y="35215"/>
                      <a:pt x="30068" y="35361"/>
                      <a:pt x="29859" y="35529"/>
                    </a:cubicBezTo>
                    <a:cubicBezTo>
                      <a:pt x="31951" y="36282"/>
                      <a:pt x="33939" y="36972"/>
                      <a:pt x="36073" y="37265"/>
                    </a:cubicBezTo>
                    <a:cubicBezTo>
                      <a:pt x="38123" y="37558"/>
                      <a:pt x="40090" y="38207"/>
                      <a:pt x="42036" y="38939"/>
                    </a:cubicBezTo>
                    <a:cubicBezTo>
                      <a:pt x="42392" y="39065"/>
                      <a:pt x="42727" y="39274"/>
                      <a:pt x="43103" y="39462"/>
                    </a:cubicBezTo>
                    <a:cubicBezTo>
                      <a:pt x="43668" y="39274"/>
                      <a:pt x="44275" y="39065"/>
                      <a:pt x="44882" y="38876"/>
                    </a:cubicBezTo>
                    <a:cubicBezTo>
                      <a:pt x="45007" y="38834"/>
                      <a:pt x="45175" y="38772"/>
                      <a:pt x="45300" y="38772"/>
                    </a:cubicBezTo>
                    <a:cubicBezTo>
                      <a:pt x="45509" y="38751"/>
                      <a:pt x="45719" y="38918"/>
                      <a:pt x="45802" y="39086"/>
                    </a:cubicBezTo>
                    <a:cubicBezTo>
                      <a:pt x="45865" y="39274"/>
                      <a:pt x="45761" y="39504"/>
                      <a:pt x="45551" y="39609"/>
                    </a:cubicBezTo>
                    <a:cubicBezTo>
                      <a:pt x="45300" y="39776"/>
                      <a:pt x="45028" y="39881"/>
                      <a:pt x="44714" y="40027"/>
                    </a:cubicBezTo>
                    <a:cubicBezTo>
                      <a:pt x="44924" y="40215"/>
                      <a:pt x="45133" y="40383"/>
                      <a:pt x="45300" y="40592"/>
                    </a:cubicBezTo>
                    <a:cubicBezTo>
                      <a:pt x="45384" y="40697"/>
                      <a:pt x="45426" y="40864"/>
                      <a:pt x="45384" y="40969"/>
                    </a:cubicBezTo>
                    <a:cubicBezTo>
                      <a:pt x="45321" y="41073"/>
                      <a:pt x="45175" y="41220"/>
                      <a:pt x="45028" y="41220"/>
                    </a:cubicBezTo>
                    <a:cubicBezTo>
                      <a:pt x="44882" y="41241"/>
                      <a:pt x="44693" y="41157"/>
                      <a:pt x="44505" y="41115"/>
                    </a:cubicBezTo>
                    <a:cubicBezTo>
                      <a:pt x="44338" y="41052"/>
                      <a:pt x="44129" y="41031"/>
                      <a:pt x="43940" y="41011"/>
                    </a:cubicBezTo>
                    <a:cubicBezTo>
                      <a:pt x="43773" y="41283"/>
                      <a:pt x="43940" y="41450"/>
                      <a:pt x="44066" y="41596"/>
                    </a:cubicBezTo>
                    <a:cubicBezTo>
                      <a:pt x="44233" y="41785"/>
                      <a:pt x="44380" y="41973"/>
                      <a:pt x="44359" y="42224"/>
                    </a:cubicBezTo>
                    <a:cubicBezTo>
                      <a:pt x="44359" y="42412"/>
                      <a:pt x="44296" y="42601"/>
                      <a:pt x="44087" y="42643"/>
                    </a:cubicBezTo>
                    <a:cubicBezTo>
                      <a:pt x="43919" y="42726"/>
                      <a:pt x="43731" y="42684"/>
                      <a:pt x="43626" y="42496"/>
                    </a:cubicBezTo>
                    <a:cubicBezTo>
                      <a:pt x="43438" y="42099"/>
                      <a:pt x="43124" y="41764"/>
                      <a:pt x="42978" y="41345"/>
                    </a:cubicBezTo>
                    <a:cubicBezTo>
                      <a:pt x="42706" y="40592"/>
                      <a:pt x="42204" y="39964"/>
                      <a:pt x="41346" y="39671"/>
                    </a:cubicBezTo>
                    <a:cubicBezTo>
                      <a:pt x="39630" y="39086"/>
                      <a:pt x="37893" y="38437"/>
                      <a:pt x="36073" y="38207"/>
                    </a:cubicBezTo>
                    <a:cubicBezTo>
                      <a:pt x="34629" y="38018"/>
                      <a:pt x="33269" y="37579"/>
                      <a:pt x="31909" y="37140"/>
                    </a:cubicBezTo>
                    <a:cubicBezTo>
                      <a:pt x="31009" y="36847"/>
                      <a:pt x="30131" y="36679"/>
                      <a:pt x="29168" y="36554"/>
                    </a:cubicBezTo>
                    <a:cubicBezTo>
                      <a:pt x="29315" y="37140"/>
                      <a:pt x="29524" y="37600"/>
                      <a:pt x="29796" y="38102"/>
                    </a:cubicBezTo>
                    <a:cubicBezTo>
                      <a:pt x="30863" y="40006"/>
                      <a:pt x="31846" y="41973"/>
                      <a:pt x="32516" y="44065"/>
                    </a:cubicBezTo>
                    <a:cubicBezTo>
                      <a:pt x="32662" y="44568"/>
                      <a:pt x="32851" y="45028"/>
                      <a:pt x="32976" y="45509"/>
                    </a:cubicBezTo>
                    <a:cubicBezTo>
                      <a:pt x="33144" y="46032"/>
                      <a:pt x="33269" y="46555"/>
                      <a:pt x="33395" y="47078"/>
                    </a:cubicBezTo>
                    <a:cubicBezTo>
                      <a:pt x="33478" y="47350"/>
                      <a:pt x="33499" y="47664"/>
                      <a:pt x="33625" y="47936"/>
                    </a:cubicBezTo>
                    <a:cubicBezTo>
                      <a:pt x="34127" y="49171"/>
                      <a:pt x="34315" y="50468"/>
                      <a:pt x="34713" y="51723"/>
                    </a:cubicBezTo>
                    <a:cubicBezTo>
                      <a:pt x="34776" y="51995"/>
                      <a:pt x="34713" y="52226"/>
                      <a:pt x="34525" y="52477"/>
                    </a:cubicBezTo>
                    <a:cubicBezTo>
                      <a:pt x="34148" y="53042"/>
                      <a:pt x="33625" y="53355"/>
                      <a:pt x="32997" y="53565"/>
                    </a:cubicBezTo>
                    <a:cubicBezTo>
                      <a:pt x="32035" y="53879"/>
                      <a:pt x="31009" y="54025"/>
                      <a:pt x="30026" y="54192"/>
                    </a:cubicBezTo>
                    <a:cubicBezTo>
                      <a:pt x="29503" y="54255"/>
                      <a:pt x="28980" y="54339"/>
                      <a:pt x="28373" y="54423"/>
                    </a:cubicBezTo>
                    <a:cubicBezTo>
                      <a:pt x="28478" y="54841"/>
                      <a:pt x="28540" y="55197"/>
                      <a:pt x="28666" y="55573"/>
                    </a:cubicBezTo>
                    <a:cubicBezTo>
                      <a:pt x="29105" y="56850"/>
                      <a:pt x="29294" y="58189"/>
                      <a:pt x="29754" y="59444"/>
                    </a:cubicBezTo>
                    <a:cubicBezTo>
                      <a:pt x="29796" y="60428"/>
                      <a:pt x="30152" y="61369"/>
                      <a:pt x="30361" y="62311"/>
                    </a:cubicBezTo>
                    <a:cubicBezTo>
                      <a:pt x="30444" y="62729"/>
                      <a:pt x="30591" y="63106"/>
                      <a:pt x="30591" y="63545"/>
                    </a:cubicBezTo>
                    <a:cubicBezTo>
                      <a:pt x="30591" y="63817"/>
                      <a:pt x="30779" y="63985"/>
                      <a:pt x="31072" y="63985"/>
                    </a:cubicBezTo>
                    <a:cubicBezTo>
                      <a:pt x="31616" y="64027"/>
                      <a:pt x="32139" y="64047"/>
                      <a:pt x="32683" y="64047"/>
                    </a:cubicBezTo>
                    <a:cubicBezTo>
                      <a:pt x="33185" y="64047"/>
                      <a:pt x="33625" y="64173"/>
                      <a:pt x="34085" y="64340"/>
                    </a:cubicBezTo>
                    <a:cubicBezTo>
                      <a:pt x="34629" y="64550"/>
                      <a:pt x="34964" y="64968"/>
                      <a:pt x="35257" y="65407"/>
                    </a:cubicBezTo>
                    <a:cubicBezTo>
                      <a:pt x="35592" y="65910"/>
                      <a:pt x="35299" y="66600"/>
                      <a:pt x="34734" y="66809"/>
                    </a:cubicBezTo>
                    <a:cubicBezTo>
                      <a:pt x="33709" y="67207"/>
                      <a:pt x="31993" y="67186"/>
                      <a:pt x="31219" y="66788"/>
                    </a:cubicBezTo>
                    <a:cubicBezTo>
                      <a:pt x="30988" y="66663"/>
                      <a:pt x="30779" y="66537"/>
                      <a:pt x="30549" y="66349"/>
                    </a:cubicBezTo>
                    <a:cubicBezTo>
                      <a:pt x="30382" y="66223"/>
                      <a:pt x="30256" y="66035"/>
                      <a:pt x="30068" y="65931"/>
                    </a:cubicBezTo>
                    <a:cubicBezTo>
                      <a:pt x="29712" y="65763"/>
                      <a:pt x="29608" y="65491"/>
                      <a:pt x="29628" y="65115"/>
                    </a:cubicBezTo>
                    <a:cubicBezTo>
                      <a:pt x="29649" y="64884"/>
                      <a:pt x="29628" y="64633"/>
                      <a:pt x="29649" y="64382"/>
                    </a:cubicBezTo>
                    <a:cubicBezTo>
                      <a:pt x="29733" y="63378"/>
                      <a:pt x="29524" y="62415"/>
                      <a:pt x="29210" y="61474"/>
                    </a:cubicBezTo>
                    <a:cubicBezTo>
                      <a:pt x="29084" y="61118"/>
                      <a:pt x="29022" y="60721"/>
                      <a:pt x="28980" y="60344"/>
                    </a:cubicBezTo>
                    <a:cubicBezTo>
                      <a:pt x="28896" y="59967"/>
                      <a:pt x="28875" y="59591"/>
                      <a:pt x="28791" y="59193"/>
                    </a:cubicBezTo>
                    <a:cubicBezTo>
                      <a:pt x="28582" y="58335"/>
                      <a:pt x="28352" y="57457"/>
                      <a:pt x="28143" y="56578"/>
                    </a:cubicBezTo>
                    <a:cubicBezTo>
                      <a:pt x="27955" y="55908"/>
                      <a:pt x="27745" y="55218"/>
                      <a:pt x="27536" y="54527"/>
                    </a:cubicBezTo>
                    <a:cubicBezTo>
                      <a:pt x="25025" y="54653"/>
                      <a:pt x="22577" y="55218"/>
                      <a:pt x="20087" y="55197"/>
                    </a:cubicBezTo>
                    <a:cubicBezTo>
                      <a:pt x="20025" y="55301"/>
                      <a:pt x="19983" y="55406"/>
                      <a:pt x="19983" y="55469"/>
                    </a:cubicBezTo>
                    <a:cubicBezTo>
                      <a:pt x="20108" y="56138"/>
                      <a:pt x="20297" y="56808"/>
                      <a:pt x="20401" y="57477"/>
                    </a:cubicBezTo>
                    <a:cubicBezTo>
                      <a:pt x="20589" y="58712"/>
                      <a:pt x="20736" y="59967"/>
                      <a:pt x="20924" y="61223"/>
                    </a:cubicBezTo>
                    <a:cubicBezTo>
                      <a:pt x="20924" y="61306"/>
                      <a:pt x="20903" y="61390"/>
                      <a:pt x="20924" y="61474"/>
                    </a:cubicBezTo>
                    <a:cubicBezTo>
                      <a:pt x="21133" y="62206"/>
                      <a:pt x="21238" y="62938"/>
                      <a:pt x="21175" y="63692"/>
                    </a:cubicBezTo>
                    <a:cubicBezTo>
                      <a:pt x="21175" y="63838"/>
                      <a:pt x="21259" y="63985"/>
                      <a:pt x="21280" y="64131"/>
                    </a:cubicBezTo>
                    <a:cubicBezTo>
                      <a:pt x="21447" y="64571"/>
                      <a:pt x="21385" y="65010"/>
                      <a:pt x="21343" y="65449"/>
                    </a:cubicBezTo>
                    <a:cubicBezTo>
                      <a:pt x="21322" y="65596"/>
                      <a:pt x="21238" y="65742"/>
                      <a:pt x="21133" y="65847"/>
                    </a:cubicBezTo>
                    <a:cubicBezTo>
                      <a:pt x="20610" y="66370"/>
                      <a:pt x="20066" y="66893"/>
                      <a:pt x="19543" y="67416"/>
                    </a:cubicBezTo>
                    <a:cubicBezTo>
                      <a:pt x="19083" y="67856"/>
                      <a:pt x="18539" y="68065"/>
                      <a:pt x="17911" y="68023"/>
                    </a:cubicBezTo>
                    <a:cubicBezTo>
                      <a:pt x="17451" y="67981"/>
                      <a:pt x="16949" y="67981"/>
                      <a:pt x="16467" y="67960"/>
                    </a:cubicBezTo>
                    <a:cubicBezTo>
                      <a:pt x="15986" y="67939"/>
                      <a:pt x="15777" y="67709"/>
                      <a:pt x="15798" y="67207"/>
                    </a:cubicBezTo>
                    <a:cubicBezTo>
                      <a:pt x="15798" y="67081"/>
                      <a:pt x="15798" y="66935"/>
                      <a:pt x="15840" y="66872"/>
                    </a:cubicBezTo>
                    <a:cubicBezTo>
                      <a:pt x="16258" y="66286"/>
                      <a:pt x="16509" y="65575"/>
                      <a:pt x="17263" y="65303"/>
                    </a:cubicBezTo>
                    <a:cubicBezTo>
                      <a:pt x="17576" y="65198"/>
                      <a:pt x="17869" y="65052"/>
                      <a:pt x="18120" y="64822"/>
                    </a:cubicBezTo>
                    <a:cubicBezTo>
                      <a:pt x="18330" y="64612"/>
                      <a:pt x="18623" y="64612"/>
                      <a:pt x="18874" y="64633"/>
                    </a:cubicBezTo>
                    <a:cubicBezTo>
                      <a:pt x="19355" y="64633"/>
                      <a:pt x="19815" y="64696"/>
                      <a:pt x="20276" y="64633"/>
                    </a:cubicBezTo>
                    <a:cubicBezTo>
                      <a:pt x="20234" y="63001"/>
                      <a:pt x="20087" y="61432"/>
                      <a:pt x="19878" y="59863"/>
                    </a:cubicBezTo>
                    <a:cubicBezTo>
                      <a:pt x="19669" y="58293"/>
                      <a:pt x="19376" y="56745"/>
                      <a:pt x="19125" y="55155"/>
                    </a:cubicBezTo>
                    <a:cubicBezTo>
                      <a:pt x="18832" y="55113"/>
                      <a:pt x="18602" y="55071"/>
                      <a:pt x="18351" y="55071"/>
                    </a:cubicBezTo>
                    <a:cubicBezTo>
                      <a:pt x="17263" y="55050"/>
                      <a:pt x="16133" y="54988"/>
                      <a:pt x="15045" y="54967"/>
                    </a:cubicBezTo>
                    <a:cubicBezTo>
                      <a:pt x="14647" y="54967"/>
                      <a:pt x="14354" y="54841"/>
                      <a:pt x="14103" y="54548"/>
                    </a:cubicBezTo>
                    <a:cubicBezTo>
                      <a:pt x="13831" y="54255"/>
                      <a:pt x="13685" y="53962"/>
                      <a:pt x="13706" y="53586"/>
                    </a:cubicBezTo>
                    <a:cubicBezTo>
                      <a:pt x="13726" y="53293"/>
                      <a:pt x="13726" y="52979"/>
                      <a:pt x="13726" y="52686"/>
                    </a:cubicBezTo>
                    <a:cubicBezTo>
                      <a:pt x="13747" y="51493"/>
                      <a:pt x="13810" y="50280"/>
                      <a:pt x="13831" y="49087"/>
                    </a:cubicBezTo>
                    <a:cubicBezTo>
                      <a:pt x="13852" y="48355"/>
                      <a:pt x="13852" y="47643"/>
                      <a:pt x="14061" y="46932"/>
                    </a:cubicBezTo>
                    <a:cubicBezTo>
                      <a:pt x="14124" y="46723"/>
                      <a:pt x="14145" y="46513"/>
                      <a:pt x="14145" y="46304"/>
                    </a:cubicBezTo>
                    <a:cubicBezTo>
                      <a:pt x="14124" y="45300"/>
                      <a:pt x="14354" y="44275"/>
                      <a:pt x="14584" y="43291"/>
                    </a:cubicBezTo>
                    <a:cubicBezTo>
                      <a:pt x="14794" y="42496"/>
                      <a:pt x="14898" y="41659"/>
                      <a:pt x="14898" y="40822"/>
                    </a:cubicBezTo>
                    <a:cubicBezTo>
                      <a:pt x="14898" y="40153"/>
                      <a:pt x="14940" y="39504"/>
                      <a:pt x="14961" y="38834"/>
                    </a:cubicBezTo>
                    <a:cubicBezTo>
                      <a:pt x="14961" y="38793"/>
                      <a:pt x="14940" y="38772"/>
                      <a:pt x="14898" y="38772"/>
                    </a:cubicBezTo>
                    <a:cubicBezTo>
                      <a:pt x="14543" y="39044"/>
                      <a:pt x="14333" y="39274"/>
                      <a:pt x="14145" y="39692"/>
                    </a:cubicBezTo>
                    <a:cubicBezTo>
                      <a:pt x="13706" y="40843"/>
                      <a:pt x="12890" y="41722"/>
                      <a:pt x="12074" y="42622"/>
                    </a:cubicBezTo>
                    <a:cubicBezTo>
                      <a:pt x="11299" y="43459"/>
                      <a:pt x="10462" y="44233"/>
                      <a:pt x="9605" y="44965"/>
                    </a:cubicBezTo>
                    <a:cubicBezTo>
                      <a:pt x="8475" y="45949"/>
                      <a:pt x="7303" y="46911"/>
                      <a:pt x="5901" y="47518"/>
                    </a:cubicBezTo>
                    <a:cubicBezTo>
                      <a:pt x="5776" y="47560"/>
                      <a:pt x="5650" y="47643"/>
                      <a:pt x="5483" y="47748"/>
                    </a:cubicBezTo>
                    <a:cubicBezTo>
                      <a:pt x="5524" y="47957"/>
                      <a:pt x="5524" y="48166"/>
                      <a:pt x="5545" y="48355"/>
                    </a:cubicBezTo>
                    <a:cubicBezTo>
                      <a:pt x="5566" y="48794"/>
                      <a:pt x="5545" y="49234"/>
                      <a:pt x="5232" y="49610"/>
                    </a:cubicBezTo>
                    <a:cubicBezTo>
                      <a:pt x="5064" y="49757"/>
                      <a:pt x="5043" y="50050"/>
                      <a:pt x="4959" y="50259"/>
                    </a:cubicBezTo>
                    <a:cubicBezTo>
                      <a:pt x="4792" y="50719"/>
                      <a:pt x="4541" y="51117"/>
                      <a:pt x="4081" y="51347"/>
                    </a:cubicBezTo>
                    <a:cubicBezTo>
                      <a:pt x="3913" y="51430"/>
                      <a:pt x="3746" y="51514"/>
                      <a:pt x="3579" y="51347"/>
                    </a:cubicBezTo>
                    <a:cubicBezTo>
                      <a:pt x="3453" y="51221"/>
                      <a:pt x="3432" y="50991"/>
                      <a:pt x="3558" y="50782"/>
                    </a:cubicBezTo>
                    <a:cubicBezTo>
                      <a:pt x="3599" y="50698"/>
                      <a:pt x="3662" y="50614"/>
                      <a:pt x="3704" y="50573"/>
                    </a:cubicBezTo>
                    <a:cubicBezTo>
                      <a:pt x="3955" y="50342"/>
                      <a:pt x="4060" y="50029"/>
                      <a:pt x="4185" y="49715"/>
                    </a:cubicBezTo>
                    <a:cubicBezTo>
                      <a:pt x="4290" y="49422"/>
                      <a:pt x="4478" y="49192"/>
                      <a:pt x="4625" y="48920"/>
                    </a:cubicBezTo>
                    <a:cubicBezTo>
                      <a:pt x="4729" y="48731"/>
                      <a:pt x="4792" y="48522"/>
                      <a:pt x="4687" y="48355"/>
                    </a:cubicBezTo>
                    <a:cubicBezTo>
                      <a:pt x="4395" y="48271"/>
                      <a:pt x="4206" y="48417"/>
                      <a:pt x="4018" y="48606"/>
                    </a:cubicBezTo>
                    <a:cubicBezTo>
                      <a:pt x="3704" y="48920"/>
                      <a:pt x="3390" y="49234"/>
                      <a:pt x="3055" y="49547"/>
                    </a:cubicBezTo>
                    <a:cubicBezTo>
                      <a:pt x="2846" y="49757"/>
                      <a:pt x="2616" y="49945"/>
                      <a:pt x="2344" y="50091"/>
                    </a:cubicBezTo>
                    <a:cubicBezTo>
                      <a:pt x="2072" y="50280"/>
                      <a:pt x="1716" y="50091"/>
                      <a:pt x="1674" y="49757"/>
                    </a:cubicBezTo>
                    <a:cubicBezTo>
                      <a:pt x="1654" y="49506"/>
                      <a:pt x="1674" y="49296"/>
                      <a:pt x="1905" y="49129"/>
                    </a:cubicBezTo>
                    <a:cubicBezTo>
                      <a:pt x="2072" y="49024"/>
                      <a:pt x="2239" y="48920"/>
                      <a:pt x="2407" y="48815"/>
                    </a:cubicBezTo>
                    <a:cubicBezTo>
                      <a:pt x="2407" y="48585"/>
                      <a:pt x="2239" y="48648"/>
                      <a:pt x="2135" y="48606"/>
                    </a:cubicBezTo>
                    <a:cubicBezTo>
                      <a:pt x="2072" y="48585"/>
                      <a:pt x="1946" y="48585"/>
                      <a:pt x="1884" y="48564"/>
                    </a:cubicBezTo>
                    <a:cubicBezTo>
                      <a:pt x="1695" y="48501"/>
                      <a:pt x="1570" y="48376"/>
                      <a:pt x="1570" y="48166"/>
                    </a:cubicBezTo>
                    <a:cubicBezTo>
                      <a:pt x="1570" y="47957"/>
                      <a:pt x="1633" y="47769"/>
                      <a:pt x="1821" y="47748"/>
                    </a:cubicBezTo>
                    <a:cubicBezTo>
                      <a:pt x="2302" y="47664"/>
                      <a:pt x="2721" y="47392"/>
                      <a:pt x="3202" y="47455"/>
                    </a:cubicBezTo>
                    <a:cubicBezTo>
                      <a:pt x="3767" y="47539"/>
                      <a:pt x="4248" y="47267"/>
                      <a:pt x="4729" y="47016"/>
                    </a:cubicBezTo>
                    <a:cubicBezTo>
                      <a:pt x="5085" y="46806"/>
                      <a:pt x="5462" y="46618"/>
                      <a:pt x="5817" y="46409"/>
                    </a:cubicBezTo>
                    <a:cubicBezTo>
                      <a:pt x="6089" y="46262"/>
                      <a:pt x="6340" y="46116"/>
                      <a:pt x="6612" y="45969"/>
                    </a:cubicBezTo>
                    <a:cubicBezTo>
                      <a:pt x="8475" y="44756"/>
                      <a:pt x="9981" y="43187"/>
                      <a:pt x="11571" y="41680"/>
                    </a:cubicBezTo>
                    <a:cubicBezTo>
                      <a:pt x="12157" y="40843"/>
                      <a:pt x="12910" y="40132"/>
                      <a:pt x="13308" y="39169"/>
                    </a:cubicBezTo>
                    <a:cubicBezTo>
                      <a:pt x="13496" y="38730"/>
                      <a:pt x="13810" y="38353"/>
                      <a:pt x="14040" y="37998"/>
                    </a:cubicBezTo>
                    <a:cubicBezTo>
                      <a:pt x="13936" y="37705"/>
                      <a:pt x="13706" y="37705"/>
                      <a:pt x="13517" y="37642"/>
                    </a:cubicBezTo>
                    <a:cubicBezTo>
                      <a:pt x="12785" y="37474"/>
                      <a:pt x="12053" y="37307"/>
                      <a:pt x="11362" y="37014"/>
                    </a:cubicBezTo>
                    <a:cubicBezTo>
                      <a:pt x="10923" y="36847"/>
                      <a:pt x="10483" y="36658"/>
                      <a:pt x="10169" y="36261"/>
                    </a:cubicBezTo>
                    <a:cubicBezTo>
                      <a:pt x="10107" y="36198"/>
                      <a:pt x="10044" y="36114"/>
                      <a:pt x="9960" y="36093"/>
                    </a:cubicBezTo>
                    <a:cubicBezTo>
                      <a:pt x="9228" y="35905"/>
                      <a:pt x="8726" y="35319"/>
                      <a:pt x="8203" y="34901"/>
                    </a:cubicBezTo>
                    <a:cubicBezTo>
                      <a:pt x="7554" y="34357"/>
                      <a:pt x="7010" y="33645"/>
                      <a:pt x="6424" y="33018"/>
                    </a:cubicBezTo>
                    <a:cubicBezTo>
                      <a:pt x="6173" y="32746"/>
                      <a:pt x="5985" y="32390"/>
                      <a:pt x="5713" y="32118"/>
                    </a:cubicBezTo>
                    <a:cubicBezTo>
                      <a:pt x="5462" y="31804"/>
                      <a:pt x="5169" y="31511"/>
                      <a:pt x="5085" y="31030"/>
                    </a:cubicBezTo>
                    <a:cubicBezTo>
                      <a:pt x="5022" y="30570"/>
                      <a:pt x="4708" y="30360"/>
                      <a:pt x="4185" y="30360"/>
                    </a:cubicBezTo>
                    <a:cubicBezTo>
                      <a:pt x="3390" y="30319"/>
                      <a:pt x="2658" y="30088"/>
                      <a:pt x="1946" y="29754"/>
                    </a:cubicBezTo>
                    <a:cubicBezTo>
                      <a:pt x="1465" y="29482"/>
                      <a:pt x="1068" y="29147"/>
                      <a:pt x="691" y="28749"/>
                    </a:cubicBezTo>
                    <a:cubicBezTo>
                      <a:pt x="105" y="28122"/>
                      <a:pt x="1" y="27389"/>
                      <a:pt x="231" y="26594"/>
                    </a:cubicBezTo>
                    <a:cubicBezTo>
                      <a:pt x="377" y="26071"/>
                      <a:pt x="566" y="25569"/>
                      <a:pt x="775" y="25067"/>
                    </a:cubicBezTo>
                    <a:cubicBezTo>
                      <a:pt x="963" y="24565"/>
                      <a:pt x="1068" y="24523"/>
                      <a:pt x="1570" y="24544"/>
                    </a:cubicBezTo>
                    <a:cubicBezTo>
                      <a:pt x="1737" y="24544"/>
                      <a:pt x="1926" y="24606"/>
                      <a:pt x="2093" y="24606"/>
                    </a:cubicBezTo>
                    <a:lnTo>
                      <a:pt x="2449" y="24606"/>
                    </a:lnTo>
                    <a:cubicBezTo>
                      <a:pt x="2658" y="23979"/>
                      <a:pt x="2532" y="23351"/>
                      <a:pt x="2616" y="22723"/>
                    </a:cubicBezTo>
                    <a:cubicBezTo>
                      <a:pt x="2679" y="22096"/>
                      <a:pt x="2742" y="21468"/>
                      <a:pt x="2783" y="20840"/>
                    </a:cubicBezTo>
                    <a:cubicBezTo>
                      <a:pt x="2846" y="20212"/>
                      <a:pt x="2888" y="19585"/>
                      <a:pt x="2972" y="18894"/>
                    </a:cubicBezTo>
                    <a:cubicBezTo>
                      <a:pt x="2532" y="18580"/>
                      <a:pt x="2407" y="18141"/>
                      <a:pt x="2449" y="17597"/>
                    </a:cubicBezTo>
                    <a:cubicBezTo>
                      <a:pt x="2511" y="17011"/>
                      <a:pt x="2532" y="16446"/>
                      <a:pt x="2511" y="15881"/>
                    </a:cubicBezTo>
                    <a:cubicBezTo>
                      <a:pt x="2428" y="14982"/>
                      <a:pt x="2909" y="14291"/>
                      <a:pt x="3348" y="13559"/>
                    </a:cubicBezTo>
                    <a:cubicBezTo>
                      <a:pt x="3558" y="13203"/>
                      <a:pt x="3851" y="12910"/>
                      <a:pt x="4102" y="12575"/>
                    </a:cubicBezTo>
                    <a:cubicBezTo>
                      <a:pt x="4206" y="12429"/>
                      <a:pt x="4332" y="12303"/>
                      <a:pt x="4478" y="12178"/>
                    </a:cubicBezTo>
                    <a:cubicBezTo>
                      <a:pt x="4792" y="11906"/>
                      <a:pt x="5169" y="11697"/>
                      <a:pt x="5441" y="11383"/>
                    </a:cubicBezTo>
                    <a:cubicBezTo>
                      <a:pt x="5734" y="11069"/>
                      <a:pt x="6006" y="10797"/>
                      <a:pt x="6382" y="10588"/>
                    </a:cubicBezTo>
                    <a:cubicBezTo>
                      <a:pt x="6466" y="10546"/>
                      <a:pt x="6529" y="10483"/>
                      <a:pt x="6592" y="10420"/>
                    </a:cubicBezTo>
                    <a:cubicBezTo>
                      <a:pt x="7198" y="9709"/>
                      <a:pt x="7993" y="9332"/>
                      <a:pt x="8809" y="8956"/>
                    </a:cubicBezTo>
                    <a:cubicBezTo>
                      <a:pt x="9646" y="8558"/>
                      <a:pt x="10441" y="8077"/>
                      <a:pt x="11278" y="7616"/>
                    </a:cubicBezTo>
                    <a:cubicBezTo>
                      <a:pt x="12157" y="7135"/>
                      <a:pt x="13099" y="6717"/>
                      <a:pt x="14145" y="6654"/>
                    </a:cubicBezTo>
                    <a:cubicBezTo>
                      <a:pt x="14375" y="6654"/>
                      <a:pt x="14626" y="6528"/>
                      <a:pt x="14835" y="6424"/>
                    </a:cubicBezTo>
                    <a:cubicBezTo>
                      <a:pt x="15191" y="6235"/>
                      <a:pt x="15568" y="6152"/>
                      <a:pt x="15944" y="6194"/>
                    </a:cubicBezTo>
                    <a:cubicBezTo>
                      <a:pt x="17304" y="6235"/>
                      <a:pt x="18644" y="6298"/>
                      <a:pt x="20004" y="6340"/>
                    </a:cubicBezTo>
                    <a:cubicBezTo>
                      <a:pt x="20799" y="6528"/>
                      <a:pt x="20799" y="6549"/>
                      <a:pt x="21364" y="6947"/>
                    </a:cubicBezTo>
                    <a:close/>
                    <a:moveTo>
                      <a:pt x="23226" y="12994"/>
                    </a:moveTo>
                    <a:cubicBezTo>
                      <a:pt x="23142" y="13768"/>
                      <a:pt x="23205" y="14479"/>
                      <a:pt x="22849" y="15128"/>
                    </a:cubicBezTo>
                    <a:cubicBezTo>
                      <a:pt x="22828" y="15191"/>
                      <a:pt x="22849" y="15254"/>
                      <a:pt x="22828" y="15316"/>
                    </a:cubicBezTo>
                    <a:cubicBezTo>
                      <a:pt x="22640" y="16279"/>
                      <a:pt x="22368" y="16927"/>
                      <a:pt x="21803" y="17639"/>
                    </a:cubicBezTo>
                    <a:cubicBezTo>
                      <a:pt x="21657" y="17827"/>
                      <a:pt x="21468" y="17974"/>
                      <a:pt x="21217" y="18015"/>
                    </a:cubicBezTo>
                    <a:cubicBezTo>
                      <a:pt x="20317" y="18057"/>
                      <a:pt x="19460" y="18141"/>
                      <a:pt x="18957" y="17137"/>
                    </a:cubicBezTo>
                    <a:cubicBezTo>
                      <a:pt x="18957" y="17116"/>
                      <a:pt x="18916" y="17116"/>
                      <a:pt x="18853" y="17095"/>
                    </a:cubicBezTo>
                    <a:cubicBezTo>
                      <a:pt x="18748" y="17199"/>
                      <a:pt x="18644" y="17304"/>
                      <a:pt x="18560" y="17409"/>
                    </a:cubicBezTo>
                    <a:cubicBezTo>
                      <a:pt x="17388" y="18894"/>
                      <a:pt x="15882" y="19940"/>
                      <a:pt x="14312" y="20966"/>
                    </a:cubicBezTo>
                    <a:cubicBezTo>
                      <a:pt x="13413" y="21531"/>
                      <a:pt x="12450" y="21593"/>
                      <a:pt x="11446" y="21489"/>
                    </a:cubicBezTo>
                    <a:cubicBezTo>
                      <a:pt x="11299" y="21468"/>
                      <a:pt x="11111" y="21363"/>
                      <a:pt x="10985" y="21280"/>
                    </a:cubicBezTo>
                    <a:cubicBezTo>
                      <a:pt x="10860" y="21196"/>
                      <a:pt x="10776" y="21070"/>
                      <a:pt x="10672" y="20966"/>
                    </a:cubicBezTo>
                    <a:cubicBezTo>
                      <a:pt x="10295" y="20652"/>
                      <a:pt x="10128" y="20275"/>
                      <a:pt x="10169" y="19752"/>
                    </a:cubicBezTo>
                    <a:cubicBezTo>
                      <a:pt x="10190" y="19585"/>
                      <a:pt x="10253" y="19334"/>
                      <a:pt x="10044" y="19124"/>
                    </a:cubicBezTo>
                    <a:cubicBezTo>
                      <a:pt x="9667" y="19292"/>
                      <a:pt x="9228" y="19376"/>
                      <a:pt x="8935" y="19627"/>
                    </a:cubicBezTo>
                    <a:cubicBezTo>
                      <a:pt x="8475" y="20024"/>
                      <a:pt x="7931" y="20254"/>
                      <a:pt x="7408" y="20526"/>
                    </a:cubicBezTo>
                    <a:cubicBezTo>
                      <a:pt x="6696" y="20903"/>
                      <a:pt x="5964" y="20882"/>
                      <a:pt x="5232" y="20673"/>
                    </a:cubicBezTo>
                    <a:cubicBezTo>
                      <a:pt x="4855" y="20568"/>
                      <a:pt x="4520" y="20464"/>
                      <a:pt x="4123" y="20338"/>
                    </a:cubicBezTo>
                    <a:cubicBezTo>
                      <a:pt x="3913" y="21698"/>
                      <a:pt x="3851" y="22995"/>
                      <a:pt x="3788" y="24334"/>
                    </a:cubicBezTo>
                    <a:cubicBezTo>
                      <a:pt x="3767" y="25088"/>
                      <a:pt x="3892" y="25820"/>
                      <a:pt x="4206" y="26531"/>
                    </a:cubicBezTo>
                    <a:cubicBezTo>
                      <a:pt x="4436" y="27054"/>
                      <a:pt x="4625" y="27578"/>
                      <a:pt x="4855" y="28101"/>
                    </a:cubicBezTo>
                    <a:cubicBezTo>
                      <a:pt x="5252" y="28938"/>
                      <a:pt x="5357" y="29900"/>
                      <a:pt x="6068" y="30591"/>
                    </a:cubicBezTo>
                    <a:cubicBezTo>
                      <a:pt x="6110" y="30632"/>
                      <a:pt x="6173" y="30737"/>
                      <a:pt x="6173" y="30821"/>
                    </a:cubicBezTo>
                    <a:cubicBezTo>
                      <a:pt x="6173" y="31260"/>
                      <a:pt x="6487" y="31511"/>
                      <a:pt x="6738" y="31825"/>
                    </a:cubicBezTo>
                    <a:cubicBezTo>
                      <a:pt x="6947" y="32055"/>
                      <a:pt x="7156" y="32348"/>
                      <a:pt x="7345" y="32599"/>
                    </a:cubicBezTo>
                    <a:cubicBezTo>
                      <a:pt x="7847" y="33290"/>
                      <a:pt x="8391" y="33876"/>
                      <a:pt x="9081" y="34399"/>
                    </a:cubicBezTo>
                    <a:cubicBezTo>
                      <a:pt x="9625" y="34817"/>
                      <a:pt x="10149" y="35236"/>
                      <a:pt x="10776" y="35549"/>
                    </a:cubicBezTo>
                    <a:cubicBezTo>
                      <a:pt x="10818" y="35591"/>
                      <a:pt x="10881" y="35633"/>
                      <a:pt x="10902" y="35654"/>
                    </a:cubicBezTo>
                    <a:cubicBezTo>
                      <a:pt x="11278" y="36052"/>
                      <a:pt x="11739" y="36240"/>
                      <a:pt x="12220" y="36428"/>
                    </a:cubicBezTo>
                    <a:cubicBezTo>
                      <a:pt x="12743" y="36596"/>
                      <a:pt x="13287" y="36763"/>
                      <a:pt x="13852" y="36868"/>
                    </a:cubicBezTo>
                    <a:cubicBezTo>
                      <a:pt x="14312" y="36951"/>
                      <a:pt x="14689" y="37202"/>
                      <a:pt x="15170" y="37161"/>
                    </a:cubicBezTo>
                    <a:cubicBezTo>
                      <a:pt x="15735" y="37119"/>
                      <a:pt x="16321" y="37161"/>
                      <a:pt x="16865" y="37161"/>
                    </a:cubicBezTo>
                    <a:cubicBezTo>
                      <a:pt x="18079" y="37182"/>
                      <a:pt x="19271" y="37098"/>
                      <a:pt x="20443" y="37223"/>
                    </a:cubicBezTo>
                    <a:cubicBezTo>
                      <a:pt x="22075" y="37391"/>
                      <a:pt x="23623" y="37119"/>
                      <a:pt x="25109" y="36596"/>
                    </a:cubicBezTo>
                    <a:cubicBezTo>
                      <a:pt x="26867" y="36010"/>
                      <a:pt x="28561" y="35236"/>
                      <a:pt x="30131" y="34231"/>
                    </a:cubicBezTo>
                    <a:cubicBezTo>
                      <a:pt x="30968" y="33645"/>
                      <a:pt x="31909" y="33206"/>
                      <a:pt x="32683" y="32557"/>
                    </a:cubicBezTo>
                    <a:cubicBezTo>
                      <a:pt x="33478" y="31867"/>
                      <a:pt x="34106" y="31009"/>
                      <a:pt x="34838" y="30256"/>
                    </a:cubicBezTo>
                    <a:cubicBezTo>
                      <a:pt x="35550" y="29523"/>
                      <a:pt x="36115" y="28645"/>
                      <a:pt x="36617" y="27766"/>
                    </a:cubicBezTo>
                    <a:cubicBezTo>
                      <a:pt x="36952" y="27159"/>
                      <a:pt x="37245" y="26510"/>
                      <a:pt x="37286" y="25820"/>
                    </a:cubicBezTo>
                    <a:cubicBezTo>
                      <a:pt x="37370" y="24732"/>
                      <a:pt x="37391" y="23602"/>
                      <a:pt x="37391" y="22514"/>
                    </a:cubicBezTo>
                    <a:cubicBezTo>
                      <a:pt x="37391" y="21740"/>
                      <a:pt x="37349" y="20987"/>
                      <a:pt x="37077" y="20275"/>
                    </a:cubicBezTo>
                    <a:cubicBezTo>
                      <a:pt x="36450" y="18497"/>
                      <a:pt x="35613" y="16865"/>
                      <a:pt x="34357" y="15442"/>
                    </a:cubicBezTo>
                    <a:cubicBezTo>
                      <a:pt x="34232" y="15295"/>
                      <a:pt x="34085" y="15149"/>
                      <a:pt x="33939" y="15044"/>
                    </a:cubicBezTo>
                    <a:cubicBezTo>
                      <a:pt x="33813" y="15044"/>
                      <a:pt x="33771" y="15044"/>
                      <a:pt x="33709" y="15086"/>
                    </a:cubicBezTo>
                    <a:cubicBezTo>
                      <a:pt x="33206" y="15316"/>
                      <a:pt x="32725" y="15463"/>
                      <a:pt x="32160" y="15421"/>
                    </a:cubicBezTo>
                    <a:cubicBezTo>
                      <a:pt x="32097" y="15421"/>
                      <a:pt x="31993" y="15442"/>
                      <a:pt x="31909" y="15463"/>
                    </a:cubicBezTo>
                    <a:cubicBezTo>
                      <a:pt x="31470" y="15630"/>
                      <a:pt x="31009" y="15630"/>
                      <a:pt x="30570" y="15609"/>
                    </a:cubicBezTo>
                    <a:cubicBezTo>
                      <a:pt x="29963" y="15567"/>
                      <a:pt x="29377" y="15526"/>
                      <a:pt x="28771" y="15546"/>
                    </a:cubicBezTo>
                    <a:cubicBezTo>
                      <a:pt x="27975" y="15567"/>
                      <a:pt x="27243" y="15212"/>
                      <a:pt x="26490" y="15128"/>
                    </a:cubicBezTo>
                    <a:cubicBezTo>
                      <a:pt x="26197" y="15107"/>
                      <a:pt x="25925" y="14982"/>
                      <a:pt x="25632" y="14877"/>
                    </a:cubicBezTo>
                    <a:cubicBezTo>
                      <a:pt x="25506" y="14814"/>
                      <a:pt x="25339" y="14772"/>
                      <a:pt x="25234" y="14668"/>
                    </a:cubicBezTo>
                    <a:cubicBezTo>
                      <a:pt x="24690" y="14103"/>
                      <a:pt x="23979" y="13747"/>
                      <a:pt x="23519" y="13119"/>
                    </a:cubicBezTo>
                    <a:cubicBezTo>
                      <a:pt x="23456" y="13036"/>
                      <a:pt x="23372" y="13036"/>
                      <a:pt x="23226" y="12994"/>
                    </a:cubicBezTo>
                    <a:close/>
                    <a:moveTo>
                      <a:pt x="19857" y="38311"/>
                    </a:moveTo>
                    <a:cubicBezTo>
                      <a:pt x="18623" y="38290"/>
                      <a:pt x="17388" y="38228"/>
                      <a:pt x="16154" y="38207"/>
                    </a:cubicBezTo>
                    <a:cubicBezTo>
                      <a:pt x="16112" y="38207"/>
                      <a:pt x="16049" y="38290"/>
                      <a:pt x="15965" y="38332"/>
                    </a:cubicBezTo>
                    <a:cubicBezTo>
                      <a:pt x="15965" y="38562"/>
                      <a:pt x="15944" y="38834"/>
                      <a:pt x="15944" y="39086"/>
                    </a:cubicBezTo>
                    <a:cubicBezTo>
                      <a:pt x="15923" y="39985"/>
                      <a:pt x="15923" y="40906"/>
                      <a:pt x="15903" y="41785"/>
                    </a:cubicBezTo>
                    <a:cubicBezTo>
                      <a:pt x="15861" y="42224"/>
                      <a:pt x="15840" y="42684"/>
                      <a:pt x="15735" y="43124"/>
                    </a:cubicBezTo>
                    <a:cubicBezTo>
                      <a:pt x="15296" y="44819"/>
                      <a:pt x="15338" y="46576"/>
                      <a:pt x="14982" y="48271"/>
                    </a:cubicBezTo>
                    <a:cubicBezTo>
                      <a:pt x="14961" y="48438"/>
                      <a:pt x="14961" y="48564"/>
                      <a:pt x="14961" y="48710"/>
                    </a:cubicBezTo>
                    <a:cubicBezTo>
                      <a:pt x="14898" y="50175"/>
                      <a:pt x="14877" y="51640"/>
                      <a:pt x="14856" y="53104"/>
                    </a:cubicBezTo>
                    <a:lnTo>
                      <a:pt x="14856" y="53669"/>
                    </a:lnTo>
                    <a:cubicBezTo>
                      <a:pt x="14877" y="53899"/>
                      <a:pt x="15003" y="54046"/>
                      <a:pt x="15233" y="54088"/>
                    </a:cubicBezTo>
                    <a:cubicBezTo>
                      <a:pt x="15421" y="54109"/>
                      <a:pt x="15610" y="54109"/>
                      <a:pt x="15798" y="54109"/>
                    </a:cubicBezTo>
                    <a:cubicBezTo>
                      <a:pt x="17514" y="54151"/>
                      <a:pt x="19271" y="54213"/>
                      <a:pt x="20987" y="54234"/>
                    </a:cubicBezTo>
                    <a:cubicBezTo>
                      <a:pt x="21280" y="54234"/>
                      <a:pt x="21594" y="54213"/>
                      <a:pt x="21887" y="54192"/>
                    </a:cubicBezTo>
                    <a:cubicBezTo>
                      <a:pt x="24398" y="53879"/>
                      <a:pt x="26887" y="53586"/>
                      <a:pt x="29356" y="53251"/>
                    </a:cubicBezTo>
                    <a:cubicBezTo>
                      <a:pt x="30696" y="53063"/>
                      <a:pt x="32014" y="52749"/>
                      <a:pt x="33332" y="52477"/>
                    </a:cubicBezTo>
                    <a:cubicBezTo>
                      <a:pt x="33499" y="52456"/>
                      <a:pt x="33667" y="52330"/>
                      <a:pt x="33771" y="52267"/>
                    </a:cubicBezTo>
                    <a:cubicBezTo>
                      <a:pt x="33667" y="51786"/>
                      <a:pt x="33604" y="51326"/>
                      <a:pt x="33499" y="50907"/>
                    </a:cubicBezTo>
                    <a:cubicBezTo>
                      <a:pt x="33144" y="49380"/>
                      <a:pt x="32558" y="47873"/>
                      <a:pt x="32265" y="46304"/>
                    </a:cubicBezTo>
                    <a:cubicBezTo>
                      <a:pt x="32265" y="46262"/>
                      <a:pt x="32244" y="46200"/>
                      <a:pt x="32223" y="46137"/>
                    </a:cubicBezTo>
                    <a:cubicBezTo>
                      <a:pt x="31972" y="45425"/>
                      <a:pt x="31763" y="44693"/>
                      <a:pt x="31512" y="43982"/>
                    </a:cubicBezTo>
                    <a:cubicBezTo>
                      <a:pt x="31219" y="43145"/>
                      <a:pt x="30884" y="42308"/>
                      <a:pt x="30570" y="41450"/>
                    </a:cubicBezTo>
                    <a:cubicBezTo>
                      <a:pt x="29963" y="39881"/>
                      <a:pt x="29043" y="38458"/>
                      <a:pt x="28499" y="36868"/>
                    </a:cubicBezTo>
                    <a:cubicBezTo>
                      <a:pt x="28457" y="36679"/>
                      <a:pt x="28268" y="36554"/>
                      <a:pt x="28185" y="36449"/>
                    </a:cubicBezTo>
                    <a:cubicBezTo>
                      <a:pt x="26992" y="36889"/>
                      <a:pt x="25862" y="37307"/>
                      <a:pt x="24732" y="37726"/>
                    </a:cubicBezTo>
                    <a:cubicBezTo>
                      <a:pt x="24523" y="37809"/>
                      <a:pt x="24377" y="37893"/>
                      <a:pt x="24230" y="38102"/>
                    </a:cubicBezTo>
                    <a:cubicBezTo>
                      <a:pt x="24000" y="38521"/>
                      <a:pt x="23749" y="38918"/>
                      <a:pt x="23540" y="39358"/>
                    </a:cubicBezTo>
                    <a:cubicBezTo>
                      <a:pt x="23372" y="39671"/>
                      <a:pt x="23226" y="39985"/>
                      <a:pt x="22870" y="40027"/>
                    </a:cubicBezTo>
                    <a:cubicBezTo>
                      <a:pt x="22389" y="40111"/>
                      <a:pt x="21866" y="40132"/>
                      <a:pt x="21385" y="39902"/>
                    </a:cubicBezTo>
                    <a:cubicBezTo>
                      <a:pt x="20652" y="39651"/>
                      <a:pt x="20192" y="39065"/>
                      <a:pt x="19857" y="38311"/>
                    </a:cubicBezTo>
                    <a:close/>
                    <a:moveTo>
                      <a:pt x="20903" y="17011"/>
                    </a:moveTo>
                    <a:cubicBezTo>
                      <a:pt x="21259" y="16635"/>
                      <a:pt x="21531" y="16174"/>
                      <a:pt x="21698" y="15651"/>
                    </a:cubicBezTo>
                    <a:cubicBezTo>
                      <a:pt x="21845" y="15274"/>
                      <a:pt x="21782" y="14877"/>
                      <a:pt x="21949" y="14542"/>
                    </a:cubicBezTo>
                    <a:cubicBezTo>
                      <a:pt x="22180" y="14040"/>
                      <a:pt x="22138" y="13538"/>
                      <a:pt x="22180" y="13036"/>
                    </a:cubicBezTo>
                    <a:cubicBezTo>
                      <a:pt x="22201" y="12764"/>
                      <a:pt x="22201" y="12450"/>
                      <a:pt x="22221" y="12157"/>
                    </a:cubicBezTo>
                    <a:cubicBezTo>
                      <a:pt x="22263" y="11759"/>
                      <a:pt x="22326" y="11404"/>
                      <a:pt x="22159" y="11006"/>
                    </a:cubicBezTo>
                    <a:cubicBezTo>
                      <a:pt x="22075" y="10839"/>
                      <a:pt x="22159" y="10588"/>
                      <a:pt x="22201" y="10399"/>
                    </a:cubicBezTo>
                    <a:cubicBezTo>
                      <a:pt x="22221" y="10295"/>
                      <a:pt x="22326" y="10190"/>
                      <a:pt x="22431" y="10169"/>
                    </a:cubicBezTo>
                    <a:cubicBezTo>
                      <a:pt x="22514" y="10148"/>
                      <a:pt x="22682" y="10253"/>
                      <a:pt x="22724" y="10316"/>
                    </a:cubicBezTo>
                    <a:cubicBezTo>
                      <a:pt x="22891" y="10609"/>
                      <a:pt x="23038" y="10901"/>
                      <a:pt x="23163" y="11194"/>
                    </a:cubicBezTo>
                    <a:cubicBezTo>
                      <a:pt x="23728" y="12366"/>
                      <a:pt x="24690" y="13182"/>
                      <a:pt x="25737" y="13914"/>
                    </a:cubicBezTo>
                    <a:cubicBezTo>
                      <a:pt x="25820" y="13977"/>
                      <a:pt x="25967" y="13977"/>
                      <a:pt x="26071" y="14019"/>
                    </a:cubicBezTo>
                    <a:cubicBezTo>
                      <a:pt x="26595" y="14228"/>
                      <a:pt x="27180" y="14270"/>
                      <a:pt x="27724" y="14396"/>
                    </a:cubicBezTo>
                    <a:cubicBezTo>
                      <a:pt x="28164" y="14542"/>
                      <a:pt x="28582" y="14584"/>
                      <a:pt x="29022" y="14584"/>
                    </a:cubicBezTo>
                    <a:cubicBezTo>
                      <a:pt x="29587" y="14605"/>
                      <a:pt x="30110" y="14647"/>
                      <a:pt x="30654" y="14605"/>
                    </a:cubicBezTo>
                    <a:cubicBezTo>
                      <a:pt x="30947" y="14605"/>
                      <a:pt x="31260" y="14563"/>
                      <a:pt x="31532" y="14542"/>
                    </a:cubicBezTo>
                    <a:cubicBezTo>
                      <a:pt x="31742" y="14500"/>
                      <a:pt x="31951" y="14479"/>
                      <a:pt x="32160" y="14500"/>
                    </a:cubicBezTo>
                    <a:cubicBezTo>
                      <a:pt x="32453" y="14500"/>
                      <a:pt x="32767" y="14563"/>
                      <a:pt x="33060" y="14563"/>
                    </a:cubicBezTo>
                    <a:cubicBezTo>
                      <a:pt x="33583" y="14563"/>
                      <a:pt x="34001" y="14396"/>
                      <a:pt x="34232" y="13914"/>
                    </a:cubicBezTo>
                    <a:cubicBezTo>
                      <a:pt x="34232" y="13622"/>
                      <a:pt x="34043" y="13454"/>
                      <a:pt x="33897" y="13287"/>
                    </a:cubicBezTo>
                    <a:cubicBezTo>
                      <a:pt x="33269" y="12596"/>
                      <a:pt x="32621" y="11927"/>
                      <a:pt x="31993" y="11236"/>
                    </a:cubicBezTo>
                    <a:cubicBezTo>
                      <a:pt x="31407" y="10629"/>
                      <a:pt x="30863" y="10002"/>
                      <a:pt x="30152" y="9520"/>
                    </a:cubicBezTo>
                    <a:cubicBezTo>
                      <a:pt x="29754" y="9248"/>
                      <a:pt x="29440" y="8851"/>
                      <a:pt x="28980" y="8725"/>
                    </a:cubicBezTo>
                    <a:cubicBezTo>
                      <a:pt x="28812" y="8684"/>
                      <a:pt x="28666" y="8537"/>
                      <a:pt x="28561" y="8412"/>
                    </a:cubicBezTo>
                    <a:cubicBezTo>
                      <a:pt x="28331" y="8160"/>
                      <a:pt x="28038" y="8014"/>
                      <a:pt x="27724" y="7909"/>
                    </a:cubicBezTo>
                    <a:cubicBezTo>
                      <a:pt x="27285" y="7763"/>
                      <a:pt x="26825" y="7575"/>
                      <a:pt x="26364" y="7428"/>
                    </a:cubicBezTo>
                    <a:cubicBezTo>
                      <a:pt x="26134" y="7344"/>
                      <a:pt x="25883" y="7261"/>
                      <a:pt x="25653" y="7261"/>
                    </a:cubicBezTo>
                    <a:cubicBezTo>
                      <a:pt x="24816" y="7219"/>
                      <a:pt x="23979" y="7177"/>
                      <a:pt x="23142" y="7177"/>
                    </a:cubicBezTo>
                    <a:cubicBezTo>
                      <a:pt x="22912" y="7177"/>
                      <a:pt x="22640" y="7240"/>
                      <a:pt x="22452" y="7344"/>
                    </a:cubicBezTo>
                    <a:cubicBezTo>
                      <a:pt x="22096" y="7575"/>
                      <a:pt x="21719" y="7700"/>
                      <a:pt x="21280" y="7700"/>
                    </a:cubicBezTo>
                    <a:cubicBezTo>
                      <a:pt x="21133" y="7700"/>
                      <a:pt x="20945" y="7805"/>
                      <a:pt x="20757" y="7868"/>
                    </a:cubicBezTo>
                    <a:cubicBezTo>
                      <a:pt x="20422" y="7533"/>
                      <a:pt x="19983" y="7449"/>
                      <a:pt x="19522" y="7449"/>
                    </a:cubicBezTo>
                    <a:cubicBezTo>
                      <a:pt x="18518" y="7449"/>
                      <a:pt x="17493" y="7428"/>
                      <a:pt x="16467" y="7365"/>
                    </a:cubicBezTo>
                    <a:cubicBezTo>
                      <a:pt x="15965" y="7344"/>
                      <a:pt x="15526" y="7386"/>
                      <a:pt x="15087" y="7637"/>
                    </a:cubicBezTo>
                    <a:cubicBezTo>
                      <a:pt x="14877" y="7742"/>
                      <a:pt x="14647" y="7847"/>
                      <a:pt x="14396" y="7847"/>
                    </a:cubicBezTo>
                    <a:cubicBezTo>
                      <a:pt x="13643" y="7805"/>
                      <a:pt x="12994" y="8098"/>
                      <a:pt x="12346" y="8412"/>
                    </a:cubicBezTo>
                    <a:cubicBezTo>
                      <a:pt x="11006" y="9060"/>
                      <a:pt x="9688" y="9793"/>
                      <a:pt x="8370" y="10504"/>
                    </a:cubicBezTo>
                    <a:cubicBezTo>
                      <a:pt x="8203" y="10588"/>
                      <a:pt x="8056" y="10692"/>
                      <a:pt x="7952" y="10818"/>
                    </a:cubicBezTo>
                    <a:cubicBezTo>
                      <a:pt x="7449" y="11404"/>
                      <a:pt x="6717" y="11676"/>
                      <a:pt x="6299" y="12303"/>
                    </a:cubicBezTo>
                    <a:cubicBezTo>
                      <a:pt x="6236" y="12387"/>
                      <a:pt x="6173" y="12408"/>
                      <a:pt x="6089" y="12471"/>
                    </a:cubicBezTo>
                    <a:cubicBezTo>
                      <a:pt x="5232" y="12868"/>
                      <a:pt x="4834" y="13726"/>
                      <a:pt x="4248" y="14396"/>
                    </a:cubicBezTo>
                    <a:cubicBezTo>
                      <a:pt x="3997" y="14710"/>
                      <a:pt x="4102" y="15170"/>
                      <a:pt x="3934" y="15505"/>
                    </a:cubicBezTo>
                    <a:cubicBezTo>
                      <a:pt x="3683" y="16174"/>
                      <a:pt x="3830" y="16865"/>
                      <a:pt x="3809" y="17534"/>
                    </a:cubicBezTo>
                    <a:cubicBezTo>
                      <a:pt x="3809" y="17681"/>
                      <a:pt x="3892" y="17827"/>
                      <a:pt x="3934" y="17953"/>
                    </a:cubicBezTo>
                    <a:cubicBezTo>
                      <a:pt x="4102" y="18329"/>
                      <a:pt x="4290" y="18664"/>
                      <a:pt x="4436" y="18999"/>
                    </a:cubicBezTo>
                    <a:cubicBezTo>
                      <a:pt x="4562" y="19292"/>
                      <a:pt x="4771" y="19480"/>
                      <a:pt x="5085" y="19585"/>
                    </a:cubicBezTo>
                    <a:cubicBezTo>
                      <a:pt x="5273" y="19627"/>
                      <a:pt x="5441" y="19689"/>
                      <a:pt x="5608" y="19731"/>
                    </a:cubicBezTo>
                    <a:cubicBezTo>
                      <a:pt x="6027" y="19878"/>
                      <a:pt x="6424" y="19878"/>
                      <a:pt x="6843" y="19668"/>
                    </a:cubicBezTo>
                    <a:cubicBezTo>
                      <a:pt x="7345" y="19396"/>
                      <a:pt x="7889" y="19208"/>
                      <a:pt x="8307" y="18790"/>
                    </a:cubicBezTo>
                    <a:cubicBezTo>
                      <a:pt x="8433" y="18664"/>
                      <a:pt x="8600" y="18559"/>
                      <a:pt x="8789" y="18539"/>
                    </a:cubicBezTo>
                    <a:cubicBezTo>
                      <a:pt x="9270" y="18434"/>
                      <a:pt x="9625" y="18099"/>
                      <a:pt x="9960" y="17785"/>
                    </a:cubicBezTo>
                    <a:cubicBezTo>
                      <a:pt x="10358" y="17409"/>
                      <a:pt x="10734" y="17053"/>
                      <a:pt x="11153" y="16676"/>
                    </a:cubicBezTo>
                    <a:cubicBezTo>
                      <a:pt x="11341" y="16530"/>
                      <a:pt x="11571" y="16530"/>
                      <a:pt x="11739" y="16655"/>
                    </a:cubicBezTo>
                    <a:cubicBezTo>
                      <a:pt x="11885" y="16781"/>
                      <a:pt x="11948" y="16990"/>
                      <a:pt x="11843" y="17220"/>
                    </a:cubicBezTo>
                    <a:cubicBezTo>
                      <a:pt x="11655" y="17702"/>
                      <a:pt x="11467" y="18162"/>
                      <a:pt x="11258" y="18643"/>
                    </a:cubicBezTo>
                    <a:cubicBezTo>
                      <a:pt x="11090" y="18999"/>
                      <a:pt x="11111" y="19396"/>
                      <a:pt x="11111" y="19794"/>
                    </a:cubicBezTo>
                    <a:cubicBezTo>
                      <a:pt x="11132" y="20192"/>
                      <a:pt x="11446" y="20505"/>
                      <a:pt x="11864" y="20547"/>
                    </a:cubicBezTo>
                    <a:cubicBezTo>
                      <a:pt x="12387" y="20589"/>
                      <a:pt x="12890" y="20589"/>
                      <a:pt x="13350" y="20359"/>
                    </a:cubicBezTo>
                    <a:cubicBezTo>
                      <a:pt x="13936" y="20066"/>
                      <a:pt x="14543" y="19794"/>
                      <a:pt x="15024" y="19313"/>
                    </a:cubicBezTo>
                    <a:cubicBezTo>
                      <a:pt x="15233" y="19104"/>
                      <a:pt x="15505" y="18957"/>
                      <a:pt x="15735" y="18769"/>
                    </a:cubicBezTo>
                    <a:cubicBezTo>
                      <a:pt x="17012" y="17827"/>
                      <a:pt x="18100" y="16718"/>
                      <a:pt x="18769" y="15295"/>
                    </a:cubicBezTo>
                    <a:cubicBezTo>
                      <a:pt x="18853" y="15107"/>
                      <a:pt x="18978" y="14919"/>
                      <a:pt x="19104" y="14772"/>
                    </a:cubicBezTo>
                    <a:cubicBezTo>
                      <a:pt x="19271" y="14584"/>
                      <a:pt x="19606" y="14626"/>
                      <a:pt x="19732" y="14835"/>
                    </a:cubicBezTo>
                    <a:cubicBezTo>
                      <a:pt x="19815" y="14982"/>
                      <a:pt x="19878" y="15107"/>
                      <a:pt x="19878" y="15254"/>
                    </a:cubicBezTo>
                    <a:cubicBezTo>
                      <a:pt x="19899" y="15526"/>
                      <a:pt x="19878" y="15819"/>
                      <a:pt x="19836" y="16070"/>
                    </a:cubicBezTo>
                    <a:cubicBezTo>
                      <a:pt x="19794" y="16886"/>
                      <a:pt x="20004" y="17179"/>
                      <a:pt x="20903" y="17011"/>
                    </a:cubicBezTo>
                    <a:close/>
                    <a:moveTo>
                      <a:pt x="27871" y="7031"/>
                    </a:moveTo>
                    <a:cubicBezTo>
                      <a:pt x="27975" y="7072"/>
                      <a:pt x="28059" y="7135"/>
                      <a:pt x="28143" y="7156"/>
                    </a:cubicBezTo>
                    <a:cubicBezTo>
                      <a:pt x="28917" y="7428"/>
                      <a:pt x="29440" y="8119"/>
                      <a:pt x="30214" y="8370"/>
                    </a:cubicBezTo>
                    <a:cubicBezTo>
                      <a:pt x="31009" y="9123"/>
                      <a:pt x="31909" y="9772"/>
                      <a:pt x="32641" y="10609"/>
                    </a:cubicBezTo>
                    <a:cubicBezTo>
                      <a:pt x="33102" y="11153"/>
                      <a:pt x="33625" y="11655"/>
                      <a:pt x="34127" y="12178"/>
                    </a:cubicBezTo>
                    <a:cubicBezTo>
                      <a:pt x="34545" y="12617"/>
                      <a:pt x="34964" y="13036"/>
                      <a:pt x="35257" y="13601"/>
                    </a:cubicBezTo>
                    <a:cubicBezTo>
                      <a:pt x="35403" y="13873"/>
                      <a:pt x="35654" y="14124"/>
                      <a:pt x="35864" y="14375"/>
                    </a:cubicBezTo>
                    <a:cubicBezTo>
                      <a:pt x="36052" y="14605"/>
                      <a:pt x="36303" y="14751"/>
                      <a:pt x="36638" y="14751"/>
                    </a:cubicBezTo>
                    <a:cubicBezTo>
                      <a:pt x="37328" y="14751"/>
                      <a:pt x="38019" y="14793"/>
                      <a:pt x="38709" y="14772"/>
                    </a:cubicBezTo>
                    <a:cubicBezTo>
                      <a:pt x="39044" y="14772"/>
                      <a:pt x="39442" y="14689"/>
                      <a:pt x="39755" y="14542"/>
                    </a:cubicBezTo>
                    <a:cubicBezTo>
                      <a:pt x="40237" y="14291"/>
                      <a:pt x="40697" y="14019"/>
                      <a:pt x="41220" y="13852"/>
                    </a:cubicBezTo>
                    <a:cubicBezTo>
                      <a:pt x="41367" y="13810"/>
                      <a:pt x="41534" y="13642"/>
                      <a:pt x="41618" y="13517"/>
                    </a:cubicBezTo>
                    <a:cubicBezTo>
                      <a:pt x="41806" y="13078"/>
                      <a:pt x="41660" y="12513"/>
                      <a:pt x="41241" y="12241"/>
                    </a:cubicBezTo>
                    <a:cubicBezTo>
                      <a:pt x="40927" y="11989"/>
                      <a:pt x="40592" y="11780"/>
                      <a:pt x="40279" y="11550"/>
                    </a:cubicBezTo>
                    <a:cubicBezTo>
                      <a:pt x="40069" y="11404"/>
                      <a:pt x="39860" y="11257"/>
                      <a:pt x="39567" y="11215"/>
                    </a:cubicBezTo>
                    <a:cubicBezTo>
                      <a:pt x="39295" y="11153"/>
                      <a:pt x="39065" y="11027"/>
                      <a:pt x="38835" y="10901"/>
                    </a:cubicBezTo>
                    <a:cubicBezTo>
                      <a:pt x="38563" y="10734"/>
                      <a:pt x="38500" y="10483"/>
                      <a:pt x="38521" y="10190"/>
                    </a:cubicBezTo>
                    <a:cubicBezTo>
                      <a:pt x="38563" y="9939"/>
                      <a:pt x="38709" y="9751"/>
                      <a:pt x="38981" y="9730"/>
                    </a:cubicBezTo>
                    <a:cubicBezTo>
                      <a:pt x="39295" y="9688"/>
                      <a:pt x="39546" y="9520"/>
                      <a:pt x="39755" y="9311"/>
                    </a:cubicBezTo>
                    <a:cubicBezTo>
                      <a:pt x="39986" y="9102"/>
                      <a:pt x="40279" y="8893"/>
                      <a:pt x="40530" y="8704"/>
                    </a:cubicBezTo>
                    <a:cubicBezTo>
                      <a:pt x="40697" y="8579"/>
                      <a:pt x="40864" y="8474"/>
                      <a:pt x="41032" y="8307"/>
                    </a:cubicBezTo>
                    <a:cubicBezTo>
                      <a:pt x="41220" y="8119"/>
                      <a:pt x="41283" y="7909"/>
                      <a:pt x="41157" y="7658"/>
                    </a:cubicBezTo>
                    <a:cubicBezTo>
                      <a:pt x="40864" y="7031"/>
                      <a:pt x="40592" y="6403"/>
                      <a:pt x="39797" y="6235"/>
                    </a:cubicBezTo>
                    <a:cubicBezTo>
                      <a:pt x="39755" y="6235"/>
                      <a:pt x="39693" y="6194"/>
                      <a:pt x="39651" y="6173"/>
                    </a:cubicBezTo>
                    <a:cubicBezTo>
                      <a:pt x="39128" y="5880"/>
                      <a:pt x="38605" y="5775"/>
                      <a:pt x="37998" y="5775"/>
                    </a:cubicBezTo>
                    <a:cubicBezTo>
                      <a:pt x="37266" y="5775"/>
                      <a:pt x="36554" y="5754"/>
                      <a:pt x="35822" y="5712"/>
                    </a:cubicBezTo>
                    <a:cubicBezTo>
                      <a:pt x="35529" y="5712"/>
                      <a:pt x="35278" y="5608"/>
                      <a:pt x="35173" y="5336"/>
                    </a:cubicBezTo>
                    <a:cubicBezTo>
                      <a:pt x="35069" y="5064"/>
                      <a:pt x="35110" y="4813"/>
                      <a:pt x="35299" y="4562"/>
                    </a:cubicBezTo>
                    <a:cubicBezTo>
                      <a:pt x="35424" y="4436"/>
                      <a:pt x="35571" y="4331"/>
                      <a:pt x="35675" y="4185"/>
                    </a:cubicBezTo>
                    <a:cubicBezTo>
                      <a:pt x="35780" y="3997"/>
                      <a:pt x="35906" y="3808"/>
                      <a:pt x="35926" y="3620"/>
                    </a:cubicBezTo>
                    <a:cubicBezTo>
                      <a:pt x="36031" y="2971"/>
                      <a:pt x="35947" y="2302"/>
                      <a:pt x="35675" y="1695"/>
                    </a:cubicBezTo>
                    <a:cubicBezTo>
                      <a:pt x="35424" y="1151"/>
                      <a:pt x="35006" y="795"/>
                      <a:pt x="34336" y="774"/>
                    </a:cubicBezTo>
                    <a:cubicBezTo>
                      <a:pt x="33290" y="733"/>
                      <a:pt x="32432" y="1214"/>
                      <a:pt x="31512" y="1570"/>
                    </a:cubicBezTo>
                    <a:cubicBezTo>
                      <a:pt x="31407" y="1590"/>
                      <a:pt x="31323" y="1716"/>
                      <a:pt x="31240" y="1800"/>
                    </a:cubicBezTo>
                    <a:cubicBezTo>
                      <a:pt x="30026" y="2867"/>
                      <a:pt x="29105" y="4206"/>
                      <a:pt x="28247" y="5587"/>
                    </a:cubicBezTo>
                    <a:cubicBezTo>
                      <a:pt x="28017" y="6005"/>
                      <a:pt x="27829" y="6445"/>
                      <a:pt x="27871" y="7031"/>
                    </a:cubicBezTo>
                    <a:close/>
                    <a:moveTo>
                      <a:pt x="38228" y="24795"/>
                    </a:moveTo>
                    <a:cubicBezTo>
                      <a:pt x="38416" y="24795"/>
                      <a:pt x="38542" y="24837"/>
                      <a:pt x="38626" y="24795"/>
                    </a:cubicBezTo>
                    <a:cubicBezTo>
                      <a:pt x="39023" y="24606"/>
                      <a:pt x="39463" y="24418"/>
                      <a:pt x="39755" y="24062"/>
                    </a:cubicBezTo>
                    <a:cubicBezTo>
                      <a:pt x="40007" y="23749"/>
                      <a:pt x="40216" y="23351"/>
                      <a:pt x="40530" y="23079"/>
                    </a:cubicBezTo>
                    <a:cubicBezTo>
                      <a:pt x="41116" y="22535"/>
                      <a:pt x="41262" y="21886"/>
                      <a:pt x="41220" y="21133"/>
                    </a:cubicBezTo>
                    <a:cubicBezTo>
                      <a:pt x="41178" y="20840"/>
                      <a:pt x="41241" y="20526"/>
                      <a:pt x="41241" y="20233"/>
                    </a:cubicBezTo>
                    <a:cubicBezTo>
                      <a:pt x="41241" y="20087"/>
                      <a:pt x="41178" y="19878"/>
                      <a:pt x="41116" y="19731"/>
                    </a:cubicBezTo>
                    <a:cubicBezTo>
                      <a:pt x="40885" y="19417"/>
                      <a:pt x="40592" y="19166"/>
                      <a:pt x="40320" y="18873"/>
                    </a:cubicBezTo>
                    <a:cubicBezTo>
                      <a:pt x="40174" y="18727"/>
                      <a:pt x="39965" y="18643"/>
                      <a:pt x="39755" y="18748"/>
                    </a:cubicBezTo>
                    <a:cubicBezTo>
                      <a:pt x="39170" y="19041"/>
                      <a:pt x="38500" y="19145"/>
                      <a:pt x="37977" y="19731"/>
                    </a:cubicBezTo>
                    <a:cubicBezTo>
                      <a:pt x="38082" y="20526"/>
                      <a:pt x="38207" y="21342"/>
                      <a:pt x="38270" y="22179"/>
                    </a:cubicBezTo>
                    <a:cubicBezTo>
                      <a:pt x="38291" y="23016"/>
                      <a:pt x="38228" y="23895"/>
                      <a:pt x="38228" y="24795"/>
                    </a:cubicBezTo>
                    <a:close/>
                    <a:moveTo>
                      <a:pt x="1821" y="25548"/>
                    </a:moveTo>
                    <a:cubicBezTo>
                      <a:pt x="1402" y="26029"/>
                      <a:pt x="1361" y="26636"/>
                      <a:pt x="1172" y="27222"/>
                    </a:cubicBezTo>
                    <a:cubicBezTo>
                      <a:pt x="1068" y="27578"/>
                      <a:pt x="1193" y="27912"/>
                      <a:pt x="1465" y="28205"/>
                    </a:cubicBezTo>
                    <a:cubicBezTo>
                      <a:pt x="1926" y="28791"/>
                      <a:pt x="2532" y="29147"/>
                      <a:pt x="3244" y="29356"/>
                    </a:cubicBezTo>
                    <a:cubicBezTo>
                      <a:pt x="3579" y="29461"/>
                      <a:pt x="3892" y="29670"/>
                      <a:pt x="4311" y="29461"/>
                    </a:cubicBezTo>
                    <a:cubicBezTo>
                      <a:pt x="4102" y="29105"/>
                      <a:pt x="3913" y="28707"/>
                      <a:pt x="3746" y="28373"/>
                    </a:cubicBezTo>
                    <a:cubicBezTo>
                      <a:pt x="3390" y="27745"/>
                      <a:pt x="3055" y="27117"/>
                      <a:pt x="2930" y="26385"/>
                    </a:cubicBezTo>
                    <a:cubicBezTo>
                      <a:pt x="2888" y="26176"/>
                      <a:pt x="2763" y="25987"/>
                      <a:pt x="2700" y="25799"/>
                    </a:cubicBezTo>
                    <a:cubicBezTo>
                      <a:pt x="2595" y="25569"/>
                      <a:pt x="2407" y="25506"/>
                      <a:pt x="2198" y="25506"/>
                    </a:cubicBezTo>
                    <a:cubicBezTo>
                      <a:pt x="2072" y="25527"/>
                      <a:pt x="1967" y="25548"/>
                      <a:pt x="1821" y="25548"/>
                    </a:cubicBezTo>
                    <a:close/>
                    <a:moveTo>
                      <a:pt x="30842" y="65282"/>
                    </a:moveTo>
                    <a:cubicBezTo>
                      <a:pt x="31072" y="65847"/>
                      <a:pt x="31595" y="66119"/>
                      <a:pt x="32139" y="66223"/>
                    </a:cubicBezTo>
                    <a:cubicBezTo>
                      <a:pt x="32955" y="66370"/>
                      <a:pt x="33771" y="66391"/>
                      <a:pt x="34525" y="65910"/>
                    </a:cubicBezTo>
                    <a:cubicBezTo>
                      <a:pt x="34190" y="65303"/>
                      <a:pt x="33625" y="65073"/>
                      <a:pt x="33039" y="64989"/>
                    </a:cubicBezTo>
                    <a:cubicBezTo>
                      <a:pt x="32474" y="64905"/>
                      <a:pt x="31909" y="64926"/>
                      <a:pt x="31323" y="64926"/>
                    </a:cubicBezTo>
                    <a:cubicBezTo>
                      <a:pt x="31114" y="64968"/>
                      <a:pt x="30947" y="65031"/>
                      <a:pt x="30842" y="65282"/>
                    </a:cubicBezTo>
                    <a:close/>
                    <a:moveTo>
                      <a:pt x="19690" y="65847"/>
                    </a:moveTo>
                    <a:cubicBezTo>
                      <a:pt x="19229" y="65721"/>
                      <a:pt x="18811" y="65659"/>
                      <a:pt x="18413" y="66014"/>
                    </a:cubicBezTo>
                    <a:cubicBezTo>
                      <a:pt x="18288" y="66119"/>
                      <a:pt x="18100" y="66182"/>
                      <a:pt x="17932" y="66244"/>
                    </a:cubicBezTo>
                    <a:cubicBezTo>
                      <a:pt x="17472" y="66349"/>
                      <a:pt x="17242" y="66642"/>
                      <a:pt x="17179" y="67123"/>
                    </a:cubicBezTo>
                    <a:cubicBezTo>
                      <a:pt x="17723" y="67186"/>
                      <a:pt x="18246" y="67332"/>
                      <a:pt x="18727" y="66977"/>
                    </a:cubicBezTo>
                    <a:cubicBezTo>
                      <a:pt x="19125" y="66705"/>
                      <a:pt x="19564" y="66433"/>
                      <a:pt x="19690" y="65847"/>
                    </a:cubicBezTo>
                    <a:close/>
                    <a:moveTo>
                      <a:pt x="22535" y="39190"/>
                    </a:moveTo>
                    <a:cubicBezTo>
                      <a:pt x="22619" y="38918"/>
                      <a:pt x="22912" y="38646"/>
                      <a:pt x="22870" y="38249"/>
                    </a:cubicBezTo>
                    <a:cubicBezTo>
                      <a:pt x="22514" y="38290"/>
                      <a:pt x="22201" y="38332"/>
                      <a:pt x="21866" y="38353"/>
                    </a:cubicBezTo>
                    <a:cubicBezTo>
                      <a:pt x="21552" y="38395"/>
                      <a:pt x="21238" y="38353"/>
                      <a:pt x="20882" y="38353"/>
                    </a:cubicBezTo>
                    <a:cubicBezTo>
                      <a:pt x="21322" y="39065"/>
                      <a:pt x="21677" y="39253"/>
                      <a:pt x="22535" y="39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52;p57">
                <a:extLst>
                  <a:ext uri="{FF2B5EF4-FFF2-40B4-BE49-F238E27FC236}">
                    <a16:creationId xmlns:a16="http://schemas.microsoft.com/office/drawing/2014/main" id="{EBAAAFDB-90E3-4C90-B17A-C846EC2CC627}"/>
                  </a:ext>
                </a:extLst>
              </p:cNvPr>
              <p:cNvSpPr/>
              <p:nvPr/>
            </p:nvSpPr>
            <p:spPr>
              <a:xfrm>
                <a:off x="5236725" y="2525075"/>
                <a:ext cx="358325" cy="243775"/>
              </a:xfrm>
              <a:custGeom>
                <a:avLst/>
                <a:gdLst/>
                <a:ahLst/>
                <a:cxnLst/>
                <a:rect l="l" t="t" r="r" b="b"/>
                <a:pathLst>
                  <a:path w="14333" h="9751" extrusionOk="0">
                    <a:moveTo>
                      <a:pt x="0" y="3620"/>
                    </a:moveTo>
                    <a:cubicBezTo>
                      <a:pt x="921" y="2950"/>
                      <a:pt x="1821" y="2553"/>
                      <a:pt x="2804" y="2176"/>
                    </a:cubicBezTo>
                    <a:cubicBezTo>
                      <a:pt x="3662" y="1862"/>
                      <a:pt x="4562" y="1548"/>
                      <a:pt x="5419" y="1214"/>
                    </a:cubicBezTo>
                    <a:cubicBezTo>
                      <a:pt x="5775" y="1088"/>
                      <a:pt x="6152" y="1004"/>
                      <a:pt x="6528" y="1004"/>
                    </a:cubicBezTo>
                    <a:cubicBezTo>
                      <a:pt x="6905" y="1004"/>
                      <a:pt x="7240" y="963"/>
                      <a:pt x="7575" y="858"/>
                    </a:cubicBezTo>
                    <a:cubicBezTo>
                      <a:pt x="8244" y="691"/>
                      <a:pt x="8872" y="502"/>
                      <a:pt x="9520" y="544"/>
                    </a:cubicBezTo>
                    <a:cubicBezTo>
                      <a:pt x="9709" y="544"/>
                      <a:pt x="9876" y="502"/>
                      <a:pt x="10044" y="460"/>
                    </a:cubicBezTo>
                    <a:cubicBezTo>
                      <a:pt x="10483" y="335"/>
                      <a:pt x="10922" y="272"/>
                      <a:pt x="11383" y="293"/>
                    </a:cubicBezTo>
                    <a:cubicBezTo>
                      <a:pt x="11613" y="293"/>
                      <a:pt x="11885" y="335"/>
                      <a:pt x="12094" y="230"/>
                    </a:cubicBezTo>
                    <a:cubicBezTo>
                      <a:pt x="12638" y="0"/>
                      <a:pt x="13203" y="126"/>
                      <a:pt x="13789" y="147"/>
                    </a:cubicBezTo>
                    <a:cubicBezTo>
                      <a:pt x="14186" y="167"/>
                      <a:pt x="14333" y="314"/>
                      <a:pt x="14333" y="711"/>
                    </a:cubicBezTo>
                    <a:cubicBezTo>
                      <a:pt x="14333" y="1360"/>
                      <a:pt x="14333" y="1988"/>
                      <a:pt x="14186" y="2678"/>
                    </a:cubicBezTo>
                    <a:cubicBezTo>
                      <a:pt x="13977" y="3599"/>
                      <a:pt x="13580" y="4436"/>
                      <a:pt x="13245" y="5294"/>
                    </a:cubicBezTo>
                    <a:cubicBezTo>
                      <a:pt x="13036" y="5838"/>
                      <a:pt x="12743" y="6319"/>
                      <a:pt x="12303" y="6696"/>
                    </a:cubicBezTo>
                    <a:cubicBezTo>
                      <a:pt x="11613" y="7302"/>
                      <a:pt x="10985" y="7930"/>
                      <a:pt x="10336" y="8558"/>
                    </a:cubicBezTo>
                    <a:cubicBezTo>
                      <a:pt x="10044" y="8851"/>
                      <a:pt x="9730" y="9039"/>
                      <a:pt x="9332" y="9165"/>
                    </a:cubicBezTo>
                    <a:cubicBezTo>
                      <a:pt x="8746" y="9353"/>
                      <a:pt x="8160" y="9520"/>
                      <a:pt x="7512" y="9583"/>
                    </a:cubicBezTo>
                    <a:cubicBezTo>
                      <a:pt x="6884" y="9667"/>
                      <a:pt x="6277" y="9750"/>
                      <a:pt x="5629" y="9750"/>
                    </a:cubicBezTo>
                    <a:cubicBezTo>
                      <a:pt x="5252" y="9709"/>
                      <a:pt x="4917" y="9646"/>
                      <a:pt x="4603" y="9437"/>
                    </a:cubicBezTo>
                    <a:cubicBezTo>
                      <a:pt x="4206" y="9165"/>
                      <a:pt x="3787" y="8934"/>
                      <a:pt x="3369" y="8662"/>
                    </a:cubicBezTo>
                    <a:cubicBezTo>
                      <a:pt x="3222" y="8558"/>
                      <a:pt x="3055" y="8495"/>
                      <a:pt x="2929" y="8349"/>
                    </a:cubicBezTo>
                    <a:cubicBezTo>
                      <a:pt x="2281" y="7679"/>
                      <a:pt x="1611" y="7030"/>
                      <a:pt x="1025" y="6319"/>
                    </a:cubicBezTo>
                    <a:cubicBezTo>
                      <a:pt x="607" y="5880"/>
                      <a:pt x="419" y="5273"/>
                      <a:pt x="314" y="4687"/>
                    </a:cubicBezTo>
                    <a:cubicBezTo>
                      <a:pt x="377" y="4310"/>
                      <a:pt x="251" y="3996"/>
                      <a:pt x="0" y="3620"/>
                    </a:cubicBezTo>
                    <a:close/>
                    <a:moveTo>
                      <a:pt x="13412" y="1109"/>
                    </a:moveTo>
                    <a:cubicBezTo>
                      <a:pt x="13077" y="900"/>
                      <a:pt x="12784" y="983"/>
                      <a:pt x="12512" y="1067"/>
                    </a:cubicBezTo>
                    <a:cubicBezTo>
                      <a:pt x="12240" y="1109"/>
                      <a:pt x="11989" y="1193"/>
                      <a:pt x="11717" y="1193"/>
                    </a:cubicBezTo>
                    <a:cubicBezTo>
                      <a:pt x="11173" y="1172"/>
                      <a:pt x="10650" y="1193"/>
                      <a:pt x="10127" y="1339"/>
                    </a:cubicBezTo>
                    <a:cubicBezTo>
                      <a:pt x="10002" y="1402"/>
                      <a:pt x="9834" y="1423"/>
                      <a:pt x="9688" y="1402"/>
                    </a:cubicBezTo>
                    <a:cubicBezTo>
                      <a:pt x="9081" y="1381"/>
                      <a:pt x="8474" y="1507"/>
                      <a:pt x="7909" y="1653"/>
                    </a:cubicBezTo>
                    <a:cubicBezTo>
                      <a:pt x="7449" y="1799"/>
                      <a:pt x="7031" y="1841"/>
                      <a:pt x="6570" y="1862"/>
                    </a:cubicBezTo>
                    <a:cubicBezTo>
                      <a:pt x="6256" y="1862"/>
                      <a:pt x="5922" y="1967"/>
                      <a:pt x="5587" y="2051"/>
                    </a:cubicBezTo>
                    <a:cubicBezTo>
                      <a:pt x="4708" y="2343"/>
                      <a:pt x="3850" y="2636"/>
                      <a:pt x="2950" y="2950"/>
                    </a:cubicBezTo>
                    <a:cubicBezTo>
                      <a:pt x="2385" y="3118"/>
                      <a:pt x="1862" y="3369"/>
                      <a:pt x="1360" y="3683"/>
                    </a:cubicBezTo>
                    <a:cubicBezTo>
                      <a:pt x="1235" y="4478"/>
                      <a:pt x="1444" y="5189"/>
                      <a:pt x="1904" y="5733"/>
                    </a:cubicBezTo>
                    <a:cubicBezTo>
                      <a:pt x="2762" y="6737"/>
                      <a:pt x="3641" y="7700"/>
                      <a:pt x="4813" y="8390"/>
                    </a:cubicBezTo>
                    <a:cubicBezTo>
                      <a:pt x="5482" y="8767"/>
                      <a:pt x="6152" y="8851"/>
                      <a:pt x="6842" y="8704"/>
                    </a:cubicBezTo>
                    <a:cubicBezTo>
                      <a:pt x="7135" y="8641"/>
                      <a:pt x="7428" y="8558"/>
                      <a:pt x="7742" y="8537"/>
                    </a:cubicBezTo>
                    <a:cubicBezTo>
                      <a:pt x="8621" y="8453"/>
                      <a:pt x="9416" y="8181"/>
                      <a:pt x="10044" y="7491"/>
                    </a:cubicBezTo>
                    <a:cubicBezTo>
                      <a:pt x="10336" y="7177"/>
                      <a:pt x="10650" y="6884"/>
                      <a:pt x="10964" y="6633"/>
                    </a:cubicBezTo>
                    <a:cubicBezTo>
                      <a:pt x="11717" y="6005"/>
                      <a:pt x="12345" y="5294"/>
                      <a:pt x="12575" y="4331"/>
                    </a:cubicBezTo>
                    <a:cubicBezTo>
                      <a:pt x="12596" y="4248"/>
                      <a:pt x="12659" y="4164"/>
                      <a:pt x="12680" y="4101"/>
                    </a:cubicBezTo>
                    <a:lnTo>
                      <a:pt x="13077" y="2908"/>
                    </a:lnTo>
                    <a:cubicBezTo>
                      <a:pt x="13119" y="2741"/>
                      <a:pt x="13119" y="2553"/>
                      <a:pt x="13203" y="2385"/>
                    </a:cubicBezTo>
                    <a:cubicBezTo>
                      <a:pt x="13475" y="1967"/>
                      <a:pt x="13454" y="1590"/>
                      <a:pt x="13412" y="1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53;p57">
                <a:extLst>
                  <a:ext uri="{FF2B5EF4-FFF2-40B4-BE49-F238E27FC236}">
                    <a16:creationId xmlns:a16="http://schemas.microsoft.com/office/drawing/2014/main" id="{92A0E05B-609F-42D6-9224-633DCF87E8E9}"/>
                  </a:ext>
                </a:extLst>
              </p:cNvPr>
              <p:cNvSpPr/>
              <p:nvPr/>
            </p:nvSpPr>
            <p:spPr>
              <a:xfrm>
                <a:off x="5555275" y="2401100"/>
                <a:ext cx="1104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3453" extrusionOk="0">
                    <a:moveTo>
                      <a:pt x="461" y="1737"/>
                    </a:moveTo>
                    <a:cubicBezTo>
                      <a:pt x="335" y="1465"/>
                      <a:pt x="231" y="1256"/>
                      <a:pt x="147" y="1025"/>
                    </a:cubicBezTo>
                    <a:cubicBezTo>
                      <a:pt x="126" y="942"/>
                      <a:pt x="147" y="816"/>
                      <a:pt x="210" y="795"/>
                    </a:cubicBezTo>
                    <a:cubicBezTo>
                      <a:pt x="273" y="732"/>
                      <a:pt x="440" y="691"/>
                      <a:pt x="524" y="712"/>
                    </a:cubicBezTo>
                    <a:cubicBezTo>
                      <a:pt x="649" y="753"/>
                      <a:pt x="775" y="858"/>
                      <a:pt x="879" y="942"/>
                    </a:cubicBezTo>
                    <a:cubicBezTo>
                      <a:pt x="1151" y="858"/>
                      <a:pt x="1403" y="816"/>
                      <a:pt x="1695" y="732"/>
                    </a:cubicBezTo>
                    <a:cubicBezTo>
                      <a:pt x="1716" y="691"/>
                      <a:pt x="1779" y="607"/>
                      <a:pt x="1800" y="523"/>
                    </a:cubicBezTo>
                    <a:cubicBezTo>
                      <a:pt x="1884" y="335"/>
                      <a:pt x="1988" y="188"/>
                      <a:pt x="2072" y="0"/>
                    </a:cubicBezTo>
                    <a:cubicBezTo>
                      <a:pt x="2532" y="105"/>
                      <a:pt x="2386" y="502"/>
                      <a:pt x="2511" y="691"/>
                    </a:cubicBezTo>
                    <a:cubicBezTo>
                      <a:pt x="2846" y="921"/>
                      <a:pt x="3139" y="1130"/>
                      <a:pt x="3432" y="1339"/>
                    </a:cubicBezTo>
                    <a:cubicBezTo>
                      <a:pt x="3641" y="1256"/>
                      <a:pt x="3851" y="1151"/>
                      <a:pt x="4081" y="1067"/>
                    </a:cubicBezTo>
                    <a:cubicBezTo>
                      <a:pt x="4269" y="1025"/>
                      <a:pt x="4416" y="1256"/>
                      <a:pt x="4332" y="1423"/>
                    </a:cubicBezTo>
                    <a:cubicBezTo>
                      <a:pt x="4269" y="1569"/>
                      <a:pt x="4164" y="1737"/>
                      <a:pt x="4060" y="1862"/>
                    </a:cubicBezTo>
                    <a:cubicBezTo>
                      <a:pt x="3997" y="1946"/>
                      <a:pt x="3892" y="1967"/>
                      <a:pt x="3851" y="2009"/>
                    </a:cubicBezTo>
                    <a:cubicBezTo>
                      <a:pt x="3767" y="2072"/>
                      <a:pt x="3704" y="2113"/>
                      <a:pt x="3641" y="2197"/>
                    </a:cubicBezTo>
                    <a:cubicBezTo>
                      <a:pt x="3600" y="2427"/>
                      <a:pt x="3579" y="2699"/>
                      <a:pt x="3495" y="2909"/>
                    </a:cubicBezTo>
                    <a:cubicBezTo>
                      <a:pt x="3453" y="3013"/>
                      <a:pt x="3328" y="3118"/>
                      <a:pt x="3181" y="3160"/>
                    </a:cubicBezTo>
                    <a:cubicBezTo>
                      <a:pt x="3035" y="3222"/>
                      <a:pt x="2825" y="3055"/>
                      <a:pt x="2804" y="2867"/>
                    </a:cubicBezTo>
                    <a:cubicBezTo>
                      <a:pt x="2763" y="2657"/>
                      <a:pt x="2763" y="2448"/>
                      <a:pt x="2763" y="2260"/>
                    </a:cubicBezTo>
                    <a:cubicBezTo>
                      <a:pt x="2742" y="1862"/>
                      <a:pt x="2595" y="1695"/>
                      <a:pt x="2219" y="1674"/>
                    </a:cubicBezTo>
                    <a:cubicBezTo>
                      <a:pt x="2030" y="1653"/>
                      <a:pt x="1884" y="1695"/>
                      <a:pt x="1675" y="1695"/>
                    </a:cubicBezTo>
                    <a:cubicBezTo>
                      <a:pt x="1382" y="2218"/>
                      <a:pt x="879" y="2616"/>
                      <a:pt x="775" y="3243"/>
                    </a:cubicBezTo>
                    <a:cubicBezTo>
                      <a:pt x="754" y="3348"/>
                      <a:pt x="545" y="3453"/>
                      <a:pt x="440" y="3453"/>
                    </a:cubicBezTo>
                    <a:cubicBezTo>
                      <a:pt x="335" y="3453"/>
                      <a:pt x="147" y="3327"/>
                      <a:pt x="126" y="3201"/>
                    </a:cubicBezTo>
                    <a:cubicBezTo>
                      <a:pt x="1" y="2888"/>
                      <a:pt x="22" y="2532"/>
                      <a:pt x="189" y="2218"/>
                    </a:cubicBezTo>
                    <a:cubicBezTo>
                      <a:pt x="252" y="2093"/>
                      <a:pt x="335" y="1946"/>
                      <a:pt x="461" y="17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54;p57">
                <a:extLst>
                  <a:ext uri="{FF2B5EF4-FFF2-40B4-BE49-F238E27FC236}">
                    <a16:creationId xmlns:a16="http://schemas.microsoft.com/office/drawing/2014/main" id="{D62ED242-33D4-470C-8FD9-5643FFC6BC6A}"/>
                  </a:ext>
                </a:extLst>
              </p:cNvPr>
              <p:cNvSpPr/>
              <p:nvPr/>
            </p:nvSpPr>
            <p:spPr>
              <a:xfrm>
                <a:off x="5152500" y="2481650"/>
                <a:ext cx="106725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09" extrusionOk="0">
                    <a:moveTo>
                      <a:pt x="3578" y="419"/>
                    </a:moveTo>
                    <a:cubicBezTo>
                      <a:pt x="3871" y="607"/>
                      <a:pt x="3913" y="775"/>
                      <a:pt x="3809" y="984"/>
                    </a:cubicBezTo>
                    <a:cubicBezTo>
                      <a:pt x="3599" y="1381"/>
                      <a:pt x="3662" y="1716"/>
                      <a:pt x="3976" y="2072"/>
                    </a:cubicBezTo>
                    <a:cubicBezTo>
                      <a:pt x="4081" y="2197"/>
                      <a:pt x="4164" y="2386"/>
                      <a:pt x="4206" y="2532"/>
                    </a:cubicBezTo>
                    <a:cubicBezTo>
                      <a:pt x="4269" y="2741"/>
                      <a:pt x="4122" y="2972"/>
                      <a:pt x="3913" y="3034"/>
                    </a:cubicBezTo>
                    <a:cubicBezTo>
                      <a:pt x="3704" y="3076"/>
                      <a:pt x="3557" y="3013"/>
                      <a:pt x="3474" y="2846"/>
                    </a:cubicBezTo>
                    <a:cubicBezTo>
                      <a:pt x="3265" y="2448"/>
                      <a:pt x="2951" y="2135"/>
                      <a:pt x="2679" y="1758"/>
                    </a:cubicBezTo>
                    <a:cubicBezTo>
                      <a:pt x="2407" y="1800"/>
                      <a:pt x="2156" y="1863"/>
                      <a:pt x="1988" y="1904"/>
                    </a:cubicBezTo>
                    <a:cubicBezTo>
                      <a:pt x="1612" y="2323"/>
                      <a:pt x="1423" y="2741"/>
                      <a:pt x="1486" y="3244"/>
                    </a:cubicBezTo>
                    <a:cubicBezTo>
                      <a:pt x="1486" y="3327"/>
                      <a:pt x="1507" y="3453"/>
                      <a:pt x="1465" y="3495"/>
                    </a:cubicBezTo>
                    <a:cubicBezTo>
                      <a:pt x="1381" y="3599"/>
                      <a:pt x="1277" y="3746"/>
                      <a:pt x="1151" y="3767"/>
                    </a:cubicBezTo>
                    <a:cubicBezTo>
                      <a:pt x="984" y="3808"/>
                      <a:pt x="775" y="3683"/>
                      <a:pt x="733" y="3536"/>
                    </a:cubicBezTo>
                    <a:cubicBezTo>
                      <a:pt x="691" y="3390"/>
                      <a:pt x="670" y="3244"/>
                      <a:pt x="670" y="3076"/>
                    </a:cubicBezTo>
                    <a:cubicBezTo>
                      <a:pt x="670" y="2741"/>
                      <a:pt x="691" y="2428"/>
                      <a:pt x="691" y="2197"/>
                    </a:cubicBezTo>
                    <a:cubicBezTo>
                      <a:pt x="586" y="1758"/>
                      <a:pt x="0" y="1612"/>
                      <a:pt x="314" y="1067"/>
                    </a:cubicBezTo>
                    <a:cubicBezTo>
                      <a:pt x="586" y="1193"/>
                      <a:pt x="858" y="1298"/>
                      <a:pt x="1151" y="1444"/>
                    </a:cubicBezTo>
                    <a:cubicBezTo>
                      <a:pt x="1528" y="1193"/>
                      <a:pt x="1842" y="963"/>
                      <a:pt x="1737" y="440"/>
                    </a:cubicBezTo>
                    <a:cubicBezTo>
                      <a:pt x="1716" y="335"/>
                      <a:pt x="1842" y="210"/>
                      <a:pt x="1925" y="0"/>
                    </a:cubicBezTo>
                    <a:cubicBezTo>
                      <a:pt x="2302" y="335"/>
                      <a:pt x="2574" y="607"/>
                      <a:pt x="2930" y="879"/>
                    </a:cubicBezTo>
                    <a:cubicBezTo>
                      <a:pt x="3139" y="754"/>
                      <a:pt x="3348" y="607"/>
                      <a:pt x="3578" y="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355;p57">
              <a:extLst>
                <a:ext uri="{FF2B5EF4-FFF2-40B4-BE49-F238E27FC236}">
                  <a16:creationId xmlns:a16="http://schemas.microsoft.com/office/drawing/2014/main" id="{5F5599EE-F618-4830-99C9-ADF56587A209}"/>
                </a:ext>
              </a:extLst>
            </p:cNvPr>
            <p:cNvGrpSpPr/>
            <p:nvPr/>
          </p:nvGrpSpPr>
          <p:grpSpPr>
            <a:xfrm>
              <a:off x="4373013" y="3742663"/>
              <a:ext cx="643950" cy="195675"/>
              <a:chOff x="806663" y="3241275"/>
              <a:chExt cx="643950" cy="195675"/>
            </a:xfrm>
          </p:grpSpPr>
          <p:sp>
            <p:nvSpPr>
              <p:cNvPr id="40" name="Google Shape;1356;p57">
                <a:extLst>
                  <a:ext uri="{FF2B5EF4-FFF2-40B4-BE49-F238E27FC236}">
                    <a16:creationId xmlns:a16="http://schemas.microsoft.com/office/drawing/2014/main" id="{A16455F6-2A23-4AB4-B7A5-88613251D1F1}"/>
                  </a:ext>
                </a:extLst>
              </p:cNvPr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57;p57">
                <a:extLst>
                  <a:ext uri="{FF2B5EF4-FFF2-40B4-BE49-F238E27FC236}">
                    <a16:creationId xmlns:a16="http://schemas.microsoft.com/office/drawing/2014/main" id="{735A760C-2322-400A-B22B-3CD97A1120E4}"/>
                  </a:ext>
                </a:extLst>
              </p:cNvPr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358;p57">
              <a:extLst>
                <a:ext uri="{FF2B5EF4-FFF2-40B4-BE49-F238E27FC236}">
                  <a16:creationId xmlns:a16="http://schemas.microsoft.com/office/drawing/2014/main" id="{A21B518C-457F-422B-A6FD-4213578197A7}"/>
                </a:ext>
              </a:extLst>
            </p:cNvPr>
            <p:cNvGrpSpPr/>
            <p:nvPr/>
          </p:nvGrpSpPr>
          <p:grpSpPr>
            <a:xfrm>
              <a:off x="5960375" y="1973113"/>
              <a:ext cx="296625" cy="308125"/>
              <a:chOff x="7653400" y="2205913"/>
              <a:chExt cx="296625" cy="308125"/>
            </a:xfrm>
          </p:grpSpPr>
          <p:sp>
            <p:nvSpPr>
              <p:cNvPr id="37" name="Google Shape;1359;p57">
                <a:extLst>
                  <a:ext uri="{FF2B5EF4-FFF2-40B4-BE49-F238E27FC236}">
                    <a16:creationId xmlns:a16="http://schemas.microsoft.com/office/drawing/2014/main" id="{C1D70813-40A0-4D49-B934-668534D73AC5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60;p57">
                <a:extLst>
                  <a:ext uri="{FF2B5EF4-FFF2-40B4-BE49-F238E27FC236}">
                    <a16:creationId xmlns:a16="http://schemas.microsoft.com/office/drawing/2014/main" id="{A22A2D81-9FD2-499A-B9C6-B201D4AB8D15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61;p57">
                <a:extLst>
                  <a:ext uri="{FF2B5EF4-FFF2-40B4-BE49-F238E27FC236}">
                    <a16:creationId xmlns:a16="http://schemas.microsoft.com/office/drawing/2014/main" id="{21C738BC-4809-4962-AFF7-9736EA769666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362;p57">
              <a:extLst>
                <a:ext uri="{FF2B5EF4-FFF2-40B4-BE49-F238E27FC236}">
                  <a16:creationId xmlns:a16="http://schemas.microsoft.com/office/drawing/2014/main" id="{D2307D74-6B6C-462F-A182-D6C70823201E}"/>
                </a:ext>
              </a:extLst>
            </p:cNvPr>
            <p:cNvGrpSpPr/>
            <p:nvPr/>
          </p:nvGrpSpPr>
          <p:grpSpPr>
            <a:xfrm rot="-2700000" flipH="1">
              <a:off x="2952488" y="2680796"/>
              <a:ext cx="296622" cy="308122"/>
              <a:chOff x="7653400" y="2205913"/>
              <a:chExt cx="296625" cy="308125"/>
            </a:xfrm>
          </p:grpSpPr>
          <p:sp>
            <p:nvSpPr>
              <p:cNvPr id="34" name="Google Shape;1363;p57">
                <a:extLst>
                  <a:ext uri="{FF2B5EF4-FFF2-40B4-BE49-F238E27FC236}">
                    <a16:creationId xmlns:a16="http://schemas.microsoft.com/office/drawing/2014/main" id="{A805FA90-3242-41C3-94DC-23523DD385F2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64;p57">
                <a:extLst>
                  <a:ext uri="{FF2B5EF4-FFF2-40B4-BE49-F238E27FC236}">
                    <a16:creationId xmlns:a16="http://schemas.microsoft.com/office/drawing/2014/main" id="{591880EF-000B-4409-8141-06ABD066B2C5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65;p57">
                <a:extLst>
                  <a:ext uri="{FF2B5EF4-FFF2-40B4-BE49-F238E27FC236}">
                    <a16:creationId xmlns:a16="http://schemas.microsoft.com/office/drawing/2014/main" id="{730E29F5-FCC6-49FB-B423-8AB17D16BD0B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40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181786" y="1024744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Gracias</a:t>
            </a:r>
            <a:endParaRPr sz="12000"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434</Words>
  <Application>Microsoft Office PowerPoint</Application>
  <PresentationFormat>Presentación en pantalla (16:9)</PresentationFormat>
  <Paragraphs>45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Patrick Hand SC</vt:lpstr>
      <vt:lpstr>Verdana</vt:lpstr>
      <vt:lpstr>Wingdings</vt:lpstr>
      <vt:lpstr>Calibri</vt:lpstr>
      <vt:lpstr>Patrick Hand</vt:lpstr>
      <vt:lpstr>English Language Grammar Rules by Slidesgo</vt:lpstr>
      <vt:lpstr>Presentación de PowerPoint</vt:lpstr>
      <vt:lpstr>La trama</vt:lpstr>
      <vt:lpstr>La trama</vt:lpstr>
      <vt:lpstr>Ejemplo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trama</dc:title>
  <cp:lastModifiedBy>Norberto Alejandro Gaytan Bernal</cp:lastModifiedBy>
  <cp:revision>5</cp:revision>
  <dcterms:modified xsi:type="dcterms:W3CDTF">2021-05-25T17:46:08Z</dcterms:modified>
</cp:coreProperties>
</file>