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99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77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30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45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25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703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52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83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177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8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7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4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1EE4-5C79-49B7-A9F7-A1E6F568C7F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60F5-350F-4C01-BB3C-6FE1085CC2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887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94EC5D2D-C875-4061-9418-A93B9083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602ECE-D789-471E-8BBC-04EA7A25BDC1}"/>
              </a:ext>
            </a:extLst>
          </p:cNvPr>
          <p:cNvSpPr txBox="1"/>
          <p:nvPr/>
        </p:nvSpPr>
        <p:spPr>
          <a:xfrm>
            <a:off x="2498032" y="3900030"/>
            <a:ext cx="41479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Broadway" panose="04040905080B02020502" pitchFamily="82" charset="0"/>
              </a:rPr>
              <a:t>Equipo 5</a:t>
            </a:r>
          </a:p>
          <a:p>
            <a:pPr algn="ctr"/>
            <a:r>
              <a:rPr lang="es-MX" dirty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MX" dirty="0">
                <a:latin typeface="Arial Black" panose="020B0A04020102020204" pitchFamily="34" charset="0"/>
              </a:rPr>
              <a:t>Cynthia García </a:t>
            </a:r>
          </a:p>
          <a:p>
            <a:pPr algn="ctr"/>
            <a:r>
              <a:rPr lang="es-MX" dirty="0">
                <a:latin typeface="Arial Black" panose="020B0A04020102020204" pitchFamily="34" charset="0"/>
              </a:rPr>
              <a:t>Briseida Medrano </a:t>
            </a:r>
          </a:p>
          <a:p>
            <a:pPr algn="ctr"/>
            <a:r>
              <a:rPr lang="es-MX" dirty="0">
                <a:latin typeface="Arial Black" panose="020B0A04020102020204" pitchFamily="34" charset="0"/>
              </a:rPr>
              <a:t>Sofia Siller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710DAD-3E3F-48FE-9F16-AC8027E2D955}"/>
              </a:ext>
            </a:extLst>
          </p:cNvPr>
          <p:cNvSpPr txBox="1"/>
          <p:nvPr/>
        </p:nvSpPr>
        <p:spPr>
          <a:xfrm>
            <a:off x="1636642" y="2206487"/>
            <a:ext cx="5870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latin typeface="Lucida Calligraphy" panose="03010101010101010101" pitchFamily="66" charset="0"/>
              </a:rPr>
              <a:t>El tiempo </a:t>
            </a:r>
          </a:p>
        </p:txBody>
      </p:sp>
    </p:spTree>
    <p:extLst>
      <p:ext uri="{BB962C8B-B14F-4D97-AF65-F5344CB8AC3E}">
        <p14:creationId xmlns:p14="http://schemas.microsoft.com/office/powerpoint/2010/main" val="232882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7A72A5-BD3A-4C46-A4EE-CECAD6E9BF19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63DB00-DB24-43D2-BFF5-47270F19B295}"/>
              </a:ext>
            </a:extLst>
          </p:cNvPr>
          <p:cNvSpPr txBox="1"/>
          <p:nvPr/>
        </p:nvSpPr>
        <p:spPr>
          <a:xfrm>
            <a:off x="526515" y="2428749"/>
            <a:ext cx="58905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historias suelen contarse de manera lineal, es decir, con los hechos puestos en orden cronológico. </a:t>
            </a:r>
          </a:p>
          <a:p>
            <a:r>
              <a:rPr lang="es-MX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 embargo, el tiempo puede manipularse de muchas maneras en la narración, y varias de ellas se rebelan contra ese orden o lo niegan de una forma u otra.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E7DD04-B3D8-45F7-A6C2-525FCE156E02}"/>
              </a:ext>
            </a:extLst>
          </p:cNvPr>
          <p:cNvSpPr txBox="1"/>
          <p:nvPr/>
        </p:nvSpPr>
        <p:spPr>
          <a:xfrm>
            <a:off x="2471531" y="454625"/>
            <a:ext cx="4214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Bernard MT Condensed" panose="02050806060905020404" pitchFamily="18" charset="0"/>
              </a:rPr>
              <a:t>El tiempo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3F236A-2008-45A0-A59D-61148B655E21}"/>
              </a:ext>
            </a:extLst>
          </p:cNvPr>
          <p:cNvSpPr txBox="1"/>
          <p:nvPr/>
        </p:nvSpPr>
        <p:spPr>
          <a:xfrm>
            <a:off x="2166730" y="5189321"/>
            <a:ext cx="5068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 tres estrategias de manipulación del tiempo que se pueden considerar las más relevantes: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21346E-852B-4550-9E0F-4A4FC518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604" y="1998180"/>
            <a:ext cx="2154514" cy="28616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B8A1CA-63C6-4292-8ED2-6A24EA5E3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98" b="79396" l="21063" r="78375">
                        <a14:foregroundMark x1="59000" y1="34754" x2="31250" y2="57371"/>
                        <a14:foregroundMark x1="64250" y1="41918" x2="60813" y2="43280"/>
                        <a14:foregroundMark x1="54875" y1="43280" x2="49813" y2="50266"/>
                        <a14:foregroundMark x1="49188" y1="33807" x2="49188" y2="33807"/>
                        <a14:foregroundMark x1="41813" y1="37123" x2="41813" y2="37123"/>
                        <a14:foregroundMark x1="36938" y1="43872" x2="36938" y2="43872"/>
                        <a14:foregroundMark x1="33688" y1="50444" x2="33688" y2="50444"/>
                        <a14:foregroundMark x1="36313" y1="58555" x2="36313" y2="58555"/>
                        <a14:foregroundMark x1="41625" y1="62996" x2="41625" y2="62996"/>
                        <a14:foregroundMark x1="48750" y1="64950" x2="48750" y2="64950"/>
                        <a14:foregroundMark x1="57313" y1="62404" x2="57313" y2="62404"/>
                        <a14:foregroundMark x1="64063" y1="58378" x2="64063" y2="58378"/>
                        <a14:foregroundMark x1="65938" y1="50266" x2="65938" y2="50266"/>
                        <a14:foregroundMark x1="50000" y1="63766" x2="50000" y2="63766"/>
                        <a14:foregroundMark x1="35313" y1="50444" x2="35313" y2="50444"/>
                      </a14:backgroundRemoval>
                    </a14:imgEffect>
                  </a14:imgLayer>
                </a14:imgProps>
              </a:ext>
            </a:extLst>
          </a:blip>
          <a:srcRect l="21034" t="14106" r="20422" b="20773"/>
          <a:stretch/>
        </p:blipFill>
        <p:spPr>
          <a:xfrm>
            <a:off x="1536992" y="154691"/>
            <a:ext cx="1166148" cy="1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5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DA3C18D-D52B-4E0A-B692-DD0E8450855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2A0784-924C-4142-B226-CE9BE0199AE9}"/>
              </a:ext>
            </a:extLst>
          </p:cNvPr>
          <p:cNvSpPr txBox="1"/>
          <p:nvPr/>
        </p:nvSpPr>
        <p:spPr>
          <a:xfrm>
            <a:off x="1046922" y="2326358"/>
            <a:ext cx="73019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historia omite ciertos momentos del tiempo.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historia se concentra en lo que el narrador juzga más importante y suele omitir lo que no lo 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 esto se le llama elipsis: un salto en el tiempo que no niega el orden cronológico pero pasa de un hecho que se considera relevante al siguiente.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A54131-EE37-486B-87A0-00E765FD6A25}"/>
              </a:ext>
            </a:extLst>
          </p:cNvPr>
          <p:cNvSpPr txBox="1"/>
          <p:nvPr/>
        </p:nvSpPr>
        <p:spPr>
          <a:xfrm>
            <a:off x="3203713" y="410817"/>
            <a:ext cx="334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Britannic Bold" panose="020B0903060703020204" pitchFamily="34" charset="0"/>
              </a:rPr>
              <a:t>Estrategia 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5B1EAF-5AF3-4050-8BDE-61F756D6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" b="100000" l="2000" r="99667">
                        <a14:foregroundMark x1="9667" y1="85965" x2="9667" y2="75439"/>
                        <a14:foregroundMark x1="69500" y1="64912" x2="77500" y2="96053"/>
                        <a14:foregroundMark x1="90333" y1="49123" x2="67000" y2="90789"/>
                        <a14:foregroundMark x1="67500" y1="83991" x2="72667" y2="93421"/>
                        <a14:foregroundMark x1="67833" y1="85088" x2="67833" y2="85088"/>
                        <a14:foregroundMark x1="66167" y1="87719" x2="66167" y2="87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3936" y="4120299"/>
            <a:ext cx="3297786" cy="25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505EC5-7F05-40B2-B4A8-356A1B214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7F2B2C-FD2A-4F53-9A1B-28E3CBB5DF95}"/>
              </a:ext>
            </a:extLst>
          </p:cNvPr>
          <p:cNvSpPr txBox="1"/>
          <p:nvPr/>
        </p:nvSpPr>
        <p:spPr>
          <a:xfrm>
            <a:off x="2900569" y="450574"/>
            <a:ext cx="334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Britannic Bold" panose="020B0903060703020204" pitchFamily="34" charset="0"/>
              </a:rPr>
              <a:t>Estrategia 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BAB429-96A8-4AEE-9C8C-E7FEE242ADF9}"/>
              </a:ext>
            </a:extLst>
          </p:cNvPr>
          <p:cNvSpPr txBox="1"/>
          <p:nvPr/>
        </p:nvSpPr>
        <p:spPr>
          <a:xfrm>
            <a:off x="649357" y="1359451"/>
            <a:ext cx="75959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También sucede que la historia “salte” hacia atrás en el tiempo en algún momento dado.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Esto suele significar que se nos da a leer un fragmento de su “pasado”, tras del cual regresamos al “presente”.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esto se le llama analepsis o, utilizando un término en inglés que proviene del mundo del cine y la televisión, flashback: la historia establece un tiempo como presente (en general, el de las prime-ras acciones que leemos) y luego salta a otro que es anterior y que podemos identificar como tal.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B5878A-B768-45EA-A9ED-F2D47636A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6" l="0" r="100000">
                        <a14:backgroundMark x1="1923" y1="41429" x2="1923" y2="41429"/>
                        <a14:backgroundMark x1="33077" y1="47857" x2="33077" y2="47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6845" y="4221773"/>
            <a:ext cx="4895850" cy="26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8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5F90FB7-B6DB-411C-B251-078DACC930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A31C8D-ED5C-4733-907B-922D6687AD70}"/>
              </a:ext>
            </a:extLst>
          </p:cNvPr>
          <p:cNvSpPr txBox="1"/>
          <p:nvPr/>
        </p:nvSpPr>
        <p:spPr>
          <a:xfrm>
            <a:off x="291548" y="1385001"/>
            <a:ext cx="85609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tercer estrategia es conocida como prolepsis es el salto hacia adelante en el tiempo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diferencia entre una prolepsis y una elipsis es que en la elipsis nunca volveríamos a la edad adulta del personaje, y en la prolepsis sí lo hacen.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Existe una cuarta estrategia de manipulación del tiempo que es llamada "cambio de velocidad o tiempo“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Hay una diferencia entre el tiempo de lo narrado  y el tiempo de la narración.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38318B-91EE-43EB-B805-8C11B57D4CF4}"/>
              </a:ext>
            </a:extLst>
          </p:cNvPr>
          <p:cNvSpPr txBox="1"/>
          <p:nvPr/>
        </p:nvSpPr>
        <p:spPr>
          <a:xfrm>
            <a:off x="3004931" y="463826"/>
            <a:ext cx="334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Britannic Bold" panose="020B0903060703020204" pitchFamily="34" charset="0"/>
              </a:rPr>
              <a:t>Estrategia 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CC3FE2-DDA5-4EF1-8CC5-28F98A02D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060" y="4448590"/>
            <a:ext cx="2208143" cy="22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12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324</Words>
  <Application>Microsoft Office PowerPoint</Application>
  <PresentationFormat>Presentación en pantalla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Bernard MT Condensed</vt:lpstr>
      <vt:lpstr>Britannic Bold</vt:lpstr>
      <vt:lpstr>Broadway</vt:lpstr>
      <vt:lpstr>Calibri</vt:lpstr>
      <vt:lpstr>Calibri Light</vt:lpstr>
      <vt:lpstr>Lucida Calligraphy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COMPAQ</dc:creator>
  <cp:lastModifiedBy>COMPAQ</cp:lastModifiedBy>
  <cp:revision>10</cp:revision>
  <dcterms:created xsi:type="dcterms:W3CDTF">2021-05-18T17:16:04Z</dcterms:created>
  <dcterms:modified xsi:type="dcterms:W3CDTF">2021-05-25T17:40:02Z</dcterms:modified>
</cp:coreProperties>
</file>