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 id="2147483706" r:id="rId2"/>
  </p:sldMasterIdLst>
  <p:notesMasterIdLst>
    <p:notesMasterId r:id="rId8"/>
  </p:notesMasterIdLst>
  <p:sldIdLst>
    <p:sldId id="263" r:id="rId3"/>
    <p:sldId id="261" r:id="rId4"/>
    <p:sldId id="262" r:id="rId5"/>
    <p:sldId id="258" r:id="rId6"/>
    <p:sldId id="260"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3B5E"/>
    <a:srgbClr val="FFB3FF"/>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50" d="100"/>
          <a:sy n="50" d="100"/>
        </p:scale>
        <p:origin x="1852" y="11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877AF35-FF32-448D-B559-008AE95D38D0}"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s-MX"/>
        </a:p>
      </dgm:t>
    </dgm:pt>
    <dgm:pt modelId="{D612F8CE-3C27-426C-8F95-BBFE0952D40A}">
      <dgm:prSet phldrT="[Texto]"/>
      <dgm:spPr/>
      <dgm:t>
        <a:bodyPr/>
        <a:lstStyle/>
        <a:p>
          <a:pPr>
            <a:buFont typeface="+mj-lt"/>
            <a:buAutoNum type="arabicPeriod"/>
          </a:pPr>
          <a:r>
            <a:rPr lang="es-MX" b="1" dirty="0">
              <a:solidFill>
                <a:srgbClr val="FFFF00"/>
              </a:solidFill>
            </a:rPr>
            <a:t>1) Un personaje contra otro: </a:t>
          </a:r>
          <a:r>
            <a:rPr lang="es-MX" dirty="0"/>
            <a:t>Uno de los tipos mas simples: protagonista contra antagonista, u otra situación en la que no implica una lucha física.</a:t>
          </a:r>
        </a:p>
      </dgm:t>
    </dgm:pt>
    <dgm:pt modelId="{8E852B1C-E4D9-40B4-B0DB-C1A762F6347D}" type="parTrans" cxnId="{336E69DA-1062-47B2-89AC-4DB227AE9044}">
      <dgm:prSet/>
      <dgm:spPr/>
      <dgm:t>
        <a:bodyPr/>
        <a:lstStyle/>
        <a:p>
          <a:endParaRPr lang="es-MX"/>
        </a:p>
      </dgm:t>
    </dgm:pt>
    <dgm:pt modelId="{31C8C5D5-6C8A-4328-93CB-B2D647979C8B}" type="sibTrans" cxnId="{336E69DA-1062-47B2-89AC-4DB227AE9044}">
      <dgm:prSet/>
      <dgm:spPr/>
      <dgm:t>
        <a:bodyPr/>
        <a:lstStyle/>
        <a:p>
          <a:endParaRPr lang="es-MX"/>
        </a:p>
      </dgm:t>
    </dgm:pt>
    <dgm:pt modelId="{848389B1-1FB8-4C5C-8B84-95B31CA2C4A8}">
      <dgm:prSet phldrT="[Texto]"/>
      <dgm:spPr/>
      <dgm:t>
        <a:bodyPr/>
        <a:lstStyle/>
        <a:p>
          <a:pPr>
            <a:buFont typeface="+mj-lt"/>
            <a:buAutoNum type="arabicPeriod"/>
          </a:pPr>
          <a:r>
            <a:rPr lang="es-MX" b="1" dirty="0">
              <a:solidFill>
                <a:srgbClr val="FFFF00"/>
              </a:solidFill>
            </a:rPr>
            <a:t>2) Un personaje contra un grupo: </a:t>
          </a:r>
          <a:r>
            <a:rPr lang="es-MX" dirty="0"/>
            <a:t>un individuo contra varios: una familia, comunidad, sociedad o mundo entero. Puede ser un conflicto no físico.</a:t>
          </a:r>
        </a:p>
      </dgm:t>
    </dgm:pt>
    <dgm:pt modelId="{AE7CCF42-B51C-4626-BE10-93BDED776214}" type="parTrans" cxnId="{23DBBE09-7F69-4C4F-9C31-D329FFF19199}">
      <dgm:prSet/>
      <dgm:spPr/>
      <dgm:t>
        <a:bodyPr/>
        <a:lstStyle/>
        <a:p>
          <a:endParaRPr lang="es-MX"/>
        </a:p>
      </dgm:t>
    </dgm:pt>
    <dgm:pt modelId="{7FB33B27-ECE2-4811-BB64-7CF875887D13}" type="sibTrans" cxnId="{23DBBE09-7F69-4C4F-9C31-D329FFF19199}">
      <dgm:prSet/>
      <dgm:spPr/>
      <dgm:t>
        <a:bodyPr/>
        <a:lstStyle/>
        <a:p>
          <a:endParaRPr lang="es-MX"/>
        </a:p>
      </dgm:t>
    </dgm:pt>
    <dgm:pt modelId="{376119D8-2569-4B1B-8389-E012ED904FC9}">
      <dgm:prSet phldrT="[Texto]"/>
      <dgm:spPr/>
      <dgm:t>
        <a:bodyPr/>
        <a:lstStyle/>
        <a:p>
          <a:pPr>
            <a:buFont typeface="+mj-lt"/>
            <a:buAutoNum type="arabicPeriod"/>
          </a:pPr>
          <a:r>
            <a:rPr lang="es-MX" b="1" dirty="0">
              <a:solidFill>
                <a:srgbClr val="FFFF00"/>
              </a:solidFill>
            </a:rPr>
            <a:t>3) Un personaje contra sí mismo: </a:t>
          </a:r>
          <a:r>
            <a:rPr lang="es-MX" dirty="0"/>
            <a:t>Conflicto frecuente: un personaje puede encontrar obstáculos en sus propios miedos, sus prejuicios, debilidades y deseos encontrados. </a:t>
          </a:r>
        </a:p>
      </dgm:t>
    </dgm:pt>
    <dgm:pt modelId="{5426EC62-41AE-4982-92DF-678960E87AA2}" type="parTrans" cxnId="{29434A2F-C031-4871-BFFC-DD52A885B318}">
      <dgm:prSet/>
      <dgm:spPr/>
      <dgm:t>
        <a:bodyPr/>
        <a:lstStyle/>
        <a:p>
          <a:endParaRPr lang="es-MX"/>
        </a:p>
      </dgm:t>
    </dgm:pt>
    <dgm:pt modelId="{3B2527F8-8C4A-4BF9-9D69-F2705D48EDAC}" type="sibTrans" cxnId="{29434A2F-C031-4871-BFFC-DD52A885B318}">
      <dgm:prSet/>
      <dgm:spPr/>
      <dgm:t>
        <a:bodyPr/>
        <a:lstStyle/>
        <a:p>
          <a:endParaRPr lang="es-MX"/>
        </a:p>
      </dgm:t>
    </dgm:pt>
    <dgm:pt modelId="{1C9877DC-0EE3-4826-A4D5-E745641B21C0}">
      <dgm:prSet phldrT="[Texto]"/>
      <dgm:spPr/>
      <dgm:t>
        <a:bodyPr/>
        <a:lstStyle/>
        <a:p>
          <a:pPr>
            <a:buFont typeface="+mj-lt"/>
            <a:buAutoNum type="arabicPeriod"/>
          </a:pPr>
          <a:r>
            <a:rPr lang="es-MX" b="1" dirty="0">
              <a:solidFill>
                <a:srgbClr val="FFFF00"/>
              </a:solidFill>
            </a:rPr>
            <a:t>4) Un personaje contra una fuerza impersonal: </a:t>
          </a:r>
          <a:r>
            <a:rPr lang="es-MX" dirty="0"/>
            <a:t>Menos usual: sucede cuando el </a:t>
          </a:r>
          <a:r>
            <a:rPr lang="es-MX" i="1" dirty="0"/>
            <a:t>obstáculo </a:t>
          </a:r>
          <a:r>
            <a:rPr lang="es-MX" dirty="0"/>
            <a:t>es, por ejemplo, un </a:t>
          </a:r>
          <a:r>
            <a:rPr lang="es-MX" i="1" dirty="0"/>
            <a:t>fenómeno natural </a:t>
          </a:r>
          <a:r>
            <a:rPr lang="es-MX" dirty="0"/>
            <a:t>(una tormenta, una erupción volcánica), o una casualidad desafortunada, o alguna fuerza que no tenga conciencia ni intención alguna de oponerse al personaje y está allí.</a:t>
          </a:r>
        </a:p>
      </dgm:t>
    </dgm:pt>
    <dgm:pt modelId="{162B0C16-41C7-4A8F-BAA4-B99CE9A5225E}" type="parTrans" cxnId="{85852104-F652-4BE2-B845-5F8ED187B387}">
      <dgm:prSet/>
      <dgm:spPr/>
      <dgm:t>
        <a:bodyPr/>
        <a:lstStyle/>
        <a:p>
          <a:endParaRPr lang="es-MX"/>
        </a:p>
      </dgm:t>
    </dgm:pt>
    <dgm:pt modelId="{538E321C-1553-421F-88DB-C58A0F6BEC22}" type="sibTrans" cxnId="{85852104-F652-4BE2-B845-5F8ED187B387}">
      <dgm:prSet/>
      <dgm:spPr/>
      <dgm:t>
        <a:bodyPr/>
        <a:lstStyle/>
        <a:p>
          <a:endParaRPr lang="es-MX"/>
        </a:p>
      </dgm:t>
    </dgm:pt>
    <dgm:pt modelId="{020B7F81-1B2A-42C9-BD1B-F35A99A5CC18}">
      <dgm:prSet phldrT="[Texto]"/>
      <dgm:spPr/>
      <dgm:t>
        <a:bodyPr/>
        <a:lstStyle/>
        <a:p>
          <a:pPr>
            <a:buFont typeface="+mj-lt"/>
            <a:buAutoNum type="arabicPeriod"/>
          </a:pPr>
          <a:r>
            <a:rPr lang="es-MX" b="1" dirty="0">
              <a:solidFill>
                <a:srgbClr val="FFFF00"/>
              </a:solidFill>
            </a:rPr>
            <a:t>5) Un personaje contra el destino: </a:t>
          </a:r>
          <a:r>
            <a:rPr lang="es-MX" dirty="0"/>
            <a:t>El personaje se enfrenta con una fuerza a la que no puede vencer y que desea controlar.</a:t>
          </a:r>
        </a:p>
      </dgm:t>
    </dgm:pt>
    <dgm:pt modelId="{A973B7FA-BBA7-45F4-ACE6-E7CE68DCA9CD}" type="parTrans" cxnId="{CE895D5A-CFEA-4431-95B4-9DD5DA005A7D}">
      <dgm:prSet/>
      <dgm:spPr/>
      <dgm:t>
        <a:bodyPr/>
        <a:lstStyle/>
        <a:p>
          <a:endParaRPr lang="es-MX"/>
        </a:p>
      </dgm:t>
    </dgm:pt>
    <dgm:pt modelId="{D6B475B0-49A7-40AC-A5B2-D19FDF58E7B8}" type="sibTrans" cxnId="{CE895D5A-CFEA-4431-95B4-9DD5DA005A7D}">
      <dgm:prSet/>
      <dgm:spPr/>
      <dgm:t>
        <a:bodyPr/>
        <a:lstStyle/>
        <a:p>
          <a:endParaRPr lang="es-MX"/>
        </a:p>
      </dgm:t>
    </dgm:pt>
    <dgm:pt modelId="{D6804751-C3E7-43F0-95C1-358A4F978141}" type="pres">
      <dgm:prSet presAssocID="{9877AF35-FF32-448D-B559-008AE95D38D0}" presName="diagram" presStyleCnt="0">
        <dgm:presLayoutVars>
          <dgm:dir/>
          <dgm:resizeHandles val="exact"/>
        </dgm:presLayoutVars>
      </dgm:prSet>
      <dgm:spPr/>
    </dgm:pt>
    <dgm:pt modelId="{2B25BE2C-28F5-4B86-800E-3BE7E4899563}" type="pres">
      <dgm:prSet presAssocID="{D612F8CE-3C27-426C-8F95-BBFE0952D40A}" presName="node" presStyleLbl="node1" presStyleIdx="0" presStyleCnt="5">
        <dgm:presLayoutVars>
          <dgm:bulletEnabled val="1"/>
        </dgm:presLayoutVars>
      </dgm:prSet>
      <dgm:spPr/>
    </dgm:pt>
    <dgm:pt modelId="{7A244161-79BB-440A-874E-3823D76D36C1}" type="pres">
      <dgm:prSet presAssocID="{31C8C5D5-6C8A-4328-93CB-B2D647979C8B}" presName="sibTrans" presStyleCnt="0"/>
      <dgm:spPr/>
    </dgm:pt>
    <dgm:pt modelId="{F533067F-521A-4514-A509-A5AF5A10301A}" type="pres">
      <dgm:prSet presAssocID="{848389B1-1FB8-4C5C-8B84-95B31CA2C4A8}" presName="node" presStyleLbl="node1" presStyleIdx="1" presStyleCnt="5">
        <dgm:presLayoutVars>
          <dgm:bulletEnabled val="1"/>
        </dgm:presLayoutVars>
      </dgm:prSet>
      <dgm:spPr/>
    </dgm:pt>
    <dgm:pt modelId="{E2EFCEFB-E1E4-4376-9CBD-58274F0B9AB3}" type="pres">
      <dgm:prSet presAssocID="{7FB33B27-ECE2-4811-BB64-7CF875887D13}" presName="sibTrans" presStyleCnt="0"/>
      <dgm:spPr/>
    </dgm:pt>
    <dgm:pt modelId="{F17F89C7-A740-42C1-8201-156FA078B834}" type="pres">
      <dgm:prSet presAssocID="{376119D8-2569-4B1B-8389-E012ED904FC9}" presName="node" presStyleLbl="node1" presStyleIdx="2" presStyleCnt="5">
        <dgm:presLayoutVars>
          <dgm:bulletEnabled val="1"/>
        </dgm:presLayoutVars>
      </dgm:prSet>
      <dgm:spPr/>
    </dgm:pt>
    <dgm:pt modelId="{7F52C90D-BADD-4CF4-B835-F324DD609192}" type="pres">
      <dgm:prSet presAssocID="{3B2527F8-8C4A-4BF9-9D69-F2705D48EDAC}" presName="sibTrans" presStyleCnt="0"/>
      <dgm:spPr/>
    </dgm:pt>
    <dgm:pt modelId="{0BA62550-3F6B-4D1C-9CC1-00DDE18D08B8}" type="pres">
      <dgm:prSet presAssocID="{1C9877DC-0EE3-4826-A4D5-E745641B21C0}" presName="node" presStyleLbl="node1" presStyleIdx="3" presStyleCnt="5">
        <dgm:presLayoutVars>
          <dgm:bulletEnabled val="1"/>
        </dgm:presLayoutVars>
      </dgm:prSet>
      <dgm:spPr/>
    </dgm:pt>
    <dgm:pt modelId="{028D815C-66C4-4A02-A86F-57B80DCD67AF}" type="pres">
      <dgm:prSet presAssocID="{538E321C-1553-421F-88DB-C58A0F6BEC22}" presName="sibTrans" presStyleCnt="0"/>
      <dgm:spPr/>
    </dgm:pt>
    <dgm:pt modelId="{3A4B46F7-D6C3-415A-B247-B02FFE659D7B}" type="pres">
      <dgm:prSet presAssocID="{020B7F81-1B2A-42C9-BD1B-F35A99A5CC18}" presName="node" presStyleLbl="node1" presStyleIdx="4" presStyleCnt="5">
        <dgm:presLayoutVars>
          <dgm:bulletEnabled val="1"/>
        </dgm:presLayoutVars>
      </dgm:prSet>
      <dgm:spPr/>
    </dgm:pt>
  </dgm:ptLst>
  <dgm:cxnLst>
    <dgm:cxn modelId="{85852104-F652-4BE2-B845-5F8ED187B387}" srcId="{9877AF35-FF32-448D-B559-008AE95D38D0}" destId="{1C9877DC-0EE3-4826-A4D5-E745641B21C0}" srcOrd="3" destOrd="0" parTransId="{162B0C16-41C7-4A8F-BAA4-B99CE9A5225E}" sibTransId="{538E321C-1553-421F-88DB-C58A0F6BEC22}"/>
    <dgm:cxn modelId="{23DBBE09-7F69-4C4F-9C31-D329FFF19199}" srcId="{9877AF35-FF32-448D-B559-008AE95D38D0}" destId="{848389B1-1FB8-4C5C-8B84-95B31CA2C4A8}" srcOrd="1" destOrd="0" parTransId="{AE7CCF42-B51C-4626-BE10-93BDED776214}" sibTransId="{7FB33B27-ECE2-4811-BB64-7CF875887D13}"/>
    <dgm:cxn modelId="{29434A2F-C031-4871-BFFC-DD52A885B318}" srcId="{9877AF35-FF32-448D-B559-008AE95D38D0}" destId="{376119D8-2569-4B1B-8389-E012ED904FC9}" srcOrd="2" destOrd="0" parTransId="{5426EC62-41AE-4982-92DF-678960E87AA2}" sibTransId="{3B2527F8-8C4A-4BF9-9D69-F2705D48EDAC}"/>
    <dgm:cxn modelId="{7D95F267-2CA2-41AE-9F1E-38E6C3BFF607}" type="presOf" srcId="{376119D8-2569-4B1B-8389-E012ED904FC9}" destId="{F17F89C7-A740-42C1-8201-156FA078B834}" srcOrd="0" destOrd="0" presId="urn:microsoft.com/office/officeart/2005/8/layout/default"/>
    <dgm:cxn modelId="{CE895D5A-CFEA-4431-95B4-9DD5DA005A7D}" srcId="{9877AF35-FF32-448D-B559-008AE95D38D0}" destId="{020B7F81-1B2A-42C9-BD1B-F35A99A5CC18}" srcOrd="4" destOrd="0" parTransId="{A973B7FA-BBA7-45F4-ACE6-E7CE68DCA9CD}" sibTransId="{D6B475B0-49A7-40AC-A5B2-D19FDF58E7B8}"/>
    <dgm:cxn modelId="{5F5EC095-F9CB-4BF5-8669-0BBED2C1FEC9}" type="presOf" srcId="{9877AF35-FF32-448D-B559-008AE95D38D0}" destId="{D6804751-C3E7-43F0-95C1-358A4F978141}" srcOrd="0" destOrd="0" presId="urn:microsoft.com/office/officeart/2005/8/layout/default"/>
    <dgm:cxn modelId="{0A914B96-FBED-496A-AC5D-C9541BF5BC05}" type="presOf" srcId="{D612F8CE-3C27-426C-8F95-BBFE0952D40A}" destId="{2B25BE2C-28F5-4B86-800E-3BE7E4899563}" srcOrd="0" destOrd="0" presId="urn:microsoft.com/office/officeart/2005/8/layout/default"/>
    <dgm:cxn modelId="{1E7447AF-1FB2-47D7-8823-1DD9F0B40E76}" type="presOf" srcId="{1C9877DC-0EE3-4826-A4D5-E745641B21C0}" destId="{0BA62550-3F6B-4D1C-9CC1-00DDE18D08B8}" srcOrd="0" destOrd="0" presId="urn:microsoft.com/office/officeart/2005/8/layout/default"/>
    <dgm:cxn modelId="{336E69DA-1062-47B2-89AC-4DB227AE9044}" srcId="{9877AF35-FF32-448D-B559-008AE95D38D0}" destId="{D612F8CE-3C27-426C-8F95-BBFE0952D40A}" srcOrd="0" destOrd="0" parTransId="{8E852B1C-E4D9-40B4-B0DB-C1A762F6347D}" sibTransId="{31C8C5D5-6C8A-4328-93CB-B2D647979C8B}"/>
    <dgm:cxn modelId="{1E4AC4EE-512E-4AEE-9D8D-6D779211A21E}" type="presOf" srcId="{848389B1-1FB8-4C5C-8B84-95B31CA2C4A8}" destId="{F533067F-521A-4514-A509-A5AF5A10301A}" srcOrd="0" destOrd="0" presId="urn:microsoft.com/office/officeart/2005/8/layout/default"/>
    <dgm:cxn modelId="{F879DBF7-F73E-4AA4-9D25-73B2F5F8A1A6}" type="presOf" srcId="{020B7F81-1B2A-42C9-BD1B-F35A99A5CC18}" destId="{3A4B46F7-D6C3-415A-B247-B02FFE659D7B}" srcOrd="0" destOrd="0" presId="urn:microsoft.com/office/officeart/2005/8/layout/default"/>
    <dgm:cxn modelId="{98BBEC06-CB74-4879-BAB0-80BA3F28348F}" type="presParOf" srcId="{D6804751-C3E7-43F0-95C1-358A4F978141}" destId="{2B25BE2C-28F5-4B86-800E-3BE7E4899563}" srcOrd="0" destOrd="0" presId="urn:microsoft.com/office/officeart/2005/8/layout/default"/>
    <dgm:cxn modelId="{713E8596-CA8F-45D8-A82F-6A207778F96C}" type="presParOf" srcId="{D6804751-C3E7-43F0-95C1-358A4F978141}" destId="{7A244161-79BB-440A-874E-3823D76D36C1}" srcOrd="1" destOrd="0" presId="urn:microsoft.com/office/officeart/2005/8/layout/default"/>
    <dgm:cxn modelId="{DE30C8C3-0080-4436-96B7-1815A09818D1}" type="presParOf" srcId="{D6804751-C3E7-43F0-95C1-358A4F978141}" destId="{F533067F-521A-4514-A509-A5AF5A10301A}" srcOrd="2" destOrd="0" presId="urn:microsoft.com/office/officeart/2005/8/layout/default"/>
    <dgm:cxn modelId="{E8276EE2-0B58-47E0-B61A-877F4F65B567}" type="presParOf" srcId="{D6804751-C3E7-43F0-95C1-358A4F978141}" destId="{E2EFCEFB-E1E4-4376-9CBD-58274F0B9AB3}" srcOrd="3" destOrd="0" presId="urn:microsoft.com/office/officeart/2005/8/layout/default"/>
    <dgm:cxn modelId="{AB5FAA5A-D612-482F-96EA-6698E9E0006C}" type="presParOf" srcId="{D6804751-C3E7-43F0-95C1-358A4F978141}" destId="{F17F89C7-A740-42C1-8201-156FA078B834}" srcOrd="4" destOrd="0" presId="urn:microsoft.com/office/officeart/2005/8/layout/default"/>
    <dgm:cxn modelId="{083C698A-385A-4E11-BE6A-E90E33B6D45D}" type="presParOf" srcId="{D6804751-C3E7-43F0-95C1-358A4F978141}" destId="{7F52C90D-BADD-4CF4-B835-F324DD609192}" srcOrd="5" destOrd="0" presId="urn:microsoft.com/office/officeart/2005/8/layout/default"/>
    <dgm:cxn modelId="{CE56EEBB-F771-4026-99F0-65CC41665E9B}" type="presParOf" srcId="{D6804751-C3E7-43F0-95C1-358A4F978141}" destId="{0BA62550-3F6B-4D1C-9CC1-00DDE18D08B8}" srcOrd="6" destOrd="0" presId="urn:microsoft.com/office/officeart/2005/8/layout/default"/>
    <dgm:cxn modelId="{CFB85BD9-511B-4137-81E9-D63408928A71}" type="presParOf" srcId="{D6804751-C3E7-43F0-95C1-358A4F978141}" destId="{028D815C-66C4-4A02-A86F-57B80DCD67AF}" srcOrd="7" destOrd="0" presId="urn:microsoft.com/office/officeart/2005/8/layout/default"/>
    <dgm:cxn modelId="{5A69E518-2185-45B5-BC3F-BD0F1F9100AC}" type="presParOf" srcId="{D6804751-C3E7-43F0-95C1-358A4F978141}" destId="{3A4B46F7-D6C3-415A-B247-B02FFE659D7B}"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25BE2C-28F5-4B86-800E-3BE7E4899563}">
      <dsp:nvSpPr>
        <dsp:cNvPr id="0" name=""/>
        <dsp:cNvSpPr/>
      </dsp:nvSpPr>
      <dsp:spPr>
        <a:xfrm>
          <a:off x="806767" y="1518"/>
          <a:ext cx="3162895" cy="1897737"/>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Font typeface="+mj-lt"/>
            <a:buNone/>
          </a:pPr>
          <a:r>
            <a:rPr lang="es-MX" sz="1300" b="1" kern="1200" dirty="0">
              <a:solidFill>
                <a:srgbClr val="FFFF00"/>
              </a:solidFill>
            </a:rPr>
            <a:t>1) Un personaje contra otro: </a:t>
          </a:r>
          <a:r>
            <a:rPr lang="es-MX" sz="1300" kern="1200" dirty="0"/>
            <a:t>Uno de los tipos mas simples: protagonista contra antagonista, u otra situación en la que no implica una lucha física.</a:t>
          </a:r>
        </a:p>
      </dsp:txBody>
      <dsp:txXfrm>
        <a:off x="806767" y="1518"/>
        <a:ext cx="3162895" cy="1897737"/>
      </dsp:txXfrm>
    </dsp:sp>
    <dsp:sp modelId="{F533067F-521A-4514-A509-A5AF5A10301A}">
      <dsp:nvSpPr>
        <dsp:cNvPr id="0" name=""/>
        <dsp:cNvSpPr/>
      </dsp:nvSpPr>
      <dsp:spPr>
        <a:xfrm>
          <a:off x="4285952" y="1518"/>
          <a:ext cx="3162895" cy="1897737"/>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Font typeface="+mj-lt"/>
            <a:buNone/>
          </a:pPr>
          <a:r>
            <a:rPr lang="es-MX" sz="1300" b="1" kern="1200" dirty="0">
              <a:solidFill>
                <a:srgbClr val="FFFF00"/>
              </a:solidFill>
            </a:rPr>
            <a:t>2) Un personaje contra un grupo: </a:t>
          </a:r>
          <a:r>
            <a:rPr lang="es-MX" sz="1300" kern="1200" dirty="0"/>
            <a:t>un individuo contra varios: una familia, comunidad, sociedad o mundo entero. Puede ser un conflicto no físico.</a:t>
          </a:r>
        </a:p>
      </dsp:txBody>
      <dsp:txXfrm>
        <a:off x="4285952" y="1518"/>
        <a:ext cx="3162895" cy="1897737"/>
      </dsp:txXfrm>
    </dsp:sp>
    <dsp:sp modelId="{F17F89C7-A740-42C1-8201-156FA078B834}">
      <dsp:nvSpPr>
        <dsp:cNvPr id="0" name=""/>
        <dsp:cNvSpPr/>
      </dsp:nvSpPr>
      <dsp:spPr>
        <a:xfrm>
          <a:off x="7765137" y="1518"/>
          <a:ext cx="3162895" cy="1897737"/>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Font typeface="+mj-lt"/>
            <a:buNone/>
          </a:pPr>
          <a:r>
            <a:rPr lang="es-MX" sz="1300" b="1" kern="1200" dirty="0">
              <a:solidFill>
                <a:srgbClr val="FFFF00"/>
              </a:solidFill>
            </a:rPr>
            <a:t>3) Un personaje contra sí mismo: </a:t>
          </a:r>
          <a:r>
            <a:rPr lang="es-MX" sz="1300" kern="1200" dirty="0"/>
            <a:t>Conflicto frecuente: un personaje puede encontrar obstáculos en sus propios miedos, sus prejuicios, debilidades y deseos encontrados. </a:t>
          </a:r>
        </a:p>
      </dsp:txBody>
      <dsp:txXfrm>
        <a:off x="7765137" y="1518"/>
        <a:ext cx="3162895" cy="1897737"/>
      </dsp:txXfrm>
    </dsp:sp>
    <dsp:sp modelId="{0BA62550-3F6B-4D1C-9CC1-00DDE18D08B8}">
      <dsp:nvSpPr>
        <dsp:cNvPr id="0" name=""/>
        <dsp:cNvSpPr/>
      </dsp:nvSpPr>
      <dsp:spPr>
        <a:xfrm>
          <a:off x="2546359" y="2215544"/>
          <a:ext cx="3162895" cy="1897737"/>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Font typeface="+mj-lt"/>
            <a:buNone/>
          </a:pPr>
          <a:r>
            <a:rPr lang="es-MX" sz="1300" b="1" kern="1200" dirty="0">
              <a:solidFill>
                <a:srgbClr val="FFFF00"/>
              </a:solidFill>
            </a:rPr>
            <a:t>4) Un personaje contra una fuerza impersonal: </a:t>
          </a:r>
          <a:r>
            <a:rPr lang="es-MX" sz="1300" kern="1200" dirty="0"/>
            <a:t>Menos usual: sucede cuando el </a:t>
          </a:r>
          <a:r>
            <a:rPr lang="es-MX" sz="1300" i="1" kern="1200" dirty="0"/>
            <a:t>obstáculo </a:t>
          </a:r>
          <a:r>
            <a:rPr lang="es-MX" sz="1300" kern="1200" dirty="0"/>
            <a:t>es, por ejemplo, un </a:t>
          </a:r>
          <a:r>
            <a:rPr lang="es-MX" sz="1300" i="1" kern="1200" dirty="0"/>
            <a:t>fenómeno natural </a:t>
          </a:r>
          <a:r>
            <a:rPr lang="es-MX" sz="1300" kern="1200" dirty="0"/>
            <a:t>(una tormenta, una erupción volcánica), o una casualidad desafortunada, o alguna fuerza que no tenga conciencia ni intención alguna de oponerse al personaje y está allí.</a:t>
          </a:r>
        </a:p>
      </dsp:txBody>
      <dsp:txXfrm>
        <a:off x="2546359" y="2215544"/>
        <a:ext cx="3162895" cy="1897737"/>
      </dsp:txXfrm>
    </dsp:sp>
    <dsp:sp modelId="{3A4B46F7-D6C3-415A-B247-B02FFE659D7B}">
      <dsp:nvSpPr>
        <dsp:cNvPr id="0" name=""/>
        <dsp:cNvSpPr/>
      </dsp:nvSpPr>
      <dsp:spPr>
        <a:xfrm>
          <a:off x="6025544" y="2215544"/>
          <a:ext cx="3162895" cy="1897737"/>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Font typeface="+mj-lt"/>
            <a:buNone/>
          </a:pPr>
          <a:r>
            <a:rPr lang="es-MX" sz="1300" b="1" kern="1200" dirty="0">
              <a:solidFill>
                <a:srgbClr val="FFFF00"/>
              </a:solidFill>
            </a:rPr>
            <a:t>5) Un personaje contra el destino: </a:t>
          </a:r>
          <a:r>
            <a:rPr lang="es-MX" sz="1300" kern="1200" dirty="0"/>
            <a:t>El personaje se enfrenta con una fuerza a la que no puede vencer y que desea controlar.</a:t>
          </a:r>
        </a:p>
      </dsp:txBody>
      <dsp:txXfrm>
        <a:off x="6025544" y="2215544"/>
        <a:ext cx="3162895" cy="1897737"/>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D069874-3683-4A10-86E8-0E03FD1A3036}" type="datetimeFigureOut">
              <a:rPr lang="es-MX" smtClean="0"/>
              <a:t>25/05/2021</a:t>
            </a:fld>
            <a:endParaRPr lang="es-MX"/>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800078F-6E80-4ED1-922B-301572FAB76A}" type="slidenum">
              <a:rPr lang="es-MX" smtClean="0"/>
              <a:t>‹Nº›</a:t>
            </a:fld>
            <a:endParaRPr lang="es-MX"/>
          </a:p>
        </p:txBody>
      </p:sp>
    </p:spTree>
    <p:extLst>
      <p:ext uri="{BB962C8B-B14F-4D97-AF65-F5344CB8AC3E}">
        <p14:creationId xmlns:p14="http://schemas.microsoft.com/office/powerpoint/2010/main" val="30927284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88"/>
        <p:cNvGrpSpPr/>
        <p:nvPr/>
      </p:nvGrpSpPr>
      <p:grpSpPr>
        <a:xfrm>
          <a:off x="0" y="0"/>
          <a:ext cx="0" cy="0"/>
          <a:chOff x="0" y="0"/>
          <a:chExt cx="0" cy="0"/>
        </a:xfrm>
      </p:grpSpPr>
      <p:sp>
        <p:nvSpPr>
          <p:cNvPr id="3989" name="Google Shape;3989;gb0babbdd12_1_8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990" name="Google Shape;3990;gb0babbdd12_1_8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14866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3" Type="http://schemas.openxmlformats.org/officeDocument/2006/relationships/hyperlink" Target="https://www.flaticon.com/" TargetMode="External"/><Relationship Id="rId2" Type="http://schemas.openxmlformats.org/officeDocument/2006/relationships/hyperlink" Target="https://slidesgo.com/" TargetMode="External"/><Relationship Id="rId1" Type="http://schemas.openxmlformats.org/officeDocument/2006/relationships/slideMaster" Target="../slideMasters/slideMaster2.xml"/><Relationship Id="rId4" Type="http://schemas.openxmlformats.org/officeDocument/2006/relationships/hyperlink" Target="https://www.freepik.com/" TargetMode="Externa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5ADF0F7E-CBA4-49D3-B237-63DF4A64CC75}" type="datetimeFigureOut">
              <a:rPr lang="es-MX" smtClean="0"/>
              <a:t>25/05/2021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516C9DD-F5BC-48E1-82EF-4CC76E206173}" type="slidenum">
              <a:rPr lang="es-MX" smtClean="0"/>
              <a:t>‹Nº›</a:t>
            </a:fld>
            <a:endParaRPr lang="es-MX"/>
          </a:p>
        </p:txBody>
      </p:sp>
    </p:spTree>
    <p:extLst>
      <p:ext uri="{BB962C8B-B14F-4D97-AF65-F5344CB8AC3E}">
        <p14:creationId xmlns:p14="http://schemas.microsoft.com/office/powerpoint/2010/main" val="11693723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s-ES"/>
              <a:t>Haga clic para modificar el estilo de título del patrón</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s-ES"/>
              <a:t>Haga clic en el icono para agregar una imagen</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5ADF0F7E-CBA4-49D3-B237-63DF4A64CC75}" type="datetimeFigureOut">
              <a:rPr lang="es-MX" smtClean="0"/>
              <a:t>25/05/2021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4516C9DD-F5BC-48E1-82EF-4CC76E206173}" type="slidenum">
              <a:rPr lang="es-MX" smtClean="0"/>
              <a:t>‹Nº›</a:t>
            </a:fld>
            <a:endParaRPr lang="es-MX"/>
          </a:p>
        </p:txBody>
      </p:sp>
    </p:spTree>
    <p:extLst>
      <p:ext uri="{BB962C8B-B14F-4D97-AF65-F5344CB8AC3E}">
        <p14:creationId xmlns:p14="http://schemas.microsoft.com/office/powerpoint/2010/main" val="13223035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5ADF0F7E-CBA4-49D3-B237-63DF4A64CC75}" type="datetimeFigureOut">
              <a:rPr lang="es-MX" smtClean="0"/>
              <a:t>25/05/2021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516C9DD-F5BC-48E1-82EF-4CC76E206173}" type="slidenum">
              <a:rPr lang="es-MX" smtClean="0"/>
              <a:t>‹Nº›</a:t>
            </a:fld>
            <a:endParaRPr lang="es-MX"/>
          </a:p>
        </p:txBody>
      </p:sp>
    </p:spTree>
    <p:extLst>
      <p:ext uri="{BB962C8B-B14F-4D97-AF65-F5344CB8AC3E}">
        <p14:creationId xmlns:p14="http://schemas.microsoft.com/office/powerpoint/2010/main" val="14866905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s-ES"/>
              <a:t>Haga clic para modificar el estilo de título del patrón</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s-ES"/>
              <a:t>Haga clic para modificar los estilos de texto del patrón</a:t>
            </a:r>
          </a:p>
        </p:txBody>
      </p:sp>
      <p:sp>
        <p:nvSpPr>
          <p:cNvPr id="2" name="Date Placeholder 1"/>
          <p:cNvSpPr>
            <a:spLocks noGrp="1"/>
          </p:cNvSpPr>
          <p:nvPr>
            <p:ph type="dt" sz="half" idx="10"/>
          </p:nvPr>
        </p:nvSpPr>
        <p:spPr/>
        <p:txBody>
          <a:bodyPr/>
          <a:lstStyle/>
          <a:p>
            <a:fld id="{5ADF0F7E-CBA4-49D3-B237-63DF4A64CC75}" type="datetimeFigureOut">
              <a:rPr lang="es-MX" smtClean="0"/>
              <a:t>25/05/2021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4516C9DD-F5BC-48E1-82EF-4CC76E206173}" type="slidenum">
              <a:rPr lang="es-MX" smtClean="0"/>
              <a:t>‹Nº›</a:t>
            </a:fld>
            <a:endParaRPr lang="es-MX"/>
          </a:p>
        </p:txBody>
      </p:sp>
    </p:spTree>
    <p:extLst>
      <p:ext uri="{BB962C8B-B14F-4D97-AF65-F5344CB8AC3E}">
        <p14:creationId xmlns:p14="http://schemas.microsoft.com/office/powerpoint/2010/main" val="41333525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ADF0F7E-CBA4-49D3-B237-63DF4A64CC75}" type="datetimeFigureOut">
              <a:rPr lang="es-MX" smtClean="0"/>
              <a:t>25/05/2021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516C9DD-F5BC-48E1-82EF-4CC76E206173}" type="slidenum">
              <a:rPr lang="es-MX" smtClean="0"/>
              <a:t>‹Nº›</a:t>
            </a:fld>
            <a:endParaRPr lang="es-MX"/>
          </a:p>
        </p:txBody>
      </p:sp>
    </p:spTree>
    <p:extLst>
      <p:ext uri="{BB962C8B-B14F-4D97-AF65-F5344CB8AC3E}">
        <p14:creationId xmlns:p14="http://schemas.microsoft.com/office/powerpoint/2010/main" val="33396003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ADF0F7E-CBA4-49D3-B237-63DF4A64CC75}" type="datetimeFigureOut">
              <a:rPr lang="es-MX" smtClean="0"/>
              <a:t>25/05/2021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516C9DD-F5BC-48E1-82EF-4CC76E206173}" type="slidenum">
              <a:rPr lang="es-MX" smtClean="0"/>
              <a:t>‹Nº›</a:t>
            </a:fld>
            <a:endParaRPr lang="es-MX"/>
          </a:p>
        </p:txBody>
      </p:sp>
    </p:spTree>
    <p:extLst>
      <p:ext uri="{BB962C8B-B14F-4D97-AF65-F5344CB8AC3E}">
        <p14:creationId xmlns:p14="http://schemas.microsoft.com/office/powerpoint/2010/main" val="29063512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8"/>
        <p:cNvGrpSpPr/>
        <p:nvPr/>
      </p:nvGrpSpPr>
      <p:grpSpPr>
        <a:xfrm>
          <a:off x="0" y="0"/>
          <a:ext cx="0" cy="0"/>
          <a:chOff x="0" y="0"/>
          <a:chExt cx="0" cy="0"/>
        </a:xfrm>
      </p:grpSpPr>
      <p:sp>
        <p:nvSpPr>
          <p:cNvPr id="9" name="Google Shape;9;p2"/>
          <p:cNvSpPr/>
          <p:nvPr/>
        </p:nvSpPr>
        <p:spPr>
          <a:xfrm>
            <a:off x="527900" y="388432"/>
            <a:ext cx="11114749" cy="6384375"/>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595959">
              <a:alpha val="14530"/>
            </a:srgbClr>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0" name="Google Shape;10;p2"/>
          <p:cNvSpPr/>
          <p:nvPr/>
        </p:nvSpPr>
        <p:spPr>
          <a:xfrm>
            <a:off x="881581" y="292693"/>
            <a:ext cx="10758425" cy="6384375"/>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chemeClr val="dk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nvGrpSpPr>
          <p:cNvPr id="11" name="Google Shape;11;p2"/>
          <p:cNvGrpSpPr/>
          <p:nvPr/>
        </p:nvGrpSpPr>
        <p:grpSpPr>
          <a:xfrm>
            <a:off x="11122057" y="3042677"/>
            <a:ext cx="759568" cy="507483"/>
            <a:chOff x="8341543" y="2282008"/>
            <a:chExt cx="569676" cy="380612"/>
          </a:xfrm>
        </p:grpSpPr>
        <p:sp>
          <p:nvSpPr>
            <p:cNvPr id="12" name="Google Shape;12;p2"/>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3" name="Google Shape;13;p2"/>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14" name="Google Shape;14;p2"/>
          <p:cNvGrpSpPr/>
          <p:nvPr/>
        </p:nvGrpSpPr>
        <p:grpSpPr>
          <a:xfrm>
            <a:off x="11122057" y="2294792"/>
            <a:ext cx="759568" cy="507483"/>
            <a:chOff x="8341543" y="1721094"/>
            <a:chExt cx="569676" cy="380612"/>
          </a:xfrm>
        </p:grpSpPr>
        <p:sp>
          <p:nvSpPr>
            <p:cNvPr id="15" name="Google Shape;15;p2"/>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6" name="Google Shape;16;p2"/>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17" name="Google Shape;17;p2"/>
          <p:cNvGrpSpPr/>
          <p:nvPr/>
        </p:nvGrpSpPr>
        <p:grpSpPr>
          <a:xfrm>
            <a:off x="11128364" y="1578123"/>
            <a:ext cx="757981" cy="517352"/>
            <a:chOff x="8346273" y="1183592"/>
            <a:chExt cx="568486" cy="388014"/>
          </a:xfrm>
        </p:grpSpPr>
        <p:sp>
          <p:nvSpPr>
            <p:cNvPr id="18" name="Google Shape;18;p2"/>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9" name="Google Shape;19;p2"/>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20" name="Google Shape;20;p2"/>
          <p:cNvGrpSpPr/>
          <p:nvPr/>
        </p:nvGrpSpPr>
        <p:grpSpPr>
          <a:xfrm>
            <a:off x="11122057" y="808847"/>
            <a:ext cx="759568" cy="517352"/>
            <a:chOff x="8341543" y="606635"/>
            <a:chExt cx="569676" cy="388014"/>
          </a:xfrm>
        </p:grpSpPr>
        <p:sp>
          <p:nvSpPr>
            <p:cNvPr id="21" name="Google Shape;21;p2"/>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22" name="Google Shape;22;p2"/>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23" name="Google Shape;23;p2"/>
          <p:cNvGrpSpPr/>
          <p:nvPr/>
        </p:nvGrpSpPr>
        <p:grpSpPr>
          <a:xfrm>
            <a:off x="11122057" y="3790577"/>
            <a:ext cx="759568" cy="507483"/>
            <a:chOff x="8341543" y="2282008"/>
            <a:chExt cx="569676" cy="380612"/>
          </a:xfrm>
        </p:grpSpPr>
        <p:sp>
          <p:nvSpPr>
            <p:cNvPr id="24" name="Google Shape;24;p2"/>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25" name="Google Shape;25;p2"/>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26" name="Google Shape;26;p2"/>
          <p:cNvGrpSpPr/>
          <p:nvPr/>
        </p:nvGrpSpPr>
        <p:grpSpPr>
          <a:xfrm>
            <a:off x="11122057" y="4538477"/>
            <a:ext cx="759568" cy="507483"/>
            <a:chOff x="8341543" y="2282008"/>
            <a:chExt cx="569676" cy="380612"/>
          </a:xfrm>
        </p:grpSpPr>
        <p:sp>
          <p:nvSpPr>
            <p:cNvPr id="27" name="Google Shape;27;p2"/>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28" name="Google Shape;28;p2"/>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sp>
        <p:nvSpPr>
          <p:cNvPr id="29" name="Google Shape;29;p2"/>
          <p:cNvSpPr/>
          <p:nvPr/>
        </p:nvSpPr>
        <p:spPr>
          <a:xfrm>
            <a:off x="11122057" y="5930292"/>
            <a:ext cx="759568" cy="410985"/>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30" name="Google Shape;30;p2"/>
          <p:cNvSpPr/>
          <p:nvPr/>
        </p:nvSpPr>
        <p:spPr>
          <a:xfrm>
            <a:off x="11122057" y="5823925"/>
            <a:ext cx="759568" cy="410985"/>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31" name="Google Shape;31;p2"/>
          <p:cNvSpPr/>
          <p:nvPr/>
        </p:nvSpPr>
        <p:spPr>
          <a:xfrm>
            <a:off x="527859" y="292693"/>
            <a:ext cx="10737917" cy="6384375"/>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rgbClr val="FCFAF8"/>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32" name="Google Shape;32;p2"/>
          <p:cNvSpPr/>
          <p:nvPr/>
        </p:nvSpPr>
        <p:spPr>
          <a:xfrm>
            <a:off x="728423" y="1255918"/>
            <a:ext cx="105837" cy="175951"/>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33" name="Google Shape;33;p2"/>
          <p:cNvSpPr/>
          <p:nvPr/>
        </p:nvSpPr>
        <p:spPr>
          <a:xfrm>
            <a:off x="374701" y="1288786"/>
            <a:ext cx="432703" cy="110213"/>
          </a:xfrm>
          <a:custGeom>
            <a:avLst/>
            <a:gdLst/>
            <a:ahLst/>
            <a:cxnLst/>
            <a:rect l="l" t="t" r="r" b="b"/>
            <a:pathLst>
              <a:path w="10360" h="2535"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34" name="Google Shape;34;p2"/>
          <p:cNvSpPr/>
          <p:nvPr/>
        </p:nvSpPr>
        <p:spPr>
          <a:xfrm>
            <a:off x="406276" y="1398957"/>
            <a:ext cx="42685" cy="44"/>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35" name="Google Shape;35;p2"/>
          <p:cNvSpPr/>
          <p:nvPr/>
        </p:nvSpPr>
        <p:spPr>
          <a:xfrm>
            <a:off x="807362" y="1343045"/>
            <a:ext cx="41" cy="44"/>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36" name="Google Shape;36;p2"/>
          <p:cNvSpPr/>
          <p:nvPr/>
        </p:nvSpPr>
        <p:spPr>
          <a:xfrm>
            <a:off x="728423" y="1730987"/>
            <a:ext cx="105837" cy="177559"/>
          </a:xfrm>
          <a:custGeom>
            <a:avLst/>
            <a:gdLst/>
            <a:ahLst/>
            <a:cxnLst/>
            <a:rect l="l" t="t" r="r" b="b"/>
            <a:pathLst>
              <a:path w="2534" h="4084" extrusionOk="0">
                <a:moveTo>
                  <a:pt x="1286" y="0"/>
                </a:moveTo>
                <a:cubicBezTo>
                  <a:pt x="567" y="0"/>
                  <a:pt x="0" y="908"/>
                  <a:pt x="0" y="2042"/>
                </a:cubicBezTo>
                <a:cubicBezTo>
                  <a:pt x="0" y="3176"/>
                  <a:pt x="567" y="4083"/>
                  <a:pt x="1286" y="4083"/>
                </a:cubicBezTo>
                <a:cubicBezTo>
                  <a:pt x="1966" y="4083"/>
                  <a:pt x="2533" y="3176"/>
                  <a:pt x="2533" y="2042"/>
                </a:cubicBezTo>
                <a:cubicBezTo>
                  <a:pt x="2533" y="908"/>
                  <a:pt x="1966" y="0"/>
                  <a:pt x="1286" y="0"/>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37" name="Google Shape;37;p2"/>
          <p:cNvSpPr/>
          <p:nvPr/>
        </p:nvSpPr>
        <p:spPr>
          <a:xfrm>
            <a:off x="374701" y="1765507"/>
            <a:ext cx="432703" cy="108517"/>
          </a:xfrm>
          <a:custGeom>
            <a:avLst/>
            <a:gdLst/>
            <a:ahLst/>
            <a:cxnLst/>
            <a:rect l="l" t="t" r="r" b="b"/>
            <a:pathLst>
              <a:path w="10360" h="2496" extrusionOk="0">
                <a:moveTo>
                  <a:pt x="794" y="0"/>
                </a:moveTo>
                <a:cubicBezTo>
                  <a:pt x="341" y="0"/>
                  <a:pt x="0" y="567"/>
                  <a:pt x="0" y="1248"/>
                </a:cubicBezTo>
                <a:cubicBezTo>
                  <a:pt x="0" y="1928"/>
                  <a:pt x="341" y="2495"/>
                  <a:pt x="794" y="2495"/>
                </a:cubicBezTo>
                <a:lnTo>
                  <a:pt x="9566" y="2495"/>
                </a:lnTo>
                <a:cubicBezTo>
                  <a:pt x="10019" y="2495"/>
                  <a:pt x="10360" y="1928"/>
                  <a:pt x="10360" y="1248"/>
                </a:cubicBezTo>
                <a:cubicBezTo>
                  <a:pt x="10360" y="567"/>
                  <a:pt x="10019" y="0"/>
                  <a:pt x="9566" y="0"/>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38" name="Google Shape;38;p2"/>
          <p:cNvSpPr/>
          <p:nvPr/>
        </p:nvSpPr>
        <p:spPr>
          <a:xfrm>
            <a:off x="406276" y="1873982"/>
            <a:ext cx="42685" cy="44"/>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39" name="Google Shape;39;p2"/>
          <p:cNvSpPr/>
          <p:nvPr/>
        </p:nvSpPr>
        <p:spPr>
          <a:xfrm>
            <a:off x="807362" y="1819723"/>
            <a:ext cx="41" cy="44"/>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40" name="Google Shape;40;p2"/>
          <p:cNvSpPr/>
          <p:nvPr/>
        </p:nvSpPr>
        <p:spPr>
          <a:xfrm>
            <a:off x="376289" y="1780289"/>
            <a:ext cx="431116" cy="93736"/>
          </a:xfrm>
          <a:custGeom>
            <a:avLst/>
            <a:gdLst/>
            <a:ahLst/>
            <a:cxnLst/>
            <a:rect l="l" t="t" r="r" b="b"/>
            <a:pathLst>
              <a:path w="10322" h="2156" extrusionOk="0">
                <a:moveTo>
                  <a:pt x="10057" y="0"/>
                </a:moveTo>
                <a:lnTo>
                  <a:pt x="10057" y="0"/>
                </a:lnTo>
                <a:cubicBezTo>
                  <a:pt x="10095" y="76"/>
                  <a:pt x="10095" y="190"/>
                  <a:pt x="10095" y="303"/>
                </a:cubicBezTo>
                <a:cubicBezTo>
                  <a:pt x="10095" y="983"/>
                  <a:pt x="9755" y="1551"/>
                  <a:pt x="9301" y="1551"/>
                </a:cubicBezTo>
                <a:lnTo>
                  <a:pt x="530" y="1551"/>
                </a:lnTo>
                <a:cubicBezTo>
                  <a:pt x="303" y="1551"/>
                  <a:pt x="114" y="1437"/>
                  <a:pt x="0" y="1210"/>
                </a:cubicBezTo>
                <a:lnTo>
                  <a:pt x="0" y="1210"/>
                </a:lnTo>
                <a:cubicBezTo>
                  <a:pt x="76" y="1740"/>
                  <a:pt x="378" y="2118"/>
                  <a:pt x="719" y="2155"/>
                </a:cubicBezTo>
                <a:lnTo>
                  <a:pt x="9528" y="2155"/>
                </a:lnTo>
                <a:cubicBezTo>
                  <a:pt x="9981" y="2155"/>
                  <a:pt x="10322" y="1588"/>
                  <a:pt x="10322" y="908"/>
                </a:cubicBezTo>
                <a:cubicBezTo>
                  <a:pt x="10322" y="530"/>
                  <a:pt x="10208" y="227"/>
                  <a:pt x="10057" y="0"/>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41" name="Google Shape;41;p2"/>
          <p:cNvSpPr/>
          <p:nvPr/>
        </p:nvSpPr>
        <p:spPr>
          <a:xfrm>
            <a:off x="728423" y="2207665"/>
            <a:ext cx="105837" cy="175907"/>
          </a:xfrm>
          <a:custGeom>
            <a:avLst/>
            <a:gdLst/>
            <a:ahLst/>
            <a:cxnLst/>
            <a:rect l="l" t="t" r="r" b="b"/>
            <a:pathLst>
              <a:path w="2534" h="4046" extrusionOk="0">
                <a:moveTo>
                  <a:pt x="1286" y="0"/>
                </a:moveTo>
                <a:cubicBezTo>
                  <a:pt x="567" y="0"/>
                  <a:pt x="0" y="908"/>
                  <a:pt x="0" y="2004"/>
                </a:cubicBezTo>
                <a:cubicBezTo>
                  <a:pt x="0" y="3138"/>
                  <a:pt x="567" y="4046"/>
                  <a:pt x="1286" y="4046"/>
                </a:cubicBezTo>
                <a:cubicBezTo>
                  <a:pt x="1966" y="4046"/>
                  <a:pt x="2533" y="3138"/>
                  <a:pt x="2533" y="2004"/>
                </a:cubicBezTo>
                <a:cubicBezTo>
                  <a:pt x="2533" y="908"/>
                  <a:pt x="1966" y="0"/>
                  <a:pt x="1286" y="0"/>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42" name="Google Shape;42;p2"/>
          <p:cNvSpPr/>
          <p:nvPr/>
        </p:nvSpPr>
        <p:spPr>
          <a:xfrm>
            <a:off x="374701" y="2240534"/>
            <a:ext cx="432703" cy="110169"/>
          </a:xfrm>
          <a:custGeom>
            <a:avLst/>
            <a:gdLst/>
            <a:ahLst/>
            <a:cxnLst/>
            <a:rect l="l" t="t" r="r" b="b"/>
            <a:pathLst>
              <a:path w="10360" h="2534" extrusionOk="0">
                <a:moveTo>
                  <a:pt x="794" y="1"/>
                </a:moveTo>
                <a:cubicBezTo>
                  <a:pt x="341" y="1"/>
                  <a:pt x="0" y="568"/>
                  <a:pt x="0" y="1248"/>
                </a:cubicBezTo>
                <a:cubicBezTo>
                  <a:pt x="0" y="1967"/>
                  <a:pt x="341" y="2534"/>
                  <a:pt x="794" y="2534"/>
                </a:cubicBezTo>
                <a:lnTo>
                  <a:pt x="9566" y="2534"/>
                </a:lnTo>
                <a:cubicBezTo>
                  <a:pt x="10019" y="2534"/>
                  <a:pt x="10360" y="1967"/>
                  <a:pt x="10360" y="1248"/>
                </a:cubicBezTo>
                <a:cubicBezTo>
                  <a:pt x="10360" y="568"/>
                  <a:pt x="10019" y="1"/>
                  <a:pt x="9566" y="1"/>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43" name="Google Shape;43;p2"/>
          <p:cNvSpPr/>
          <p:nvPr/>
        </p:nvSpPr>
        <p:spPr>
          <a:xfrm>
            <a:off x="406276" y="2349008"/>
            <a:ext cx="42685" cy="1696"/>
          </a:xfrm>
          <a:custGeom>
            <a:avLst/>
            <a:gdLst/>
            <a:ahLst/>
            <a:cxnLst/>
            <a:rect l="l" t="t" r="r" b="b"/>
            <a:pathLst>
              <a:path w="1022" h="39" extrusionOk="0">
                <a:moveTo>
                  <a:pt x="1021" y="39"/>
                </a:moveTo>
                <a:lnTo>
                  <a:pt x="38" y="39"/>
                </a:lnTo>
                <a:cubicBezTo>
                  <a:pt x="38" y="39"/>
                  <a:pt x="38" y="39"/>
                  <a:pt x="38" y="39"/>
                </a:cubicBezTo>
                <a:cubicBezTo>
                  <a:pt x="38" y="39"/>
                  <a:pt x="38" y="39"/>
                  <a:pt x="38" y="39"/>
                </a:cubicBezTo>
                <a:lnTo>
                  <a:pt x="1021" y="39"/>
                </a:lnTo>
                <a:lnTo>
                  <a:pt x="1021" y="39"/>
                </a:lnTo>
                <a:close/>
                <a:moveTo>
                  <a:pt x="1" y="39"/>
                </a:moveTo>
                <a:lnTo>
                  <a:pt x="1" y="39"/>
                </a:lnTo>
                <a:lnTo>
                  <a:pt x="1" y="39"/>
                </a:lnTo>
                <a:close/>
                <a:moveTo>
                  <a:pt x="1" y="39"/>
                </a:moveTo>
                <a:lnTo>
                  <a:pt x="1" y="39"/>
                </a:lnTo>
                <a:lnTo>
                  <a:pt x="1" y="39"/>
                </a:lnTo>
                <a:close/>
                <a:moveTo>
                  <a:pt x="1" y="39"/>
                </a:moveTo>
                <a:lnTo>
                  <a:pt x="1" y="39"/>
                </a:lnTo>
                <a:lnTo>
                  <a:pt x="1" y="39"/>
                </a:lnTo>
                <a:close/>
                <a:moveTo>
                  <a:pt x="1" y="39"/>
                </a:moveTo>
                <a:cubicBezTo>
                  <a:pt x="1" y="39"/>
                  <a:pt x="1" y="39"/>
                  <a:pt x="1" y="1"/>
                </a:cubicBezTo>
                <a:cubicBezTo>
                  <a:pt x="1" y="39"/>
                  <a:pt x="1" y="39"/>
                  <a:pt x="1" y="39"/>
                </a:cubicBez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44" name="Google Shape;44;p2"/>
          <p:cNvSpPr/>
          <p:nvPr/>
        </p:nvSpPr>
        <p:spPr>
          <a:xfrm>
            <a:off x="807362" y="2294793"/>
            <a:ext cx="41" cy="44"/>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45" name="Google Shape;45;p2"/>
          <p:cNvSpPr/>
          <p:nvPr/>
        </p:nvSpPr>
        <p:spPr>
          <a:xfrm>
            <a:off x="376289" y="2255317"/>
            <a:ext cx="431116" cy="95388"/>
          </a:xfrm>
          <a:custGeom>
            <a:avLst/>
            <a:gdLst/>
            <a:ahLst/>
            <a:cxnLst/>
            <a:rect l="l" t="t" r="r" b="b"/>
            <a:pathLst>
              <a:path w="10322" h="2194" extrusionOk="0">
                <a:moveTo>
                  <a:pt x="10057" y="1"/>
                </a:moveTo>
                <a:cubicBezTo>
                  <a:pt x="10095" y="114"/>
                  <a:pt x="10095" y="228"/>
                  <a:pt x="10095" y="303"/>
                </a:cubicBezTo>
                <a:cubicBezTo>
                  <a:pt x="10095" y="1022"/>
                  <a:pt x="9755" y="1589"/>
                  <a:pt x="9301" y="1589"/>
                </a:cubicBezTo>
                <a:lnTo>
                  <a:pt x="530" y="1589"/>
                </a:lnTo>
                <a:cubicBezTo>
                  <a:pt x="303" y="1589"/>
                  <a:pt x="114" y="1438"/>
                  <a:pt x="0" y="1249"/>
                </a:cubicBezTo>
                <a:lnTo>
                  <a:pt x="0" y="1249"/>
                </a:lnTo>
                <a:cubicBezTo>
                  <a:pt x="76" y="1740"/>
                  <a:pt x="340" y="2156"/>
                  <a:pt x="719" y="2156"/>
                </a:cubicBezTo>
                <a:cubicBezTo>
                  <a:pt x="719" y="2194"/>
                  <a:pt x="719" y="2194"/>
                  <a:pt x="719" y="2194"/>
                </a:cubicBezTo>
                <a:lnTo>
                  <a:pt x="9528" y="2194"/>
                </a:lnTo>
                <a:cubicBezTo>
                  <a:pt x="9981" y="2194"/>
                  <a:pt x="10322" y="1627"/>
                  <a:pt x="10322" y="908"/>
                </a:cubicBezTo>
                <a:cubicBezTo>
                  <a:pt x="10322" y="568"/>
                  <a:pt x="10208" y="228"/>
                  <a:pt x="10057" y="1"/>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46" name="Google Shape;46;p2"/>
          <p:cNvSpPr/>
          <p:nvPr/>
        </p:nvSpPr>
        <p:spPr>
          <a:xfrm>
            <a:off x="728423" y="2682691"/>
            <a:ext cx="105837" cy="177603"/>
          </a:xfrm>
          <a:custGeom>
            <a:avLst/>
            <a:gdLst/>
            <a:ahLst/>
            <a:cxnLst/>
            <a:rect l="l" t="t" r="r" b="b"/>
            <a:pathLst>
              <a:path w="2534" h="4085" extrusionOk="0">
                <a:moveTo>
                  <a:pt x="1286" y="1"/>
                </a:moveTo>
                <a:cubicBezTo>
                  <a:pt x="567" y="1"/>
                  <a:pt x="0" y="908"/>
                  <a:pt x="0" y="2042"/>
                </a:cubicBezTo>
                <a:cubicBezTo>
                  <a:pt x="0" y="3177"/>
                  <a:pt x="567" y="4084"/>
                  <a:pt x="1286" y="4084"/>
                </a:cubicBezTo>
                <a:cubicBezTo>
                  <a:pt x="1966" y="4084"/>
                  <a:pt x="2533" y="3177"/>
                  <a:pt x="2533" y="2042"/>
                </a:cubicBezTo>
                <a:cubicBezTo>
                  <a:pt x="2533" y="908"/>
                  <a:pt x="1966" y="1"/>
                  <a:pt x="1286" y="1"/>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47" name="Google Shape;47;p2"/>
          <p:cNvSpPr/>
          <p:nvPr/>
        </p:nvSpPr>
        <p:spPr>
          <a:xfrm>
            <a:off x="374701" y="2717213"/>
            <a:ext cx="432703" cy="10856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48" name="Google Shape;48;p2"/>
          <p:cNvSpPr/>
          <p:nvPr/>
        </p:nvSpPr>
        <p:spPr>
          <a:xfrm>
            <a:off x="406276" y="2825730"/>
            <a:ext cx="42685" cy="44"/>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49" name="Google Shape;49;p2"/>
          <p:cNvSpPr/>
          <p:nvPr/>
        </p:nvSpPr>
        <p:spPr>
          <a:xfrm>
            <a:off x="807362" y="2769819"/>
            <a:ext cx="41" cy="1696"/>
          </a:xfrm>
          <a:custGeom>
            <a:avLst/>
            <a:gdLst/>
            <a:ahLst/>
            <a:cxnLst/>
            <a:rect l="l" t="t" r="r" b="b"/>
            <a:pathLst>
              <a:path w="1" h="39" extrusionOk="0">
                <a:moveTo>
                  <a:pt x="1" y="38"/>
                </a:moveTo>
                <a:lnTo>
                  <a:pt x="1" y="38"/>
                </a:lnTo>
                <a:lnTo>
                  <a:pt x="1" y="38"/>
                </a:lnTo>
                <a:close/>
                <a:moveTo>
                  <a:pt x="1" y="1"/>
                </a:moveTo>
                <a:lnTo>
                  <a:pt x="1" y="1"/>
                </a:lnTo>
                <a:lnTo>
                  <a:pt x="1" y="1"/>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50" name="Google Shape;50;p2"/>
          <p:cNvSpPr/>
          <p:nvPr/>
        </p:nvSpPr>
        <p:spPr>
          <a:xfrm>
            <a:off x="376289" y="2732037"/>
            <a:ext cx="431116" cy="93736"/>
          </a:xfrm>
          <a:custGeom>
            <a:avLst/>
            <a:gdLst/>
            <a:ahLst/>
            <a:cxnLst/>
            <a:rect l="l" t="t" r="r" b="b"/>
            <a:pathLst>
              <a:path w="10322" h="2156" extrusionOk="0">
                <a:moveTo>
                  <a:pt x="10057" y="0"/>
                </a:moveTo>
                <a:cubicBezTo>
                  <a:pt x="10095" y="76"/>
                  <a:pt x="10095" y="189"/>
                  <a:pt x="10095" y="303"/>
                </a:cubicBezTo>
                <a:cubicBezTo>
                  <a:pt x="10095" y="983"/>
                  <a:pt x="9755" y="1550"/>
                  <a:pt x="9301" y="1550"/>
                </a:cubicBezTo>
                <a:lnTo>
                  <a:pt x="530" y="1550"/>
                </a:lnTo>
                <a:cubicBezTo>
                  <a:pt x="303" y="1550"/>
                  <a:pt x="114" y="1437"/>
                  <a:pt x="0" y="1210"/>
                </a:cubicBezTo>
                <a:lnTo>
                  <a:pt x="0" y="1210"/>
                </a:lnTo>
                <a:cubicBezTo>
                  <a:pt x="76" y="1739"/>
                  <a:pt x="340" y="2117"/>
                  <a:pt x="719" y="2155"/>
                </a:cubicBezTo>
                <a:lnTo>
                  <a:pt x="9528" y="2155"/>
                </a:lnTo>
                <a:cubicBezTo>
                  <a:pt x="9981" y="2155"/>
                  <a:pt x="10322" y="1588"/>
                  <a:pt x="10322" y="907"/>
                </a:cubicBezTo>
                <a:lnTo>
                  <a:pt x="10322" y="870"/>
                </a:lnTo>
                <a:cubicBezTo>
                  <a:pt x="10322" y="529"/>
                  <a:pt x="10208" y="227"/>
                  <a:pt x="10057" y="0"/>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51" name="Google Shape;51;p2"/>
          <p:cNvSpPr/>
          <p:nvPr/>
        </p:nvSpPr>
        <p:spPr>
          <a:xfrm>
            <a:off x="728423" y="3159413"/>
            <a:ext cx="105837" cy="175907"/>
          </a:xfrm>
          <a:custGeom>
            <a:avLst/>
            <a:gdLst/>
            <a:ahLst/>
            <a:cxnLst/>
            <a:rect l="l" t="t" r="r" b="b"/>
            <a:pathLst>
              <a:path w="2534" h="4046" extrusionOk="0">
                <a:moveTo>
                  <a:pt x="1286" y="0"/>
                </a:moveTo>
                <a:cubicBezTo>
                  <a:pt x="567" y="0"/>
                  <a:pt x="0" y="907"/>
                  <a:pt x="0" y="2004"/>
                </a:cubicBezTo>
                <a:cubicBezTo>
                  <a:pt x="0" y="3138"/>
                  <a:pt x="567" y="4045"/>
                  <a:pt x="1286" y="4045"/>
                </a:cubicBezTo>
                <a:cubicBezTo>
                  <a:pt x="1966" y="4045"/>
                  <a:pt x="2533" y="3138"/>
                  <a:pt x="2533" y="2004"/>
                </a:cubicBezTo>
                <a:cubicBezTo>
                  <a:pt x="2533" y="907"/>
                  <a:pt x="1966" y="0"/>
                  <a:pt x="1286" y="0"/>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52" name="Google Shape;52;p2"/>
          <p:cNvSpPr/>
          <p:nvPr/>
        </p:nvSpPr>
        <p:spPr>
          <a:xfrm>
            <a:off x="374701" y="3192282"/>
            <a:ext cx="432703" cy="108517"/>
          </a:xfrm>
          <a:custGeom>
            <a:avLst/>
            <a:gdLst/>
            <a:ahLst/>
            <a:cxnLst/>
            <a:rect l="l" t="t" r="r" b="b"/>
            <a:pathLst>
              <a:path w="10360" h="2496" extrusionOk="0">
                <a:moveTo>
                  <a:pt x="794" y="0"/>
                </a:moveTo>
                <a:cubicBezTo>
                  <a:pt x="341" y="0"/>
                  <a:pt x="0" y="567"/>
                  <a:pt x="0" y="1248"/>
                </a:cubicBezTo>
                <a:cubicBezTo>
                  <a:pt x="0" y="1966"/>
                  <a:pt x="341" y="2495"/>
                  <a:pt x="794" y="2495"/>
                </a:cubicBezTo>
                <a:lnTo>
                  <a:pt x="9566" y="2495"/>
                </a:lnTo>
                <a:cubicBezTo>
                  <a:pt x="10019" y="2495"/>
                  <a:pt x="10360" y="1966"/>
                  <a:pt x="10360" y="1248"/>
                </a:cubicBezTo>
                <a:cubicBezTo>
                  <a:pt x="10360" y="567"/>
                  <a:pt x="10019" y="0"/>
                  <a:pt x="9566" y="0"/>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53" name="Google Shape;53;p2"/>
          <p:cNvSpPr/>
          <p:nvPr/>
        </p:nvSpPr>
        <p:spPr>
          <a:xfrm>
            <a:off x="406276" y="3300757"/>
            <a:ext cx="42685" cy="44"/>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54" name="Google Shape;54;p2"/>
          <p:cNvSpPr/>
          <p:nvPr/>
        </p:nvSpPr>
        <p:spPr>
          <a:xfrm>
            <a:off x="807362" y="3246497"/>
            <a:ext cx="41" cy="44"/>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55" name="Google Shape;55;p2"/>
          <p:cNvSpPr/>
          <p:nvPr/>
        </p:nvSpPr>
        <p:spPr>
          <a:xfrm>
            <a:off x="376289" y="3207063"/>
            <a:ext cx="431116" cy="93736"/>
          </a:xfrm>
          <a:custGeom>
            <a:avLst/>
            <a:gdLst/>
            <a:ahLst/>
            <a:cxnLst/>
            <a:rect l="l" t="t" r="r" b="b"/>
            <a:pathLst>
              <a:path w="10322" h="2156" extrusionOk="0">
                <a:moveTo>
                  <a:pt x="10057" y="0"/>
                </a:moveTo>
                <a:cubicBezTo>
                  <a:pt x="10095" y="114"/>
                  <a:pt x="10095" y="189"/>
                  <a:pt x="10095" y="303"/>
                </a:cubicBezTo>
                <a:cubicBezTo>
                  <a:pt x="10095" y="1021"/>
                  <a:pt x="9755" y="1551"/>
                  <a:pt x="9301" y="1551"/>
                </a:cubicBezTo>
                <a:lnTo>
                  <a:pt x="530" y="1551"/>
                </a:lnTo>
                <a:cubicBezTo>
                  <a:pt x="303" y="1551"/>
                  <a:pt x="114" y="1437"/>
                  <a:pt x="0" y="1248"/>
                </a:cubicBezTo>
                <a:lnTo>
                  <a:pt x="0" y="1248"/>
                </a:lnTo>
                <a:cubicBezTo>
                  <a:pt x="76" y="1777"/>
                  <a:pt x="378" y="2155"/>
                  <a:pt x="719" y="2155"/>
                </a:cubicBezTo>
                <a:lnTo>
                  <a:pt x="9528" y="2155"/>
                </a:lnTo>
                <a:cubicBezTo>
                  <a:pt x="9981" y="2155"/>
                  <a:pt x="10322" y="1626"/>
                  <a:pt x="10322" y="908"/>
                </a:cubicBezTo>
                <a:cubicBezTo>
                  <a:pt x="10322" y="530"/>
                  <a:pt x="10208" y="227"/>
                  <a:pt x="10057" y="0"/>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56" name="Google Shape;56;p2"/>
          <p:cNvSpPr/>
          <p:nvPr/>
        </p:nvSpPr>
        <p:spPr>
          <a:xfrm>
            <a:off x="728423" y="3634439"/>
            <a:ext cx="105837" cy="175907"/>
          </a:xfrm>
          <a:custGeom>
            <a:avLst/>
            <a:gdLst/>
            <a:ahLst/>
            <a:cxnLst/>
            <a:rect l="l" t="t" r="r" b="b"/>
            <a:pathLst>
              <a:path w="2534" h="4046" extrusionOk="0">
                <a:moveTo>
                  <a:pt x="1286" y="0"/>
                </a:moveTo>
                <a:cubicBezTo>
                  <a:pt x="567" y="0"/>
                  <a:pt x="0" y="908"/>
                  <a:pt x="0" y="2042"/>
                </a:cubicBezTo>
                <a:cubicBezTo>
                  <a:pt x="0" y="3138"/>
                  <a:pt x="567" y="4046"/>
                  <a:pt x="1286" y="4046"/>
                </a:cubicBezTo>
                <a:cubicBezTo>
                  <a:pt x="1966" y="4046"/>
                  <a:pt x="2533" y="3138"/>
                  <a:pt x="2533" y="2042"/>
                </a:cubicBezTo>
                <a:cubicBezTo>
                  <a:pt x="2533" y="908"/>
                  <a:pt x="1966" y="0"/>
                  <a:pt x="1286" y="0"/>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57" name="Google Shape;57;p2"/>
          <p:cNvSpPr/>
          <p:nvPr/>
        </p:nvSpPr>
        <p:spPr>
          <a:xfrm>
            <a:off x="374701" y="3668959"/>
            <a:ext cx="432703" cy="108517"/>
          </a:xfrm>
          <a:custGeom>
            <a:avLst/>
            <a:gdLst/>
            <a:ahLst/>
            <a:cxnLst/>
            <a:rect l="l" t="t" r="r" b="b"/>
            <a:pathLst>
              <a:path w="10360" h="2496" extrusionOk="0">
                <a:moveTo>
                  <a:pt x="794" y="0"/>
                </a:moveTo>
                <a:cubicBezTo>
                  <a:pt x="341" y="0"/>
                  <a:pt x="0" y="530"/>
                  <a:pt x="0" y="1248"/>
                </a:cubicBezTo>
                <a:cubicBezTo>
                  <a:pt x="0" y="1929"/>
                  <a:pt x="341" y="2496"/>
                  <a:pt x="794" y="2496"/>
                </a:cubicBezTo>
                <a:lnTo>
                  <a:pt x="9566" y="2496"/>
                </a:lnTo>
                <a:cubicBezTo>
                  <a:pt x="10019" y="2496"/>
                  <a:pt x="10360" y="1929"/>
                  <a:pt x="10360" y="1248"/>
                </a:cubicBezTo>
                <a:cubicBezTo>
                  <a:pt x="10360" y="530"/>
                  <a:pt x="10019" y="0"/>
                  <a:pt x="9566" y="0"/>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58" name="Google Shape;58;p2"/>
          <p:cNvSpPr/>
          <p:nvPr/>
        </p:nvSpPr>
        <p:spPr>
          <a:xfrm>
            <a:off x="406276" y="3777434"/>
            <a:ext cx="42685" cy="44"/>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59" name="Google Shape;59;p2"/>
          <p:cNvSpPr/>
          <p:nvPr/>
        </p:nvSpPr>
        <p:spPr>
          <a:xfrm>
            <a:off x="807362" y="3721565"/>
            <a:ext cx="41" cy="1696"/>
          </a:xfrm>
          <a:custGeom>
            <a:avLst/>
            <a:gdLst/>
            <a:ahLst/>
            <a:cxnLst/>
            <a:rect l="l" t="t" r="r" b="b"/>
            <a:pathLst>
              <a:path w="1" h="39" extrusionOk="0">
                <a:moveTo>
                  <a:pt x="1" y="38"/>
                </a:moveTo>
                <a:lnTo>
                  <a:pt x="1" y="38"/>
                </a:lnTo>
                <a:lnTo>
                  <a:pt x="1" y="38"/>
                </a:lnTo>
                <a:close/>
                <a:moveTo>
                  <a:pt x="1" y="0"/>
                </a:moveTo>
                <a:lnTo>
                  <a:pt x="1" y="0"/>
                </a:lnTo>
                <a:lnTo>
                  <a:pt x="1" y="0"/>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60" name="Google Shape;60;p2"/>
          <p:cNvSpPr/>
          <p:nvPr/>
        </p:nvSpPr>
        <p:spPr>
          <a:xfrm>
            <a:off x="376289" y="3682090"/>
            <a:ext cx="431116" cy="95388"/>
          </a:xfrm>
          <a:custGeom>
            <a:avLst/>
            <a:gdLst/>
            <a:ahLst/>
            <a:cxnLst/>
            <a:rect l="l" t="t" r="r" b="b"/>
            <a:pathLst>
              <a:path w="10322" h="2194" extrusionOk="0">
                <a:moveTo>
                  <a:pt x="10057" y="1"/>
                </a:moveTo>
                <a:cubicBezTo>
                  <a:pt x="10095" y="114"/>
                  <a:pt x="10095" y="228"/>
                  <a:pt x="10095" y="341"/>
                </a:cubicBezTo>
                <a:cubicBezTo>
                  <a:pt x="10095" y="1022"/>
                  <a:pt x="9755" y="1589"/>
                  <a:pt x="9301" y="1589"/>
                </a:cubicBezTo>
                <a:lnTo>
                  <a:pt x="530" y="1589"/>
                </a:lnTo>
                <a:cubicBezTo>
                  <a:pt x="303" y="1589"/>
                  <a:pt x="114" y="1475"/>
                  <a:pt x="0" y="1248"/>
                </a:cubicBezTo>
                <a:lnTo>
                  <a:pt x="0" y="1248"/>
                </a:lnTo>
                <a:cubicBezTo>
                  <a:pt x="76" y="1778"/>
                  <a:pt x="340" y="2156"/>
                  <a:pt x="719" y="2194"/>
                </a:cubicBezTo>
                <a:lnTo>
                  <a:pt x="9528" y="2194"/>
                </a:lnTo>
                <a:cubicBezTo>
                  <a:pt x="9981" y="2194"/>
                  <a:pt x="10322" y="1627"/>
                  <a:pt x="10322" y="946"/>
                </a:cubicBezTo>
                <a:lnTo>
                  <a:pt x="10322" y="908"/>
                </a:lnTo>
                <a:cubicBezTo>
                  <a:pt x="10322" y="568"/>
                  <a:pt x="10208" y="228"/>
                  <a:pt x="10057" y="1"/>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61" name="Google Shape;61;p2"/>
          <p:cNvSpPr/>
          <p:nvPr/>
        </p:nvSpPr>
        <p:spPr>
          <a:xfrm>
            <a:off x="728423" y="4111118"/>
            <a:ext cx="105837" cy="175951"/>
          </a:xfrm>
          <a:custGeom>
            <a:avLst/>
            <a:gdLst/>
            <a:ahLst/>
            <a:cxnLst/>
            <a:rect l="l" t="t" r="r" b="b"/>
            <a:pathLst>
              <a:path w="2534" h="4047" extrusionOk="0">
                <a:moveTo>
                  <a:pt x="1286" y="1"/>
                </a:moveTo>
                <a:cubicBezTo>
                  <a:pt x="567" y="1"/>
                  <a:pt x="0" y="908"/>
                  <a:pt x="0" y="2004"/>
                </a:cubicBezTo>
                <a:cubicBezTo>
                  <a:pt x="0" y="3139"/>
                  <a:pt x="567" y="4046"/>
                  <a:pt x="1286" y="4046"/>
                </a:cubicBezTo>
                <a:cubicBezTo>
                  <a:pt x="1966" y="4046"/>
                  <a:pt x="2533" y="3139"/>
                  <a:pt x="2533" y="2004"/>
                </a:cubicBezTo>
                <a:cubicBezTo>
                  <a:pt x="2533" y="908"/>
                  <a:pt x="1966" y="1"/>
                  <a:pt x="1286" y="1"/>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62" name="Google Shape;62;p2"/>
          <p:cNvSpPr/>
          <p:nvPr/>
        </p:nvSpPr>
        <p:spPr>
          <a:xfrm>
            <a:off x="374701" y="4143986"/>
            <a:ext cx="432703" cy="10856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63" name="Google Shape;63;p2"/>
          <p:cNvSpPr/>
          <p:nvPr/>
        </p:nvSpPr>
        <p:spPr>
          <a:xfrm>
            <a:off x="406276" y="4252503"/>
            <a:ext cx="42685" cy="44"/>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64" name="Google Shape;64;p2"/>
          <p:cNvSpPr/>
          <p:nvPr/>
        </p:nvSpPr>
        <p:spPr>
          <a:xfrm>
            <a:off x="807362" y="4198245"/>
            <a:ext cx="41" cy="44"/>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65" name="Google Shape;65;p2"/>
          <p:cNvSpPr/>
          <p:nvPr/>
        </p:nvSpPr>
        <p:spPr>
          <a:xfrm>
            <a:off x="376289" y="4158811"/>
            <a:ext cx="431116" cy="93736"/>
          </a:xfrm>
          <a:custGeom>
            <a:avLst/>
            <a:gdLst/>
            <a:ahLst/>
            <a:cxnLst/>
            <a:rect l="l" t="t" r="r" b="b"/>
            <a:pathLst>
              <a:path w="10322" h="2156" extrusionOk="0">
                <a:moveTo>
                  <a:pt x="10057" y="0"/>
                </a:moveTo>
                <a:cubicBezTo>
                  <a:pt x="10095" y="113"/>
                  <a:pt x="10095" y="189"/>
                  <a:pt x="10095" y="302"/>
                </a:cubicBezTo>
                <a:cubicBezTo>
                  <a:pt x="10095" y="1021"/>
                  <a:pt x="9755" y="1550"/>
                  <a:pt x="9301" y="1550"/>
                </a:cubicBezTo>
                <a:lnTo>
                  <a:pt x="530" y="1550"/>
                </a:lnTo>
                <a:cubicBezTo>
                  <a:pt x="303" y="1550"/>
                  <a:pt x="114" y="1437"/>
                  <a:pt x="0" y="1248"/>
                </a:cubicBezTo>
                <a:lnTo>
                  <a:pt x="0" y="1248"/>
                </a:lnTo>
                <a:cubicBezTo>
                  <a:pt x="76" y="1739"/>
                  <a:pt x="340" y="2155"/>
                  <a:pt x="719" y="2155"/>
                </a:cubicBezTo>
                <a:lnTo>
                  <a:pt x="9528" y="2155"/>
                </a:lnTo>
                <a:cubicBezTo>
                  <a:pt x="9981" y="2155"/>
                  <a:pt x="10322" y="1588"/>
                  <a:pt x="10322" y="907"/>
                </a:cubicBezTo>
                <a:cubicBezTo>
                  <a:pt x="10322" y="529"/>
                  <a:pt x="10208" y="227"/>
                  <a:pt x="10057" y="0"/>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66" name="Google Shape;66;p2"/>
          <p:cNvSpPr/>
          <p:nvPr/>
        </p:nvSpPr>
        <p:spPr>
          <a:xfrm>
            <a:off x="728423" y="4586187"/>
            <a:ext cx="105837" cy="175907"/>
          </a:xfrm>
          <a:custGeom>
            <a:avLst/>
            <a:gdLst/>
            <a:ahLst/>
            <a:cxnLst/>
            <a:rect l="l" t="t" r="r" b="b"/>
            <a:pathLst>
              <a:path w="2534" h="4046" extrusionOk="0">
                <a:moveTo>
                  <a:pt x="1286" y="0"/>
                </a:moveTo>
                <a:cubicBezTo>
                  <a:pt x="567" y="0"/>
                  <a:pt x="0" y="907"/>
                  <a:pt x="0" y="2042"/>
                </a:cubicBezTo>
                <a:cubicBezTo>
                  <a:pt x="0" y="3138"/>
                  <a:pt x="567" y="4045"/>
                  <a:pt x="1286" y="4045"/>
                </a:cubicBezTo>
                <a:cubicBezTo>
                  <a:pt x="1966" y="4045"/>
                  <a:pt x="2533" y="3138"/>
                  <a:pt x="2533" y="2042"/>
                </a:cubicBezTo>
                <a:cubicBezTo>
                  <a:pt x="2533" y="907"/>
                  <a:pt x="1966" y="0"/>
                  <a:pt x="1286" y="0"/>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67" name="Google Shape;67;p2"/>
          <p:cNvSpPr/>
          <p:nvPr/>
        </p:nvSpPr>
        <p:spPr>
          <a:xfrm>
            <a:off x="374701" y="4620665"/>
            <a:ext cx="432703" cy="108561"/>
          </a:xfrm>
          <a:custGeom>
            <a:avLst/>
            <a:gdLst/>
            <a:ahLst/>
            <a:cxnLst/>
            <a:rect l="l" t="t" r="r" b="b"/>
            <a:pathLst>
              <a:path w="10360" h="2497" extrusionOk="0">
                <a:moveTo>
                  <a:pt x="794" y="1"/>
                </a:moveTo>
                <a:cubicBezTo>
                  <a:pt x="341" y="1"/>
                  <a:pt x="0" y="530"/>
                  <a:pt x="0" y="1249"/>
                </a:cubicBezTo>
                <a:cubicBezTo>
                  <a:pt x="0" y="1929"/>
                  <a:pt x="341" y="2496"/>
                  <a:pt x="794" y="2496"/>
                </a:cubicBezTo>
                <a:lnTo>
                  <a:pt x="9566" y="2496"/>
                </a:lnTo>
                <a:cubicBezTo>
                  <a:pt x="10019" y="2496"/>
                  <a:pt x="10360" y="1929"/>
                  <a:pt x="10360" y="1249"/>
                </a:cubicBezTo>
                <a:cubicBezTo>
                  <a:pt x="10360" y="530"/>
                  <a:pt x="10019" y="1"/>
                  <a:pt x="9566" y="1"/>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68" name="Google Shape;68;p2"/>
          <p:cNvSpPr/>
          <p:nvPr/>
        </p:nvSpPr>
        <p:spPr>
          <a:xfrm>
            <a:off x="406276" y="4729182"/>
            <a:ext cx="42685" cy="44"/>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69" name="Google Shape;69;p2"/>
          <p:cNvSpPr/>
          <p:nvPr/>
        </p:nvSpPr>
        <p:spPr>
          <a:xfrm>
            <a:off x="807362" y="4673271"/>
            <a:ext cx="41" cy="44"/>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70" name="Google Shape;70;p2"/>
          <p:cNvSpPr/>
          <p:nvPr/>
        </p:nvSpPr>
        <p:spPr>
          <a:xfrm>
            <a:off x="376289" y="4633838"/>
            <a:ext cx="431116" cy="95388"/>
          </a:xfrm>
          <a:custGeom>
            <a:avLst/>
            <a:gdLst/>
            <a:ahLst/>
            <a:cxnLst/>
            <a:rect l="l" t="t" r="r" b="b"/>
            <a:pathLst>
              <a:path w="10322" h="2194" extrusionOk="0">
                <a:moveTo>
                  <a:pt x="10057" y="0"/>
                </a:moveTo>
                <a:lnTo>
                  <a:pt x="10057" y="0"/>
                </a:ln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6"/>
                </a:cubicBezTo>
                <a:lnTo>
                  <a:pt x="10322" y="908"/>
                </a:lnTo>
                <a:cubicBezTo>
                  <a:pt x="10322" y="568"/>
                  <a:pt x="10208" y="227"/>
                  <a:pt x="10057" y="0"/>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71" name="Google Shape;71;p2"/>
          <p:cNvSpPr/>
          <p:nvPr/>
        </p:nvSpPr>
        <p:spPr>
          <a:xfrm>
            <a:off x="728423" y="5061213"/>
            <a:ext cx="105837" cy="177559"/>
          </a:xfrm>
          <a:custGeom>
            <a:avLst/>
            <a:gdLst/>
            <a:ahLst/>
            <a:cxnLst/>
            <a:rect l="l" t="t" r="r" b="b"/>
            <a:pathLst>
              <a:path w="2534" h="4084" extrusionOk="0">
                <a:moveTo>
                  <a:pt x="1286" y="0"/>
                </a:moveTo>
                <a:cubicBezTo>
                  <a:pt x="567" y="0"/>
                  <a:pt x="0" y="908"/>
                  <a:pt x="0" y="2042"/>
                </a:cubicBezTo>
                <a:cubicBezTo>
                  <a:pt x="0" y="3176"/>
                  <a:pt x="567" y="4084"/>
                  <a:pt x="1286" y="4084"/>
                </a:cubicBezTo>
                <a:cubicBezTo>
                  <a:pt x="1966" y="4084"/>
                  <a:pt x="2533" y="3176"/>
                  <a:pt x="2533" y="2042"/>
                </a:cubicBezTo>
                <a:cubicBezTo>
                  <a:pt x="2533" y="908"/>
                  <a:pt x="1966" y="0"/>
                  <a:pt x="1286" y="0"/>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72" name="Google Shape;72;p2"/>
          <p:cNvSpPr/>
          <p:nvPr/>
        </p:nvSpPr>
        <p:spPr>
          <a:xfrm>
            <a:off x="374701" y="5095734"/>
            <a:ext cx="432703" cy="108517"/>
          </a:xfrm>
          <a:custGeom>
            <a:avLst/>
            <a:gdLst/>
            <a:ahLst/>
            <a:cxnLst/>
            <a:rect l="l" t="t" r="r" b="b"/>
            <a:pathLst>
              <a:path w="10360" h="2496" extrusionOk="0">
                <a:moveTo>
                  <a:pt x="794" y="0"/>
                </a:moveTo>
                <a:cubicBezTo>
                  <a:pt x="341" y="0"/>
                  <a:pt x="0" y="567"/>
                  <a:pt x="0" y="1248"/>
                </a:cubicBezTo>
                <a:cubicBezTo>
                  <a:pt x="0" y="1929"/>
                  <a:pt x="341" y="2496"/>
                  <a:pt x="794" y="2496"/>
                </a:cubicBezTo>
                <a:lnTo>
                  <a:pt x="9566" y="2496"/>
                </a:lnTo>
                <a:cubicBezTo>
                  <a:pt x="10019" y="2496"/>
                  <a:pt x="10360" y="1929"/>
                  <a:pt x="10360" y="1248"/>
                </a:cubicBezTo>
                <a:cubicBezTo>
                  <a:pt x="10360" y="567"/>
                  <a:pt x="10019" y="0"/>
                  <a:pt x="9566" y="0"/>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73" name="Google Shape;73;p2"/>
          <p:cNvSpPr/>
          <p:nvPr/>
        </p:nvSpPr>
        <p:spPr>
          <a:xfrm>
            <a:off x="406276" y="5204207"/>
            <a:ext cx="42685" cy="44"/>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74" name="Google Shape;74;p2"/>
          <p:cNvSpPr/>
          <p:nvPr/>
        </p:nvSpPr>
        <p:spPr>
          <a:xfrm>
            <a:off x="807362" y="5149993"/>
            <a:ext cx="41" cy="44"/>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75" name="Google Shape;75;p2"/>
          <p:cNvSpPr/>
          <p:nvPr/>
        </p:nvSpPr>
        <p:spPr>
          <a:xfrm>
            <a:off x="376289" y="5110515"/>
            <a:ext cx="431116" cy="93736"/>
          </a:xfrm>
          <a:custGeom>
            <a:avLst/>
            <a:gdLst/>
            <a:ahLst/>
            <a:cxnLst/>
            <a:rect l="l" t="t" r="r" b="b"/>
            <a:pathLst>
              <a:path w="10322" h="2156" extrusionOk="0">
                <a:moveTo>
                  <a:pt x="10057" y="1"/>
                </a:moveTo>
                <a:lnTo>
                  <a:pt x="10057" y="1"/>
                </a:lnTo>
                <a:cubicBezTo>
                  <a:pt x="10095" y="76"/>
                  <a:pt x="10095" y="190"/>
                  <a:pt x="10095" y="303"/>
                </a:cubicBezTo>
                <a:cubicBezTo>
                  <a:pt x="10095" y="984"/>
                  <a:pt x="9755" y="1551"/>
                  <a:pt x="9301" y="1551"/>
                </a:cubicBezTo>
                <a:lnTo>
                  <a:pt x="530" y="1551"/>
                </a:lnTo>
                <a:cubicBezTo>
                  <a:pt x="303" y="1551"/>
                  <a:pt x="114" y="1437"/>
                  <a:pt x="0" y="1210"/>
                </a:cubicBezTo>
                <a:lnTo>
                  <a:pt x="0" y="1210"/>
                </a:lnTo>
                <a:cubicBezTo>
                  <a:pt x="76" y="1740"/>
                  <a:pt x="340" y="2118"/>
                  <a:pt x="719" y="2156"/>
                </a:cubicBezTo>
                <a:lnTo>
                  <a:pt x="9528" y="2156"/>
                </a:lnTo>
                <a:cubicBezTo>
                  <a:pt x="9981" y="2156"/>
                  <a:pt x="10322" y="1589"/>
                  <a:pt x="10322" y="908"/>
                </a:cubicBezTo>
                <a:cubicBezTo>
                  <a:pt x="10322" y="530"/>
                  <a:pt x="10208" y="227"/>
                  <a:pt x="10057" y="1"/>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76" name="Google Shape;76;p2"/>
          <p:cNvSpPr/>
          <p:nvPr/>
        </p:nvSpPr>
        <p:spPr>
          <a:xfrm>
            <a:off x="728423" y="5537891"/>
            <a:ext cx="105837" cy="175951"/>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77" name="Google Shape;77;p2"/>
          <p:cNvSpPr/>
          <p:nvPr/>
        </p:nvSpPr>
        <p:spPr>
          <a:xfrm>
            <a:off x="374701" y="5570760"/>
            <a:ext cx="432703" cy="110169"/>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78" name="Google Shape;78;p2"/>
          <p:cNvSpPr/>
          <p:nvPr/>
        </p:nvSpPr>
        <p:spPr>
          <a:xfrm>
            <a:off x="406276" y="5680886"/>
            <a:ext cx="42685" cy="44"/>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79" name="Google Shape;79;p2"/>
          <p:cNvSpPr/>
          <p:nvPr/>
        </p:nvSpPr>
        <p:spPr>
          <a:xfrm>
            <a:off x="807362" y="5625018"/>
            <a:ext cx="41" cy="44"/>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80" name="Google Shape;80;p2"/>
          <p:cNvSpPr/>
          <p:nvPr/>
        </p:nvSpPr>
        <p:spPr>
          <a:xfrm>
            <a:off x="376289" y="5585584"/>
            <a:ext cx="431116" cy="95344"/>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81" name="Google Shape;81;p2"/>
          <p:cNvSpPr/>
          <p:nvPr/>
        </p:nvSpPr>
        <p:spPr>
          <a:xfrm>
            <a:off x="305201" y="180913"/>
            <a:ext cx="1059620" cy="915619"/>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chemeClr val="accent6"/>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82" name="Google Shape;82;p2"/>
          <p:cNvSpPr/>
          <p:nvPr/>
        </p:nvSpPr>
        <p:spPr>
          <a:xfrm>
            <a:off x="376289" y="1303611"/>
            <a:ext cx="431116" cy="95388"/>
          </a:xfrm>
          <a:custGeom>
            <a:avLst/>
            <a:gdLst/>
            <a:ahLst/>
            <a:cxnLst/>
            <a:rect l="l" t="t" r="r" b="b"/>
            <a:pathLst>
              <a:path w="10322" h="2194" extrusionOk="0">
                <a:moveTo>
                  <a:pt x="10057" y="0"/>
                </a:move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5"/>
                </a:cubicBezTo>
                <a:lnTo>
                  <a:pt x="10322" y="908"/>
                </a:lnTo>
                <a:cubicBezTo>
                  <a:pt x="10322" y="567"/>
                  <a:pt x="10208" y="227"/>
                  <a:pt x="10057" y="0"/>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83" name="Google Shape;83;p2"/>
          <p:cNvSpPr txBox="1">
            <a:spLocks noGrp="1"/>
          </p:cNvSpPr>
          <p:nvPr>
            <p:ph type="ctrTitle"/>
          </p:nvPr>
        </p:nvSpPr>
        <p:spPr>
          <a:xfrm>
            <a:off x="1290267" y="1794333"/>
            <a:ext cx="9611600" cy="2558400"/>
          </a:xfrm>
          <a:prstGeom prst="rect">
            <a:avLst/>
          </a:prstGeom>
        </p:spPr>
        <p:txBody>
          <a:bodyPr spcFirstLastPara="1" wrap="square" lIns="91425" tIns="91425" rIns="91425" bIns="91425" anchor="b" anchorCtr="0">
            <a:noAutofit/>
          </a:bodyPr>
          <a:lstStyle>
            <a:lvl1pPr lvl="0" algn="ctr">
              <a:lnSpc>
                <a:spcPct val="80000"/>
              </a:lnSpc>
              <a:spcBef>
                <a:spcPts val="0"/>
              </a:spcBef>
              <a:spcAft>
                <a:spcPts val="0"/>
              </a:spcAft>
              <a:buSzPts val="7200"/>
              <a:buFont typeface="Jua"/>
              <a:buNone/>
              <a:defRPr sz="9866">
                <a:latin typeface="Jua"/>
                <a:ea typeface="Jua"/>
                <a:cs typeface="Jua"/>
                <a:sym typeface="Jua"/>
              </a:defRPr>
            </a:lvl1pPr>
            <a:lvl2pPr lvl="1" algn="ctr">
              <a:lnSpc>
                <a:spcPct val="80000"/>
              </a:lnSpc>
              <a:spcBef>
                <a:spcPts val="0"/>
              </a:spcBef>
              <a:spcAft>
                <a:spcPts val="0"/>
              </a:spcAft>
              <a:buSzPts val="7200"/>
              <a:buFont typeface="Jua"/>
              <a:buNone/>
              <a:defRPr sz="9600">
                <a:latin typeface="Jua"/>
                <a:ea typeface="Jua"/>
                <a:cs typeface="Jua"/>
                <a:sym typeface="Jua"/>
              </a:defRPr>
            </a:lvl2pPr>
            <a:lvl3pPr lvl="2" algn="ctr">
              <a:lnSpc>
                <a:spcPct val="80000"/>
              </a:lnSpc>
              <a:spcBef>
                <a:spcPts val="0"/>
              </a:spcBef>
              <a:spcAft>
                <a:spcPts val="0"/>
              </a:spcAft>
              <a:buSzPts val="7200"/>
              <a:buFont typeface="Jua"/>
              <a:buNone/>
              <a:defRPr sz="9600">
                <a:latin typeface="Jua"/>
                <a:ea typeface="Jua"/>
                <a:cs typeface="Jua"/>
                <a:sym typeface="Jua"/>
              </a:defRPr>
            </a:lvl3pPr>
            <a:lvl4pPr lvl="3" algn="ctr">
              <a:lnSpc>
                <a:spcPct val="80000"/>
              </a:lnSpc>
              <a:spcBef>
                <a:spcPts val="0"/>
              </a:spcBef>
              <a:spcAft>
                <a:spcPts val="0"/>
              </a:spcAft>
              <a:buSzPts val="7200"/>
              <a:buFont typeface="Jua"/>
              <a:buNone/>
              <a:defRPr sz="9600">
                <a:latin typeface="Jua"/>
                <a:ea typeface="Jua"/>
                <a:cs typeface="Jua"/>
                <a:sym typeface="Jua"/>
              </a:defRPr>
            </a:lvl4pPr>
            <a:lvl5pPr lvl="4" algn="ctr">
              <a:lnSpc>
                <a:spcPct val="80000"/>
              </a:lnSpc>
              <a:spcBef>
                <a:spcPts val="0"/>
              </a:spcBef>
              <a:spcAft>
                <a:spcPts val="0"/>
              </a:spcAft>
              <a:buSzPts val="7200"/>
              <a:buFont typeface="Jua"/>
              <a:buNone/>
              <a:defRPr sz="9600">
                <a:latin typeface="Jua"/>
                <a:ea typeface="Jua"/>
                <a:cs typeface="Jua"/>
                <a:sym typeface="Jua"/>
              </a:defRPr>
            </a:lvl5pPr>
            <a:lvl6pPr lvl="5" algn="ctr">
              <a:lnSpc>
                <a:spcPct val="80000"/>
              </a:lnSpc>
              <a:spcBef>
                <a:spcPts val="0"/>
              </a:spcBef>
              <a:spcAft>
                <a:spcPts val="0"/>
              </a:spcAft>
              <a:buSzPts val="7200"/>
              <a:buFont typeface="Jua"/>
              <a:buNone/>
              <a:defRPr sz="9600">
                <a:latin typeface="Jua"/>
                <a:ea typeface="Jua"/>
                <a:cs typeface="Jua"/>
                <a:sym typeface="Jua"/>
              </a:defRPr>
            </a:lvl6pPr>
            <a:lvl7pPr lvl="6" algn="ctr">
              <a:lnSpc>
                <a:spcPct val="80000"/>
              </a:lnSpc>
              <a:spcBef>
                <a:spcPts val="0"/>
              </a:spcBef>
              <a:spcAft>
                <a:spcPts val="0"/>
              </a:spcAft>
              <a:buSzPts val="7200"/>
              <a:buFont typeface="Jua"/>
              <a:buNone/>
              <a:defRPr sz="9600">
                <a:latin typeface="Jua"/>
                <a:ea typeface="Jua"/>
                <a:cs typeface="Jua"/>
                <a:sym typeface="Jua"/>
              </a:defRPr>
            </a:lvl7pPr>
            <a:lvl8pPr lvl="7" algn="ctr">
              <a:lnSpc>
                <a:spcPct val="80000"/>
              </a:lnSpc>
              <a:spcBef>
                <a:spcPts val="0"/>
              </a:spcBef>
              <a:spcAft>
                <a:spcPts val="0"/>
              </a:spcAft>
              <a:buSzPts val="7200"/>
              <a:buFont typeface="Jua"/>
              <a:buNone/>
              <a:defRPr sz="9600">
                <a:latin typeface="Jua"/>
                <a:ea typeface="Jua"/>
                <a:cs typeface="Jua"/>
                <a:sym typeface="Jua"/>
              </a:defRPr>
            </a:lvl8pPr>
            <a:lvl9pPr lvl="8" algn="ctr">
              <a:lnSpc>
                <a:spcPct val="80000"/>
              </a:lnSpc>
              <a:spcBef>
                <a:spcPts val="0"/>
              </a:spcBef>
              <a:spcAft>
                <a:spcPts val="0"/>
              </a:spcAft>
              <a:buSzPts val="7200"/>
              <a:buFont typeface="Jua"/>
              <a:buNone/>
              <a:defRPr sz="9600">
                <a:latin typeface="Jua"/>
                <a:ea typeface="Jua"/>
                <a:cs typeface="Jua"/>
                <a:sym typeface="Jua"/>
              </a:defRPr>
            </a:lvl9pPr>
          </a:lstStyle>
          <a:p>
            <a:endParaRPr/>
          </a:p>
        </p:txBody>
      </p:sp>
      <p:sp>
        <p:nvSpPr>
          <p:cNvPr id="84" name="Google Shape;84;p2"/>
          <p:cNvSpPr txBox="1">
            <a:spLocks noGrp="1"/>
          </p:cNvSpPr>
          <p:nvPr>
            <p:ph type="subTitle" idx="1"/>
          </p:nvPr>
        </p:nvSpPr>
        <p:spPr>
          <a:xfrm>
            <a:off x="1518300" y="4152233"/>
            <a:ext cx="9155600" cy="793200"/>
          </a:xfrm>
          <a:prstGeom prst="rect">
            <a:avLst/>
          </a:prstGeom>
        </p:spPr>
        <p:txBody>
          <a:bodyPr spcFirstLastPara="1" wrap="square" lIns="91425" tIns="91425" rIns="91425" bIns="91425" anchor="ctr" anchorCtr="0">
            <a:noAutofit/>
          </a:bodyPr>
          <a:lstStyle>
            <a:lvl1pPr lvl="0" algn="ctr">
              <a:lnSpc>
                <a:spcPct val="100000"/>
              </a:lnSpc>
              <a:spcBef>
                <a:spcPts val="0"/>
              </a:spcBef>
              <a:spcAft>
                <a:spcPts val="0"/>
              </a:spcAft>
              <a:buClr>
                <a:schemeClr val="accent1"/>
              </a:buClr>
              <a:buSzPts val="2400"/>
              <a:buFont typeface="Quicksand Light"/>
              <a:buNone/>
              <a:defRPr sz="2933">
                <a:solidFill>
                  <a:schemeClr val="accent1"/>
                </a:solidFill>
                <a:latin typeface="Quicksand Light"/>
                <a:ea typeface="Quicksand Light"/>
                <a:cs typeface="Quicksand Light"/>
                <a:sym typeface="Quicksand Light"/>
              </a:defRPr>
            </a:lvl1pPr>
            <a:lvl2pPr lvl="1" algn="ctr">
              <a:lnSpc>
                <a:spcPct val="100000"/>
              </a:lnSpc>
              <a:spcBef>
                <a:spcPts val="0"/>
              </a:spcBef>
              <a:spcAft>
                <a:spcPts val="0"/>
              </a:spcAft>
              <a:buClr>
                <a:schemeClr val="accent1"/>
              </a:buClr>
              <a:buSzPts val="2400"/>
              <a:buFont typeface="Quicksand Light"/>
              <a:buNone/>
              <a:defRPr sz="3200">
                <a:solidFill>
                  <a:schemeClr val="accent1"/>
                </a:solidFill>
                <a:latin typeface="Quicksand Light"/>
                <a:ea typeface="Quicksand Light"/>
                <a:cs typeface="Quicksand Light"/>
                <a:sym typeface="Quicksand Light"/>
              </a:defRPr>
            </a:lvl2pPr>
            <a:lvl3pPr lvl="2" algn="ctr">
              <a:lnSpc>
                <a:spcPct val="100000"/>
              </a:lnSpc>
              <a:spcBef>
                <a:spcPts val="0"/>
              </a:spcBef>
              <a:spcAft>
                <a:spcPts val="0"/>
              </a:spcAft>
              <a:buClr>
                <a:schemeClr val="accent1"/>
              </a:buClr>
              <a:buSzPts val="2400"/>
              <a:buFont typeface="Quicksand Light"/>
              <a:buNone/>
              <a:defRPr sz="3200">
                <a:solidFill>
                  <a:schemeClr val="accent1"/>
                </a:solidFill>
                <a:latin typeface="Quicksand Light"/>
                <a:ea typeface="Quicksand Light"/>
                <a:cs typeface="Quicksand Light"/>
                <a:sym typeface="Quicksand Light"/>
              </a:defRPr>
            </a:lvl3pPr>
            <a:lvl4pPr lvl="3" algn="ctr">
              <a:lnSpc>
                <a:spcPct val="100000"/>
              </a:lnSpc>
              <a:spcBef>
                <a:spcPts val="0"/>
              </a:spcBef>
              <a:spcAft>
                <a:spcPts val="0"/>
              </a:spcAft>
              <a:buClr>
                <a:schemeClr val="accent1"/>
              </a:buClr>
              <a:buSzPts val="2400"/>
              <a:buFont typeface="Quicksand Light"/>
              <a:buNone/>
              <a:defRPr sz="3200">
                <a:solidFill>
                  <a:schemeClr val="accent1"/>
                </a:solidFill>
                <a:latin typeface="Quicksand Light"/>
                <a:ea typeface="Quicksand Light"/>
                <a:cs typeface="Quicksand Light"/>
                <a:sym typeface="Quicksand Light"/>
              </a:defRPr>
            </a:lvl4pPr>
            <a:lvl5pPr lvl="4" algn="ctr">
              <a:lnSpc>
                <a:spcPct val="100000"/>
              </a:lnSpc>
              <a:spcBef>
                <a:spcPts val="0"/>
              </a:spcBef>
              <a:spcAft>
                <a:spcPts val="0"/>
              </a:spcAft>
              <a:buClr>
                <a:schemeClr val="accent1"/>
              </a:buClr>
              <a:buSzPts val="2400"/>
              <a:buFont typeface="Quicksand Light"/>
              <a:buNone/>
              <a:defRPr sz="3200">
                <a:solidFill>
                  <a:schemeClr val="accent1"/>
                </a:solidFill>
                <a:latin typeface="Quicksand Light"/>
                <a:ea typeface="Quicksand Light"/>
                <a:cs typeface="Quicksand Light"/>
                <a:sym typeface="Quicksand Light"/>
              </a:defRPr>
            </a:lvl5pPr>
            <a:lvl6pPr lvl="5" algn="ctr">
              <a:lnSpc>
                <a:spcPct val="100000"/>
              </a:lnSpc>
              <a:spcBef>
                <a:spcPts val="0"/>
              </a:spcBef>
              <a:spcAft>
                <a:spcPts val="0"/>
              </a:spcAft>
              <a:buClr>
                <a:schemeClr val="accent1"/>
              </a:buClr>
              <a:buSzPts val="2400"/>
              <a:buFont typeface="Quicksand Light"/>
              <a:buNone/>
              <a:defRPr sz="3200">
                <a:solidFill>
                  <a:schemeClr val="accent1"/>
                </a:solidFill>
                <a:latin typeface="Quicksand Light"/>
                <a:ea typeface="Quicksand Light"/>
                <a:cs typeface="Quicksand Light"/>
                <a:sym typeface="Quicksand Light"/>
              </a:defRPr>
            </a:lvl6pPr>
            <a:lvl7pPr lvl="6" algn="ctr">
              <a:lnSpc>
                <a:spcPct val="100000"/>
              </a:lnSpc>
              <a:spcBef>
                <a:spcPts val="0"/>
              </a:spcBef>
              <a:spcAft>
                <a:spcPts val="0"/>
              </a:spcAft>
              <a:buClr>
                <a:schemeClr val="accent1"/>
              </a:buClr>
              <a:buSzPts val="2400"/>
              <a:buFont typeface="Quicksand Light"/>
              <a:buNone/>
              <a:defRPr sz="3200">
                <a:solidFill>
                  <a:schemeClr val="accent1"/>
                </a:solidFill>
                <a:latin typeface="Quicksand Light"/>
                <a:ea typeface="Quicksand Light"/>
                <a:cs typeface="Quicksand Light"/>
                <a:sym typeface="Quicksand Light"/>
              </a:defRPr>
            </a:lvl7pPr>
            <a:lvl8pPr lvl="7" algn="ctr">
              <a:lnSpc>
                <a:spcPct val="100000"/>
              </a:lnSpc>
              <a:spcBef>
                <a:spcPts val="0"/>
              </a:spcBef>
              <a:spcAft>
                <a:spcPts val="0"/>
              </a:spcAft>
              <a:buClr>
                <a:schemeClr val="accent1"/>
              </a:buClr>
              <a:buSzPts val="2400"/>
              <a:buFont typeface="Quicksand Light"/>
              <a:buNone/>
              <a:defRPr sz="3200">
                <a:solidFill>
                  <a:schemeClr val="accent1"/>
                </a:solidFill>
                <a:latin typeface="Quicksand Light"/>
                <a:ea typeface="Quicksand Light"/>
                <a:cs typeface="Quicksand Light"/>
                <a:sym typeface="Quicksand Light"/>
              </a:defRPr>
            </a:lvl8pPr>
            <a:lvl9pPr lvl="8" algn="ctr">
              <a:lnSpc>
                <a:spcPct val="100000"/>
              </a:lnSpc>
              <a:spcBef>
                <a:spcPts val="0"/>
              </a:spcBef>
              <a:spcAft>
                <a:spcPts val="0"/>
              </a:spcAft>
              <a:buClr>
                <a:schemeClr val="accent1"/>
              </a:buClr>
              <a:buSzPts val="2400"/>
              <a:buFont typeface="Quicksand Light"/>
              <a:buNone/>
              <a:defRPr sz="3200">
                <a:solidFill>
                  <a:schemeClr val="accent1"/>
                </a:solidFill>
                <a:latin typeface="Quicksand Light"/>
                <a:ea typeface="Quicksand Light"/>
                <a:cs typeface="Quicksand Light"/>
                <a:sym typeface="Quicksand Light"/>
              </a:defRPr>
            </a:lvl9pPr>
          </a:lstStyle>
          <a:p>
            <a:endParaRPr/>
          </a:p>
        </p:txBody>
      </p:sp>
      <p:grpSp>
        <p:nvGrpSpPr>
          <p:cNvPr id="85" name="Google Shape;85;p2"/>
          <p:cNvGrpSpPr/>
          <p:nvPr/>
        </p:nvGrpSpPr>
        <p:grpSpPr>
          <a:xfrm>
            <a:off x="9974034" y="1931201"/>
            <a:ext cx="592367" cy="531367"/>
            <a:chOff x="2495125" y="2142250"/>
            <a:chExt cx="444275" cy="398525"/>
          </a:xfrm>
        </p:grpSpPr>
        <p:sp>
          <p:nvSpPr>
            <p:cNvPr id="86" name="Google Shape;86;p2"/>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87" name="Google Shape;87;p2"/>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88" name="Google Shape;88;p2"/>
          <p:cNvGrpSpPr/>
          <p:nvPr/>
        </p:nvGrpSpPr>
        <p:grpSpPr>
          <a:xfrm>
            <a:off x="1357401" y="2009301"/>
            <a:ext cx="388500" cy="375167"/>
            <a:chOff x="3243875" y="2372825"/>
            <a:chExt cx="291375" cy="281375"/>
          </a:xfrm>
        </p:grpSpPr>
        <p:sp>
          <p:nvSpPr>
            <p:cNvPr id="89" name="Google Shape;89;p2"/>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90" name="Google Shape;90;p2"/>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91" name="Google Shape;91;p2"/>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92" name="Google Shape;92;p2"/>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93" name="Google Shape;93;p2"/>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94" name="Google Shape;94;p2"/>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95" name="Google Shape;95;p2"/>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96" name="Google Shape;96;p2"/>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97" name="Google Shape;97;p2"/>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98" name="Google Shape;98;p2"/>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99" name="Google Shape;99;p2"/>
          <p:cNvGrpSpPr/>
          <p:nvPr/>
        </p:nvGrpSpPr>
        <p:grpSpPr>
          <a:xfrm>
            <a:off x="2761968" y="821285"/>
            <a:ext cx="222233" cy="224767"/>
            <a:chOff x="4954425" y="2036375"/>
            <a:chExt cx="166675" cy="168575"/>
          </a:xfrm>
        </p:grpSpPr>
        <p:sp>
          <p:nvSpPr>
            <p:cNvPr id="100" name="Google Shape;100;p2"/>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01" name="Google Shape;101;p2"/>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sp>
        <p:nvSpPr>
          <p:cNvPr id="102" name="Google Shape;102;p2"/>
          <p:cNvSpPr/>
          <p:nvPr/>
        </p:nvSpPr>
        <p:spPr>
          <a:xfrm>
            <a:off x="10095834" y="1321351"/>
            <a:ext cx="158833" cy="108267"/>
          </a:xfrm>
          <a:custGeom>
            <a:avLst/>
            <a:gdLst/>
            <a:ahLst/>
            <a:cxnLst/>
            <a:rect l="l" t="t" r="r" b="b"/>
            <a:pathLst>
              <a:path w="4765" h="3248" extrusionOk="0">
                <a:moveTo>
                  <a:pt x="2253" y="0"/>
                </a:moveTo>
                <a:cubicBezTo>
                  <a:pt x="255" y="0"/>
                  <a:pt x="1" y="2834"/>
                  <a:pt x="2006" y="3221"/>
                </a:cubicBezTo>
                <a:cubicBezTo>
                  <a:pt x="2122" y="3239"/>
                  <a:pt x="2233" y="3247"/>
                  <a:pt x="2340" y="3247"/>
                </a:cubicBezTo>
                <a:cubicBezTo>
                  <a:pt x="4296" y="3247"/>
                  <a:pt x="4764" y="345"/>
                  <a:pt x="2483" y="12"/>
                </a:cubicBezTo>
                <a:cubicBezTo>
                  <a:pt x="2404" y="4"/>
                  <a:pt x="2327" y="0"/>
                  <a:pt x="2253" y="0"/>
                </a:cubicBezTo>
                <a:close/>
              </a:path>
            </a:pathLst>
          </a:custGeom>
          <a:solidFill>
            <a:schemeClr val="accent6"/>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03" name="Google Shape;103;p2"/>
          <p:cNvSpPr/>
          <p:nvPr/>
        </p:nvSpPr>
        <p:spPr>
          <a:xfrm>
            <a:off x="2428168" y="1712833"/>
            <a:ext cx="158833" cy="108267"/>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04" name="Google Shape;104;p2"/>
          <p:cNvSpPr/>
          <p:nvPr/>
        </p:nvSpPr>
        <p:spPr>
          <a:xfrm>
            <a:off x="1357400" y="1334201"/>
            <a:ext cx="116000" cy="82567"/>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1"/>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05" name="Google Shape;105;p2"/>
          <p:cNvSpPr/>
          <p:nvPr/>
        </p:nvSpPr>
        <p:spPr>
          <a:xfrm rot="9553842">
            <a:off x="2832868" y="5588477"/>
            <a:ext cx="80432" cy="57399"/>
          </a:xfrm>
          <a:custGeom>
            <a:avLst/>
            <a:gdLst/>
            <a:ahLst/>
            <a:cxnLst/>
            <a:rect l="l" t="t" r="r" b="b"/>
            <a:pathLst>
              <a:path w="2413" h="1722" extrusionOk="0">
                <a:moveTo>
                  <a:pt x="1429" y="1"/>
                </a:moveTo>
                <a:cubicBezTo>
                  <a:pt x="1351" y="1"/>
                  <a:pt x="1268" y="12"/>
                  <a:pt x="1179" y="34"/>
                </a:cubicBezTo>
                <a:cubicBezTo>
                  <a:pt x="1156" y="33"/>
                  <a:pt x="1133" y="32"/>
                  <a:pt x="1110" y="32"/>
                </a:cubicBezTo>
                <a:cubicBezTo>
                  <a:pt x="20" y="32"/>
                  <a:pt x="1" y="1722"/>
                  <a:pt x="1114" y="1722"/>
                </a:cubicBezTo>
                <a:cubicBezTo>
                  <a:pt x="1159" y="1722"/>
                  <a:pt x="1206" y="1719"/>
                  <a:pt x="1254" y="1714"/>
                </a:cubicBezTo>
                <a:cubicBezTo>
                  <a:pt x="2412" y="1575"/>
                  <a:pt x="2372" y="1"/>
                  <a:pt x="1429" y="1"/>
                </a:cubicBezTo>
                <a:close/>
              </a:path>
            </a:pathLst>
          </a:custGeom>
          <a:solidFill>
            <a:schemeClr val="accent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06" name="Google Shape;106;p2"/>
          <p:cNvSpPr/>
          <p:nvPr/>
        </p:nvSpPr>
        <p:spPr>
          <a:xfrm>
            <a:off x="10036933" y="5575885"/>
            <a:ext cx="116000" cy="82567"/>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5"/>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07" name="Google Shape;107;p2"/>
          <p:cNvSpPr/>
          <p:nvPr/>
        </p:nvSpPr>
        <p:spPr>
          <a:xfrm>
            <a:off x="1472234" y="4945433"/>
            <a:ext cx="158833" cy="108267"/>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nvGrpSpPr>
          <p:cNvPr id="108" name="Google Shape;108;p2"/>
          <p:cNvGrpSpPr/>
          <p:nvPr/>
        </p:nvGrpSpPr>
        <p:grpSpPr>
          <a:xfrm>
            <a:off x="8473401" y="946201"/>
            <a:ext cx="388500" cy="375167"/>
            <a:chOff x="3243875" y="2372825"/>
            <a:chExt cx="291375" cy="281375"/>
          </a:xfrm>
        </p:grpSpPr>
        <p:sp>
          <p:nvSpPr>
            <p:cNvPr id="109" name="Google Shape;109;p2"/>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10" name="Google Shape;110;p2"/>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11" name="Google Shape;111;p2"/>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12" name="Google Shape;112;p2"/>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13" name="Google Shape;113;p2"/>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14" name="Google Shape;114;p2"/>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15" name="Google Shape;115;p2"/>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16" name="Google Shape;116;p2"/>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17" name="Google Shape;117;p2"/>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18" name="Google Shape;118;p2"/>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119" name="Google Shape;119;p2"/>
          <p:cNvGrpSpPr/>
          <p:nvPr/>
        </p:nvGrpSpPr>
        <p:grpSpPr>
          <a:xfrm>
            <a:off x="1473401" y="5532201"/>
            <a:ext cx="592367" cy="531367"/>
            <a:chOff x="2495125" y="2142250"/>
            <a:chExt cx="444275" cy="398525"/>
          </a:xfrm>
        </p:grpSpPr>
        <p:sp>
          <p:nvSpPr>
            <p:cNvPr id="120" name="Google Shape;120;p2"/>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21" name="Google Shape;121;p2"/>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122" name="Google Shape;122;p2"/>
          <p:cNvGrpSpPr/>
          <p:nvPr/>
        </p:nvGrpSpPr>
        <p:grpSpPr>
          <a:xfrm>
            <a:off x="9301067" y="5825267"/>
            <a:ext cx="388500" cy="375167"/>
            <a:chOff x="3243875" y="2372825"/>
            <a:chExt cx="291375" cy="281375"/>
          </a:xfrm>
        </p:grpSpPr>
        <p:sp>
          <p:nvSpPr>
            <p:cNvPr id="123" name="Google Shape;123;p2"/>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24" name="Google Shape;124;p2"/>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25" name="Google Shape;125;p2"/>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26" name="Google Shape;126;p2"/>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27" name="Google Shape;127;p2"/>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28" name="Google Shape;128;p2"/>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29" name="Google Shape;129;p2"/>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30" name="Google Shape;130;p2"/>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31" name="Google Shape;131;p2"/>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32" name="Google Shape;132;p2"/>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spTree>
    <p:extLst>
      <p:ext uri="{BB962C8B-B14F-4D97-AF65-F5344CB8AC3E}">
        <p14:creationId xmlns:p14="http://schemas.microsoft.com/office/powerpoint/2010/main" val="22139909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133"/>
        <p:cNvGrpSpPr/>
        <p:nvPr/>
      </p:nvGrpSpPr>
      <p:grpSpPr>
        <a:xfrm>
          <a:off x="0" y="0"/>
          <a:ext cx="0" cy="0"/>
          <a:chOff x="0" y="0"/>
          <a:chExt cx="0" cy="0"/>
        </a:xfrm>
      </p:grpSpPr>
      <p:sp>
        <p:nvSpPr>
          <p:cNvPr id="134" name="Google Shape;134;p3"/>
          <p:cNvSpPr/>
          <p:nvPr/>
        </p:nvSpPr>
        <p:spPr>
          <a:xfrm>
            <a:off x="527900" y="388432"/>
            <a:ext cx="11114749" cy="6384375"/>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595959">
              <a:alpha val="14530"/>
            </a:srgbClr>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nvGrpSpPr>
          <p:cNvPr id="135" name="Google Shape;135;p3"/>
          <p:cNvGrpSpPr/>
          <p:nvPr/>
        </p:nvGrpSpPr>
        <p:grpSpPr>
          <a:xfrm>
            <a:off x="527859" y="292693"/>
            <a:ext cx="11358487" cy="6384375"/>
            <a:chOff x="395894" y="219519"/>
            <a:chExt cx="8518865" cy="4788281"/>
          </a:xfrm>
        </p:grpSpPr>
        <p:sp>
          <p:nvSpPr>
            <p:cNvPr id="136" name="Google Shape;136;p3"/>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nvGrpSpPr>
            <p:cNvPr id="137" name="Google Shape;137;p3"/>
            <p:cNvGrpSpPr/>
            <p:nvPr/>
          </p:nvGrpSpPr>
          <p:grpSpPr>
            <a:xfrm>
              <a:off x="8341543" y="2282008"/>
              <a:ext cx="569676" cy="380612"/>
              <a:chOff x="8341543" y="2282008"/>
              <a:chExt cx="569676" cy="380612"/>
            </a:xfrm>
          </p:grpSpPr>
          <p:sp>
            <p:nvSpPr>
              <p:cNvPr id="138" name="Google Shape;138;p3"/>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39" name="Google Shape;139;p3"/>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sp>
          <p:nvSpPr>
            <p:cNvPr id="140" name="Google Shape;140;p3"/>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nvGrpSpPr>
            <p:cNvPr id="141" name="Google Shape;141;p3"/>
            <p:cNvGrpSpPr/>
            <p:nvPr/>
          </p:nvGrpSpPr>
          <p:grpSpPr>
            <a:xfrm>
              <a:off x="8341543" y="1721094"/>
              <a:ext cx="569676" cy="380612"/>
              <a:chOff x="8341543" y="1721094"/>
              <a:chExt cx="569676" cy="380612"/>
            </a:xfrm>
          </p:grpSpPr>
          <p:sp>
            <p:nvSpPr>
              <p:cNvPr id="142" name="Google Shape;142;p3"/>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43" name="Google Shape;143;p3"/>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144" name="Google Shape;144;p3"/>
            <p:cNvGrpSpPr/>
            <p:nvPr/>
          </p:nvGrpSpPr>
          <p:grpSpPr>
            <a:xfrm>
              <a:off x="8346273" y="1183592"/>
              <a:ext cx="568486" cy="388014"/>
              <a:chOff x="8346273" y="1183592"/>
              <a:chExt cx="568486" cy="388014"/>
            </a:xfrm>
          </p:grpSpPr>
          <p:sp>
            <p:nvSpPr>
              <p:cNvPr id="145" name="Google Shape;145;p3"/>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46" name="Google Shape;146;p3"/>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147" name="Google Shape;147;p3"/>
            <p:cNvGrpSpPr/>
            <p:nvPr/>
          </p:nvGrpSpPr>
          <p:grpSpPr>
            <a:xfrm>
              <a:off x="8341543" y="606635"/>
              <a:ext cx="569676" cy="388014"/>
              <a:chOff x="8341543" y="606635"/>
              <a:chExt cx="569676" cy="388014"/>
            </a:xfrm>
          </p:grpSpPr>
          <p:sp>
            <p:nvSpPr>
              <p:cNvPr id="148" name="Google Shape;148;p3"/>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49" name="Google Shape;149;p3"/>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150" name="Google Shape;150;p3"/>
            <p:cNvGrpSpPr/>
            <p:nvPr/>
          </p:nvGrpSpPr>
          <p:grpSpPr>
            <a:xfrm>
              <a:off x="8341543" y="2842933"/>
              <a:ext cx="569676" cy="380612"/>
              <a:chOff x="8341543" y="2282008"/>
              <a:chExt cx="569676" cy="380612"/>
            </a:xfrm>
          </p:grpSpPr>
          <p:sp>
            <p:nvSpPr>
              <p:cNvPr id="151" name="Google Shape;151;p3"/>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52" name="Google Shape;152;p3"/>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153" name="Google Shape;153;p3"/>
            <p:cNvGrpSpPr/>
            <p:nvPr/>
          </p:nvGrpSpPr>
          <p:grpSpPr>
            <a:xfrm>
              <a:off x="8341543" y="3403858"/>
              <a:ext cx="569676" cy="380612"/>
              <a:chOff x="8341543" y="2282008"/>
              <a:chExt cx="569676" cy="380612"/>
            </a:xfrm>
          </p:grpSpPr>
          <p:sp>
            <p:nvSpPr>
              <p:cNvPr id="154" name="Google Shape;154;p3"/>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55" name="Google Shape;155;p3"/>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sp>
          <p:nvSpPr>
            <p:cNvPr id="156" name="Google Shape;156;p3"/>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57" name="Google Shape;157;p3"/>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rgbClr val="FCFAF8"/>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sp>
        <p:nvSpPr>
          <p:cNvPr id="158" name="Google Shape;158;p3"/>
          <p:cNvSpPr/>
          <p:nvPr/>
        </p:nvSpPr>
        <p:spPr>
          <a:xfrm>
            <a:off x="728423" y="1255918"/>
            <a:ext cx="105837" cy="175951"/>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59" name="Google Shape;159;p3"/>
          <p:cNvSpPr/>
          <p:nvPr/>
        </p:nvSpPr>
        <p:spPr>
          <a:xfrm>
            <a:off x="374701" y="1288786"/>
            <a:ext cx="432703" cy="110213"/>
          </a:xfrm>
          <a:custGeom>
            <a:avLst/>
            <a:gdLst/>
            <a:ahLst/>
            <a:cxnLst/>
            <a:rect l="l" t="t" r="r" b="b"/>
            <a:pathLst>
              <a:path w="10360" h="2535"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60" name="Google Shape;160;p3"/>
          <p:cNvSpPr/>
          <p:nvPr/>
        </p:nvSpPr>
        <p:spPr>
          <a:xfrm>
            <a:off x="406276" y="1398957"/>
            <a:ext cx="42685" cy="44"/>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61" name="Google Shape;161;p3"/>
          <p:cNvSpPr/>
          <p:nvPr/>
        </p:nvSpPr>
        <p:spPr>
          <a:xfrm>
            <a:off x="807362" y="1343045"/>
            <a:ext cx="41" cy="44"/>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62" name="Google Shape;162;p3"/>
          <p:cNvSpPr/>
          <p:nvPr/>
        </p:nvSpPr>
        <p:spPr>
          <a:xfrm>
            <a:off x="728423" y="1730987"/>
            <a:ext cx="105837" cy="177559"/>
          </a:xfrm>
          <a:custGeom>
            <a:avLst/>
            <a:gdLst/>
            <a:ahLst/>
            <a:cxnLst/>
            <a:rect l="l" t="t" r="r" b="b"/>
            <a:pathLst>
              <a:path w="2534" h="4084" extrusionOk="0">
                <a:moveTo>
                  <a:pt x="1286" y="0"/>
                </a:moveTo>
                <a:cubicBezTo>
                  <a:pt x="567" y="0"/>
                  <a:pt x="0" y="908"/>
                  <a:pt x="0" y="2042"/>
                </a:cubicBezTo>
                <a:cubicBezTo>
                  <a:pt x="0" y="3176"/>
                  <a:pt x="567" y="4083"/>
                  <a:pt x="1286" y="4083"/>
                </a:cubicBezTo>
                <a:cubicBezTo>
                  <a:pt x="1966" y="4083"/>
                  <a:pt x="2533" y="3176"/>
                  <a:pt x="2533" y="2042"/>
                </a:cubicBezTo>
                <a:cubicBezTo>
                  <a:pt x="2533" y="908"/>
                  <a:pt x="1966" y="0"/>
                  <a:pt x="1286" y="0"/>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63" name="Google Shape;163;p3"/>
          <p:cNvSpPr/>
          <p:nvPr/>
        </p:nvSpPr>
        <p:spPr>
          <a:xfrm>
            <a:off x="374701" y="1765507"/>
            <a:ext cx="432703" cy="108517"/>
          </a:xfrm>
          <a:custGeom>
            <a:avLst/>
            <a:gdLst/>
            <a:ahLst/>
            <a:cxnLst/>
            <a:rect l="l" t="t" r="r" b="b"/>
            <a:pathLst>
              <a:path w="10360" h="2496" extrusionOk="0">
                <a:moveTo>
                  <a:pt x="794" y="0"/>
                </a:moveTo>
                <a:cubicBezTo>
                  <a:pt x="341" y="0"/>
                  <a:pt x="0" y="567"/>
                  <a:pt x="0" y="1248"/>
                </a:cubicBezTo>
                <a:cubicBezTo>
                  <a:pt x="0" y="1928"/>
                  <a:pt x="341" y="2495"/>
                  <a:pt x="794" y="2495"/>
                </a:cubicBezTo>
                <a:lnTo>
                  <a:pt x="9566" y="2495"/>
                </a:lnTo>
                <a:cubicBezTo>
                  <a:pt x="10019" y="2495"/>
                  <a:pt x="10360" y="1928"/>
                  <a:pt x="10360" y="1248"/>
                </a:cubicBezTo>
                <a:cubicBezTo>
                  <a:pt x="10360" y="567"/>
                  <a:pt x="10019" y="0"/>
                  <a:pt x="9566" y="0"/>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64" name="Google Shape;164;p3"/>
          <p:cNvSpPr/>
          <p:nvPr/>
        </p:nvSpPr>
        <p:spPr>
          <a:xfrm>
            <a:off x="406276" y="1873982"/>
            <a:ext cx="42685" cy="44"/>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65" name="Google Shape;165;p3"/>
          <p:cNvSpPr/>
          <p:nvPr/>
        </p:nvSpPr>
        <p:spPr>
          <a:xfrm>
            <a:off x="807362" y="1819723"/>
            <a:ext cx="41" cy="44"/>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66" name="Google Shape;166;p3"/>
          <p:cNvSpPr/>
          <p:nvPr/>
        </p:nvSpPr>
        <p:spPr>
          <a:xfrm>
            <a:off x="376289" y="1780289"/>
            <a:ext cx="431116" cy="93736"/>
          </a:xfrm>
          <a:custGeom>
            <a:avLst/>
            <a:gdLst/>
            <a:ahLst/>
            <a:cxnLst/>
            <a:rect l="l" t="t" r="r" b="b"/>
            <a:pathLst>
              <a:path w="10322" h="2156" extrusionOk="0">
                <a:moveTo>
                  <a:pt x="10057" y="0"/>
                </a:moveTo>
                <a:lnTo>
                  <a:pt x="10057" y="0"/>
                </a:lnTo>
                <a:cubicBezTo>
                  <a:pt x="10095" y="76"/>
                  <a:pt x="10095" y="190"/>
                  <a:pt x="10095" y="303"/>
                </a:cubicBezTo>
                <a:cubicBezTo>
                  <a:pt x="10095" y="983"/>
                  <a:pt x="9755" y="1551"/>
                  <a:pt x="9301" y="1551"/>
                </a:cubicBezTo>
                <a:lnTo>
                  <a:pt x="530" y="1551"/>
                </a:lnTo>
                <a:cubicBezTo>
                  <a:pt x="303" y="1551"/>
                  <a:pt x="114" y="1437"/>
                  <a:pt x="0" y="1210"/>
                </a:cubicBezTo>
                <a:lnTo>
                  <a:pt x="0" y="1210"/>
                </a:lnTo>
                <a:cubicBezTo>
                  <a:pt x="76" y="1740"/>
                  <a:pt x="378" y="2118"/>
                  <a:pt x="719" y="2155"/>
                </a:cubicBezTo>
                <a:lnTo>
                  <a:pt x="9528" y="2155"/>
                </a:lnTo>
                <a:cubicBezTo>
                  <a:pt x="9981" y="2155"/>
                  <a:pt x="10322" y="1588"/>
                  <a:pt x="10322" y="908"/>
                </a:cubicBezTo>
                <a:cubicBezTo>
                  <a:pt x="10322" y="530"/>
                  <a:pt x="10208" y="227"/>
                  <a:pt x="10057" y="0"/>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67" name="Google Shape;167;p3"/>
          <p:cNvSpPr/>
          <p:nvPr/>
        </p:nvSpPr>
        <p:spPr>
          <a:xfrm>
            <a:off x="728423" y="2207665"/>
            <a:ext cx="105837" cy="175907"/>
          </a:xfrm>
          <a:custGeom>
            <a:avLst/>
            <a:gdLst/>
            <a:ahLst/>
            <a:cxnLst/>
            <a:rect l="l" t="t" r="r" b="b"/>
            <a:pathLst>
              <a:path w="2534" h="4046" extrusionOk="0">
                <a:moveTo>
                  <a:pt x="1286" y="0"/>
                </a:moveTo>
                <a:cubicBezTo>
                  <a:pt x="567" y="0"/>
                  <a:pt x="0" y="908"/>
                  <a:pt x="0" y="2004"/>
                </a:cubicBezTo>
                <a:cubicBezTo>
                  <a:pt x="0" y="3138"/>
                  <a:pt x="567" y="4046"/>
                  <a:pt x="1286" y="4046"/>
                </a:cubicBezTo>
                <a:cubicBezTo>
                  <a:pt x="1966" y="4046"/>
                  <a:pt x="2533" y="3138"/>
                  <a:pt x="2533" y="2004"/>
                </a:cubicBezTo>
                <a:cubicBezTo>
                  <a:pt x="2533" y="908"/>
                  <a:pt x="1966" y="0"/>
                  <a:pt x="1286" y="0"/>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68" name="Google Shape;168;p3"/>
          <p:cNvSpPr/>
          <p:nvPr/>
        </p:nvSpPr>
        <p:spPr>
          <a:xfrm>
            <a:off x="374701" y="2240534"/>
            <a:ext cx="432703" cy="110169"/>
          </a:xfrm>
          <a:custGeom>
            <a:avLst/>
            <a:gdLst/>
            <a:ahLst/>
            <a:cxnLst/>
            <a:rect l="l" t="t" r="r" b="b"/>
            <a:pathLst>
              <a:path w="10360" h="2534" extrusionOk="0">
                <a:moveTo>
                  <a:pt x="794" y="1"/>
                </a:moveTo>
                <a:cubicBezTo>
                  <a:pt x="341" y="1"/>
                  <a:pt x="0" y="568"/>
                  <a:pt x="0" y="1248"/>
                </a:cubicBezTo>
                <a:cubicBezTo>
                  <a:pt x="0" y="1967"/>
                  <a:pt x="341" y="2534"/>
                  <a:pt x="794" y="2534"/>
                </a:cubicBezTo>
                <a:lnTo>
                  <a:pt x="9566" y="2534"/>
                </a:lnTo>
                <a:cubicBezTo>
                  <a:pt x="10019" y="2534"/>
                  <a:pt x="10360" y="1967"/>
                  <a:pt x="10360" y="1248"/>
                </a:cubicBezTo>
                <a:cubicBezTo>
                  <a:pt x="10360" y="568"/>
                  <a:pt x="10019" y="1"/>
                  <a:pt x="9566" y="1"/>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69" name="Google Shape;169;p3"/>
          <p:cNvSpPr/>
          <p:nvPr/>
        </p:nvSpPr>
        <p:spPr>
          <a:xfrm>
            <a:off x="406276" y="2349008"/>
            <a:ext cx="42685" cy="1696"/>
          </a:xfrm>
          <a:custGeom>
            <a:avLst/>
            <a:gdLst/>
            <a:ahLst/>
            <a:cxnLst/>
            <a:rect l="l" t="t" r="r" b="b"/>
            <a:pathLst>
              <a:path w="1022" h="39" extrusionOk="0">
                <a:moveTo>
                  <a:pt x="1021" y="39"/>
                </a:moveTo>
                <a:lnTo>
                  <a:pt x="38" y="39"/>
                </a:lnTo>
                <a:cubicBezTo>
                  <a:pt x="38" y="39"/>
                  <a:pt x="38" y="39"/>
                  <a:pt x="38" y="39"/>
                </a:cubicBezTo>
                <a:cubicBezTo>
                  <a:pt x="38" y="39"/>
                  <a:pt x="38" y="39"/>
                  <a:pt x="38" y="39"/>
                </a:cubicBezTo>
                <a:lnTo>
                  <a:pt x="1021" y="39"/>
                </a:lnTo>
                <a:lnTo>
                  <a:pt x="1021" y="39"/>
                </a:lnTo>
                <a:close/>
                <a:moveTo>
                  <a:pt x="1" y="39"/>
                </a:moveTo>
                <a:lnTo>
                  <a:pt x="1" y="39"/>
                </a:lnTo>
                <a:lnTo>
                  <a:pt x="1" y="39"/>
                </a:lnTo>
                <a:close/>
                <a:moveTo>
                  <a:pt x="1" y="39"/>
                </a:moveTo>
                <a:lnTo>
                  <a:pt x="1" y="39"/>
                </a:lnTo>
                <a:lnTo>
                  <a:pt x="1" y="39"/>
                </a:lnTo>
                <a:close/>
                <a:moveTo>
                  <a:pt x="1" y="39"/>
                </a:moveTo>
                <a:lnTo>
                  <a:pt x="1" y="39"/>
                </a:lnTo>
                <a:lnTo>
                  <a:pt x="1" y="39"/>
                </a:lnTo>
                <a:close/>
                <a:moveTo>
                  <a:pt x="1" y="39"/>
                </a:moveTo>
                <a:cubicBezTo>
                  <a:pt x="1" y="39"/>
                  <a:pt x="1" y="39"/>
                  <a:pt x="1" y="1"/>
                </a:cubicBezTo>
                <a:cubicBezTo>
                  <a:pt x="1" y="39"/>
                  <a:pt x="1" y="39"/>
                  <a:pt x="1" y="39"/>
                </a:cubicBez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70" name="Google Shape;170;p3"/>
          <p:cNvSpPr/>
          <p:nvPr/>
        </p:nvSpPr>
        <p:spPr>
          <a:xfrm>
            <a:off x="807362" y="2294793"/>
            <a:ext cx="41" cy="44"/>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71" name="Google Shape;171;p3"/>
          <p:cNvSpPr/>
          <p:nvPr/>
        </p:nvSpPr>
        <p:spPr>
          <a:xfrm>
            <a:off x="376289" y="2255317"/>
            <a:ext cx="431116" cy="95388"/>
          </a:xfrm>
          <a:custGeom>
            <a:avLst/>
            <a:gdLst/>
            <a:ahLst/>
            <a:cxnLst/>
            <a:rect l="l" t="t" r="r" b="b"/>
            <a:pathLst>
              <a:path w="10322" h="2194" extrusionOk="0">
                <a:moveTo>
                  <a:pt x="10057" y="1"/>
                </a:moveTo>
                <a:cubicBezTo>
                  <a:pt x="10095" y="114"/>
                  <a:pt x="10095" y="228"/>
                  <a:pt x="10095" y="303"/>
                </a:cubicBezTo>
                <a:cubicBezTo>
                  <a:pt x="10095" y="1022"/>
                  <a:pt x="9755" y="1589"/>
                  <a:pt x="9301" y="1589"/>
                </a:cubicBezTo>
                <a:lnTo>
                  <a:pt x="530" y="1589"/>
                </a:lnTo>
                <a:cubicBezTo>
                  <a:pt x="303" y="1589"/>
                  <a:pt x="114" y="1438"/>
                  <a:pt x="0" y="1249"/>
                </a:cubicBezTo>
                <a:lnTo>
                  <a:pt x="0" y="1249"/>
                </a:lnTo>
                <a:cubicBezTo>
                  <a:pt x="76" y="1740"/>
                  <a:pt x="340" y="2156"/>
                  <a:pt x="719" y="2156"/>
                </a:cubicBezTo>
                <a:cubicBezTo>
                  <a:pt x="719" y="2194"/>
                  <a:pt x="719" y="2194"/>
                  <a:pt x="719" y="2194"/>
                </a:cubicBezTo>
                <a:lnTo>
                  <a:pt x="9528" y="2194"/>
                </a:lnTo>
                <a:cubicBezTo>
                  <a:pt x="9981" y="2194"/>
                  <a:pt x="10322" y="1627"/>
                  <a:pt x="10322" y="908"/>
                </a:cubicBezTo>
                <a:cubicBezTo>
                  <a:pt x="10322" y="568"/>
                  <a:pt x="10208" y="228"/>
                  <a:pt x="10057" y="1"/>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72" name="Google Shape;172;p3"/>
          <p:cNvSpPr/>
          <p:nvPr/>
        </p:nvSpPr>
        <p:spPr>
          <a:xfrm>
            <a:off x="728423" y="2682691"/>
            <a:ext cx="105837" cy="177603"/>
          </a:xfrm>
          <a:custGeom>
            <a:avLst/>
            <a:gdLst/>
            <a:ahLst/>
            <a:cxnLst/>
            <a:rect l="l" t="t" r="r" b="b"/>
            <a:pathLst>
              <a:path w="2534" h="4085" extrusionOk="0">
                <a:moveTo>
                  <a:pt x="1286" y="1"/>
                </a:moveTo>
                <a:cubicBezTo>
                  <a:pt x="567" y="1"/>
                  <a:pt x="0" y="908"/>
                  <a:pt x="0" y="2042"/>
                </a:cubicBezTo>
                <a:cubicBezTo>
                  <a:pt x="0" y="3177"/>
                  <a:pt x="567" y="4084"/>
                  <a:pt x="1286" y="4084"/>
                </a:cubicBezTo>
                <a:cubicBezTo>
                  <a:pt x="1966" y="4084"/>
                  <a:pt x="2533" y="3177"/>
                  <a:pt x="2533" y="2042"/>
                </a:cubicBezTo>
                <a:cubicBezTo>
                  <a:pt x="2533" y="908"/>
                  <a:pt x="1966" y="1"/>
                  <a:pt x="1286" y="1"/>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73" name="Google Shape;173;p3"/>
          <p:cNvSpPr/>
          <p:nvPr/>
        </p:nvSpPr>
        <p:spPr>
          <a:xfrm>
            <a:off x="374701" y="2717213"/>
            <a:ext cx="432703" cy="10856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74" name="Google Shape;174;p3"/>
          <p:cNvSpPr/>
          <p:nvPr/>
        </p:nvSpPr>
        <p:spPr>
          <a:xfrm>
            <a:off x="406276" y="2825730"/>
            <a:ext cx="42685" cy="44"/>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75" name="Google Shape;175;p3"/>
          <p:cNvSpPr/>
          <p:nvPr/>
        </p:nvSpPr>
        <p:spPr>
          <a:xfrm>
            <a:off x="807362" y="2769819"/>
            <a:ext cx="41" cy="1696"/>
          </a:xfrm>
          <a:custGeom>
            <a:avLst/>
            <a:gdLst/>
            <a:ahLst/>
            <a:cxnLst/>
            <a:rect l="l" t="t" r="r" b="b"/>
            <a:pathLst>
              <a:path w="1" h="39" extrusionOk="0">
                <a:moveTo>
                  <a:pt x="1" y="38"/>
                </a:moveTo>
                <a:lnTo>
                  <a:pt x="1" y="38"/>
                </a:lnTo>
                <a:lnTo>
                  <a:pt x="1" y="38"/>
                </a:lnTo>
                <a:close/>
                <a:moveTo>
                  <a:pt x="1" y="1"/>
                </a:moveTo>
                <a:lnTo>
                  <a:pt x="1" y="1"/>
                </a:lnTo>
                <a:lnTo>
                  <a:pt x="1" y="1"/>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76" name="Google Shape;176;p3"/>
          <p:cNvSpPr/>
          <p:nvPr/>
        </p:nvSpPr>
        <p:spPr>
          <a:xfrm>
            <a:off x="376289" y="2732037"/>
            <a:ext cx="431116" cy="93736"/>
          </a:xfrm>
          <a:custGeom>
            <a:avLst/>
            <a:gdLst/>
            <a:ahLst/>
            <a:cxnLst/>
            <a:rect l="l" t="t" r="r" b="b"/>
            <a:pathLst>
              <a:path w="10322" h="2156" extrusionOk="0">
                <a:moveTo>
                  <a:pt x="10057" y="0"/>
                </a:moveTo>
                <a:cubicBezTo>
                  <a:pt x="10095" y="76"/>
                  <a:pt x="10095" y="189"/>
                  <a:pt x="10095" y="303"/>
                </a:cubicBezTo>
                <a:cubicBezTo>
                  <a:pt x="10095" y="983"/>
                  <a:pt x="9755" y="1550"/>
                  <a:pt x="9301" y="1550"/>
                </a:cubicBezTo>
                <a:lnTo>
                  <a:pt x="530" y="1550"/>
                </a:lnTo>
                <a:cubicBezTo>
                  <a:pt x="303" y="1550"/>
                  <a:pt x="114" y="1437"/>
                  <a:pt x="0" y="1210"/>
                </a:cubicBezTo>
                <a:lnTo>
                  <a:pt x="0" y="1210"/>
                </a:lnTo>
                <a:cubicBezTo>
                  <a:pt x="76" y="1739"/>
                  <a:pt x="340" y="2117"/>
                  <a:pt x="719" y="2155"/>
                </a:cubicBezTo>
                <a:lnTo>
                  <a:pt x="9528" y="2155"/>
                </a:lnTo>
                <a:cubicBezTo>
                  <a:pt x="9981" y="2155"/>
                  <a:pt x="10322" y="1588"/>
                  <a:pt x="10322" y="907"/>
                </a:cubicBezTo>
                <a:lnTo>
                  <a:pt x="10322" y="870"/>
                </a:lnTo>
                <a:cubicBezTo>
                  <a:pt x="10322" y="529"/>
                  <a:pt x="10208" y="227"/>
                  <a:pt x="10057" y="0"/>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77" name="Google Shape;177;p3"/>
          <p:cNvSpPr/>
          <p:nvPr/>
        </p:nvSpPr>
        <p:spPr>
          <a:xfrm>
            <a:off x="728423" y="3159413"/>
            <a:ext cx="105837" cy="175907"/>
          </a:xfrm>
          <a:custGeom>
            <a:avLst/>
            <a:gdLst/>
            <a:ahLst/>
            <a:cxnLst/>
            <a:rect l="l" t="t" r="r" b="b"/>
            <a:pathLst>
              <a:path w="2534" h="4046" extrusionOk="0">
                <a:moveTo>
                  <a:pt x="1286" y="0"/>
                </a:moveTo>
                <a:cubicBezTo>
                  <a:pt x="567" y="0"/>
                  <a:pt x="0" y="907"/>
                  <a:pt x="0" y="2004"/>
                </a:cubicBezTo>
                <a:cubicBezTo>
                  <a:pt x="0" y="3138"/>
                  <a:pt x="567" y="4045"/>
                  <a:pt x="1286" y="4045"/>
                </a:cubicBezTo>
                <a:cubicBezTo>
                  <a:pt x="1966" y="4045"/>
                  <a:pt x="2533" y="3138"/>
                  <a:pt x="2533" y="2004"/>
                </a:cubicBezTo>
                <a:cubicBezTo>
                  <a:pt x="2533" y="907"/>
                  <a:pt x="1966" y="0"/>
                  <a:pt x="1286" y="0"/>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78" name="Google Shape;178;p3"/>
          <p:cNvSpPr/>
          <p:nvPr/>
        </p:nvSpPr>
        <p:spPr>
          <a:xfrm>
            <a:off x="374701" y="3192282"/>
            <a:ext cx="432703" cy="108517"/>
          </a:xfrm>
          <a:custGeom>
            <a:avLst/>
            <a:gdLst/>
            <a:ahLst/>
            <a:cxnLst/>
            <a:rect l="l" t="t" r="r" b="b"/>
            <a:pathLst>
              <a:path w="10360" h="2496" extrusionOk="0">
                <a:moveTo>
                  <a:pt x="794" y="0"/>
                </a:moveTo>
                <a:cubicBezTo>
                  <a:pt x="341" y="0"/>
                  <a:pt x="0" y="567"/>
                  <a:pt x="0" y="1248"/>
                </a:cubicBezTo>
                <a:cubicBezTo>
                  <a:pt x="0" y="1966"/>
                  <a:pt x="341" y="2495"/>
                  <a:pt x="794" y="2495"/>
                </a:cubicBezTo>
                <a:lnTo>
                  <a:pt x="9566" y="2495"/>
                </a:lnTo>
                <a:cubicBezTo>
                  <a:pt x="10019" y="2495"/>
                  <a:pt x="10360" y="1966"/>
                  <a:pt x="10360" y="1248"/>
                </a:cubicBezTo>
                <a:cubicBezTo>
                  <a:pt x="10360" y="567"/>
                  <a:pt x="10019" y="0"/>
                  <a:pt x="9566" y="0"/>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79" name="Google Shape;179;p3"/>
          <p:cNvSpPr/>
          <p:nvPr/>
        </p:nvSpPr>
        <p:spPr>
          <a:xfrm>
            <a:off x="406276" y="3300757"/>
            <a:ext cx="42685" cy="44"/>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80" name="Google Shape;180;p3"/>
          <p:cNvSpPr/>
          <p:nvPr/>
        </p:nvSpPr>
        <p:spPr>
          <a:xfrm>
            <a:off x="807362" y="3246497"/>
            <a:ext cx="41" cy="44"/>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81" name="Google Shape;181;p3"/>
          <p:cNvSpPr/>
          <p:nvPr/>
        </p:nvSpPr>
        <p:spPr>
          <a:xfrm>
            <a:off x="376289" y="3207063"/>
            <a:ext cx="431116" cy="93736"/>
          </a:xfrm>
          <a:custGeom>
            <a:avLst/>
            <a:gdLst/>
            <a:ahLst/>
            <a:cxnLst/>
            <a:rect l="l" t="t" r="r" b="b"/>
            <a:pathLst>
              <a:path w="10322" h="2156" extrusionOk="0">
                <a:moveTo>
                  <a:pt x="10057" y="0"/>
                </a:moveTo>
                <a:cubicBezTo>
                  <a:pt x="10095" y="114"/>
                  <a:pt x="10095" y="189"/>
                  <a:pt x="10095" y="303"/>
                </a:cubicBezTo>
                <a:cubicBezTo>
                  <a:pt x="10095" y="1021"/>
                  <a:pt x="9755" y="1551"/>
                  <a:pt x="9301" y="1551"/>
                </a:cubicBezTo>
                <a:lnTo>
                  <a:pt x="530" y="1551"/>
                </a:lnTo>
                <a:cubicBezTo>
                  <a:pt x="303" y="1551"/>
                  <a:pt x="114" y="1437"/>
                  <a:pt x="0" y="1248"/>
                </a:cubicBezTo>
                <a:lnTo>
                  <a:pt x="0" y="1248"/>
                </a:lnTo>
                <a:cubicBezTo>
                  <a:pt x="76" y="1777"/>
                  <a:pt x="378" y="2155"/>
                  <a:pt x="719" y="2155"/>
                </a:cubicBezTo>
                <a:lnTo>
                  <a:pt x="9528" y="2155"/>
                </a:lnTo>
                <a:cubicBezTo>
                  <a:pt x="9981" y="2155"/>
                  <a:pt x="10322" y="1626"/>
                  <a:pt x="10322" y="908"/>
                </a:cubicBezTo>
                <a:cubicBezTo>
                  <a:pt x="10322" y="530"/>
                  <a:pt x="10208" y="227"/>
                  <a:pt x="10057" y="0"/>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82" name="Google Shape;182;p3"/>
          <p:cNvSpPr/>
          <p:nvPr/>
        </p:nvSpPr>
        <p:spPr>
          <a:xfrm>
            <a:off x="728423" y="3634439"/>
            <a:ext cx="105837" cy="175907"/>
          </a:xfrm>
          <a:custGeom>
            <a:avLst/>
            <a:gdLst/>
            <a:ahLst/>
            <a:cxnLst/>
            <a:rect l="l" t="t" r="r" b="b"/>
            <a:pathLst>
              <a:path w="2534" h="4046" extrusionOk="0">
                <a:moveTo>
                  <a:pt x="1286" y="0"/>
                </a:moveTo>
                <a:cubicBezTo>
                  <a:pt x="567" y="0"/>
                  <a:pt x="0" y="908"/>
                  <a:pt x="0" y="2042"/>
                </a:cubicBezTo>
                <a:cubicBezTo>
                  <a:pt x="0" y="3138"/>
                  <a:pt x="567" y="4046"/>
                  <a:pt x="1286" y="4046"/>
                </a:cubicBezTo>
                <a:cubicBezTo>
                  <a:pt x="1966" y="4046"/>
                  <a:pt x="2533" y="3138"/>
                  <a:pt x="2533" y="2042"/>
                </a:cubicBezTo>
                <a:cubicBezTo>
                  <a:pt x="2533" y="908"/>
                  <a:pt x="1966" y="0"/>
                  <a:pt x="1286" y="0"/>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83" name="Google Shape;183;p3"/>
          <p:cNvSpPr/>
          <p:nvPr/>
        </p:nvSpPr>
        <p:spPr>
          <a:xfrm>
            <a:off x="374701" y="3668959"/>
            <a:ext cx="432703" cy="108517"/>
          </a:xfrm>
          <a:custGeom>
            <a:avLst/>
            <a:gdLst/>
            <a:ahLst/>
            <a:cxnLst/>
            <a:rect l="l" t="t" r="r" b="b"/>
            <a:pathLst>
              <a:path w="10360" h="2496" extrusionOk="0">
                <a:moveTo>
                  <a:pt x="794" y="0"/>
                </a:moveTo>
                <a:cubicBezTo>
                  <a:pt x="341" y="0"/>
                  <a:pt x="0" y="530"/>
                  <a:pt x="0" y="1248"/>
                </a:cubicBezTo>
                <a:cubicBezTo>
                  <a:pt x="0" y="1929"/>
                  <a:pt x="341" y="2496"/>
                  <a:pt x="794" y="2496"/>
                </a:cubicBezTo>
                <a:lnTo>
                  <a:pt x="9566" y="2496"/>
                </a:lnTo>
                <a:cubicBezTo>
                  <a:pt x="10019" y="2496"/>
                  <a:pt x="10360" y="1929"/>
                  <a:pt x="10360" y="1248"/>
                </a:cubicBezTo>
                <a:cubicBezTo>
                  <a:pt x="10360" y="530"/>
                  <a:pt x="10019" y="0"/>
                  <a:pt x="9566" y="0"/>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84" name="Google Shape;184;p3"/>
          <p:cNvSpPr/>
          <p:nvPr/>
        </p:nvSpPr>
        <p:spPr>
          <a:xfrm>
            <a:off x="406276" y="3777434"/>
            <a:ext cx="42685" cy="44"/>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85" name="Google Shape;185;p3"/>
          <p:cNvSpPr/>
          <p:nvPr/>
        </p:nvSpPr>
        <p:spPr>
          <a:xfrm>
            <a:off x="807362" y="3721565"/>
            <a:ext cx="41" cy="1696"/>
          </a:xfrm>
          <a:custGeom>
            <a:avLst/>
            <a:gdLst/>
            <a:ahLst/>
            <a:cxnLst/>
            <a:rect l="l" t="t" r="r" b="b"/>
            <a:pathLst>
              <a:path w="1" h="39" extrusionOk="0">
                <a:moveTo>
                  <a:pt x="1" y="38"/>
                </a:moveTo>
                <a:lnTo>
                  <a:pt x="1" y="38"/>
                </a:lnTo>
                <a:lnTo>
                  <a:pt x="1" y="38"/>
                </a:lnTo>
                <a:close/>
                <a:moveTo>
                  <a:pt x="1" y="0"/>
                </a:moveTo>
                <a:lnTo>
                  <a:pt x="1" y="0"/>
                </a:lnTo>
                <a:lnTo>
                  <a:pt x="1" y="0"/>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86" name="Google Shape;186;p3"/>
          <p:cNvSpPr/>
          <p:nvPr/>
        </p:nvSpPr>
        <p:spPr>
          <a:xfrm>
            <a:off x="376289" y="3682090"/>
            <a:ext cx="431116" cy="95388"/>
          </a:xfrm>
          <a:custGeom>
            <a:avLst/>
            <a:gdLst/>
            <a:ahLst/>
            <a:cxnLst/>
            <a:rect l="l" t="t" r="r" b="b"/>
            <a:pathLst>
              <a:path w="10322" h="2194" extrusionOk="0">
                <a:moveTo>
                  <a:pt x="10057" y="1"/>
                </a:moveTo>
                <a:cubicBezTo>
                  <a:pt x="10095" y="114"/>
                  <a:pt x="10095" y="228"/>
                  <a:pt x="10095" y="341"/>
                </a:cubicBezTo>
                <a:cubicBezTo>
                  <a:pt x="10095" y="1022"/>
                  <a:pt x="9755" y="1589"/>
                  <a:pt x="9301" y="1589"/>
                </a:cubicBezTo>
                <a:lnTo>
                  <a:pt x="530" y="1589"/>
                </a:lnTo>
                <a:cubicBezTo>
                  <a:pt x="303" y="1589"/>
                  <a:pt x="114" y="1475"/>
                  <a:pt x="0" y="1248"/>
                </a:cubicBezTo>
                <a:lnTo>
                  <a:pt x="0" y="1248"/>
                </a:lnTo>
                <a:cubicBezTo>
                  <a:pt x="76" y="1778"/>
                  <a:pt x="340" y="2156"/>
                  <a:pt x="719" y="2194"/>
                </a:cubicBezTo>
                <a:lnTo>
                  <a:pt x="9528" y="2194"/>
                </a:lnTo>
                <a:cubicBezTo>
                  <a:pt x="9981" y="2194"/>
                  <a:pt x="10322" y="1627"/>
                  <a:pt x="10322" y="946"/>
                </a:cubicBezTo>
                <a:lnTo>
                  <a:pt x="10322" y="908"/>
                </a:lnTo>
                <a:cubicBezTo>
                  <a:pt x="10322" y="568"/>
                  <a:pt x="10208" y="228"/>
                  <a:pt x="10057" y="1"/>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87" name="Google Shape;187;p3"/>
          <p:cNvSpPr/>
          <p:nvPr/>
        </p:nvSpPr>
        <p:spPr>
          <a:xfrm>
            <a:off x="728423" y="4111118"/>
            <a:ext cx="105837" cy="175951"/>
          </a:xfrm>
          <a:custGeom>
            <a:avLst/>
            <a:gdLst/>
            <a:ahLst/>
            <a:cxnLst/>
            <a:rect l="l" t="t" r="r" b="b"/>
            <a:pathLst>
              <a:path w="2534" h="4047" extrusionOk="0">
                <a:moveTo>
                  <a:pt x="1286" y="1"/>
                </a:moveTo>
                <a:cubicBezTo>
                  <a:pt x="567" y="1"/>
                  <a:pt x="0" y="908"/>
                  <a:pt x="0" y="2004"/>
                </a:cubicBezTo>
                <a:cubicBezTo>
                  <a:pt x="0" y="3139"/>
                  <a:pt x="567" y="4046"/>
                  <a:pt x="1286" y="4046"/>
                </a:cubicBezTo>
                <a:cubicBezTo>
                  <a:pt x="1966" y="4046"/>
                  <a:pt x="2533" y="3139"/>
                  <a:pt x="2533" y="2004"/>
                </a:cubicBezTo>
                <a:cubicBezTo>
                  <a:pt x="2533" y="908"/>
                  <a:pt x="1966" y="1"/>
                  <a:pt x="1286" y="1"/>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88" name="Google Shape;188;p3"/>
          <p:cNvSpPr/>
          <p:nvPr/>
        </p:nvSpPr>
        <p:spPr>
          <a:xfrm>
            <a:off x="374701" y="4143986"/>
            <a:ext cx="432703" cy="10856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89" name="Google Shape;189;p3"/>
          <p:cNvSpPr/>
          <p:nvPr/>
        </p:nvSpPr>
        <p:spPr>
          <a:xfrm>
            <a:off x="406276" y="4252503"/>
            <a:ext cx="42685" cy="44"/>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90" name="Google Shape;190;p3"/>
          <p:cNvSpPr/>
          <p:nvPr/>
        </p:nvSpPr>
        <p:spPr>
          <a:xfrm>
            <a:off x="807362" y="4198245"/>
            <a:ext cx="41" cy="44"/>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91" name="Google Shape;191;p3"/>
          <p:cNvSpPr/>
          <p:nvPr/>
        </p:nvSpPr>
        <p:spPr>
          <a:xfrm>
            <a:off x="376289" y="4158811"/>
            <a:ext cx="431116" cy="93736"/>
          </a:xfrm>
          <a:custGeom>
            <a:avLst/>
            <a:gdLst/>
            <a:ahLst/>
            <a:cxnLst/>
            <a:rect l="l" t="t" r="r" b="b"/>
            <a:pathLst>
              <a:path w="10322" h="2156" extrusionOk="0">
                <a:moveTo>
                  <a:pt x="10057" y="0"/>
                </a:moveTo>
                <a:cubicBezTo>
                  <a:pt x="10095" y="113"/>
                  <a:pt x="10095" y="189"/>
                  <a:pt x="10095" y="302"/>
                </a:cubicBezTo>
                <a:cubicBezTo>
                  <a:pt x="10095" y="1021"/>
                  <a:pt x="9755" y="1550"/>
                  <a:pt x="9301" y="1550"/>
                </a:cubicBezTo>
                <a:lnTo>
                  <a:pt x="530" y="1550"/>
                </a:lnTo>
                <a:cubicBezTo>
                  <a:pt x="303" y="1550"/>
                  <a:pt x="114" y="1437"/>
                  <a:pt x="0" y="1248"/>
                </a:cubicBezTo>
                <a:lnTo>
                  <a:pt x="0" y="1248"/>
                </a:lnTo>
                <a:cubicBezTo>
                  <a:pt x="76" y="1739"/>
                  <a:pt x="340" y="2155"/>
                  <a:pt x="719" y="2155"/>
                </a:cubicBezTo>
                <a:lnTo>
                  <a:pt x="9528" y="2155"/>
                </a:lnTo>
                <a:cubicBezTo>
                  <a:pt x="9981" y="2155"/>
                  <a:pt x="10322" y="1588"/>
                  <a:pt x="10322" y="907"/>
                </a:cubicBezTo>
                <a:cubicBezTo>
                  <a:pt x="10322" y="529"/>
                  <a:pt x="10208" y="227"/>
                  <a:pt x="10057" y="0"/>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92" name="Google Shape;192;p3"/>
          <p:cNvSpPr/>
          <p:nvPr/>
        </p:nvSpPr>
        <p:spPr>
          <a:xfrm>
            <a:off x="728423" y="4586187"/>
            <a:ext cx="105837" cy="175907"/>
          </a:xfrm>
          <a:custGeom>
            <a:avLst/>
            <a:gdLst/>
            <a:ahLst/>
            <a:cxnLst/>
            <a:rect l="l" t="t" r="r" b="b"/>
            <a:pathLst>
              <a:path w="2534" h="4046" extrusionOk="0">
                <a:moveTo>
                  <a:pt x="1286" y="0"/>
                </a:moveTo>
                <a:cubicBezTo>
                  <a:pt x="567" y="0"/>
                  <a:pt x="0" y="907"/>
                  <a:pt x="0" y="2042"/>
                </a:cubicBezTo>
                <a:cubicBezTo>
                  <a:pt x="0" y="3138"/>
                  <a:pt x="567" y="4045"/>
                  <a:pt x="1286" y="4045"/>
                </a:cubicBezTo>
                <a:cubicBezTo>
                  <a:pt x="1966" y="4045"/>
                  <a:pt x="2533" y="3138"/>
                  <a:pt x="2533" y="2042"/>
                </a:cubicBezTo>
                <a:cubicBezTo>
                  <a:pt x="2533" y="907"/>
                  <a:pt x="1966" y="0"/>
                  <a:pt x="1286" y="0"/>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93" name="Google Shape;193;p3"/>
          <p:cNvSpPr/>
          <p:nvPr/>
        </p:nvSpPr>
        <p:spPr>
          <a:xfrm>
            <a:off x="374701" y="4620665"/>
            <a:ext cx="432703" cy="108561"/>
          </a:xfrm>
          <a:custGeom>
            <a:avLst/>
            <a:gdLst/>
            <a:ahLst/>
            <a:cxnLst/>
            <a:rect l="l" t="t" r="r" b="b"/>
            <a:pathLst>
              <a:path w="10360" h="2497" extrusionOk="0">
                <a:moveTo>
                  <a:pt x="794" y="1"/>
                </a:moveTo>
                <a:cubicBezTo>
                  <a:pt x="341" y="1"/>
                  <a:pt x="0" y="530"/>
                  <a:pt x="0" y="1249"/>
                </a:cubicBezTo>
                <a:cubicBezTo>
                  <a:pt x="0" y="1929"/>
                  <a:pt x="341" y="2496"/>
                  <a:pt x="794" y="2496"/>
                </a:cubicBezTo>
                <a:lnTo>
                  <a:pt x="9566" y="2496"/>
                </a:lnTo>
                <a:cubicBezTo>
                  <a:pt x="10019" y="2496"/>
                  <a:pt x="10360" y="1929"/>
                  <a:pt x="10360" y="1249"/>
                </a:cubicBezTo>
                <a:cubicBezTo>
                  <a:pt x="10360" y="530"/>
                  <a:pt x="10019" y="1"/>
                  <a:pt x="9566" y="1"/>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94" name="Google Shape;194;p3"/>
          <p:cNvSpPr/>
          <p:nvPr/>
        </p:nvSpPr>
        <p:spPr>
          <a:xfrm>
            <a:off x="406276" y="4729182"/>
            <a:ext cx="42685" cy="44"/>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95" name="Google Shape;195;p3"/>
          <p:cNvSpPr/>
          <p:nvPr/>
        </p:nvSpPr>
        <p:spPr>
          <a:xfrm>
            <a:off x="807362" y="4673271"/>
            <a:ext cx="41" cy="44"/>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96" name="Google Shape;196;p3"/>
          <p:cNvSpPr/>
          <p:nvPr/>
        </p:nvSpPr>
        <p:spPr>
          <a:xfrm>
            <a:off x="376289" y="4633838"/>
            <a:ext cx="431116" cy="95388"/>
          </a:xfrm>
          <a:custGeom>
            <a:avLst/>
            <a:gdLst/>
            <a:ahLst/>
            <a:cxnLst/>
            <a:rect l="l" t="t" r="r" b="b"/>
            <a:pathLst>
              <a:path w="10322" h="2194" extrusionOk="0">
                <a:moveTo>
                  <a:pt x="10057" y="0"/>
                </a:moveTo>
                <a:lnTo>
                  <a:pt x="10057" y="0"/>
                </a:ln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6"/>
                </a:cubicBezTo>
                <a:lnTo>
                  <a:pt x="10322" y="908"/>
                </a:lnTo>
                <a:cubicBezTo>
                  <a:pt x="10322" y="568"/>
                  <a:pt x="10208" y="227"/>
                  <a:pt x="10057" y="0"/>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97" name="Google Shape;197;p3"/>
          <p:cNvSpPr/>
          <p:nvPr/>
        </p:nvSpPr>
        <p:spPr>
          <a:xfrm>
            <a:off x="728423" y="5061213"/>
            <a:ext cx="105837" cy="177559"/>
          </a:xfrm>
          <a:custGeom>
            <a:avLst/>
            <a:gdLst/>
            <a:ahLst/>
            <a:cxnLst/>
            <a:rect l="l" t="t" r="r" b="b"/>
            <a:pathLst>
              <a:path w="2534" h="4084" extrusionOk="0">
                <a:moveTo>
                  <a:pt x="1286" y="0"/>
                </a:moveTo>
                <a:cubicBezTo>
                  <a:pt x="567" y="0"/>
                  <a:pt x="0" y="908"/>
                  <a:pt x="0" y="2042"/>
                </a:cubicBezTo>
                <a:cubicBezTo>
                  <a:pt x="0" y="3176"/>
                  <a:pt x="567" y="4084"/>
                  <a:pt x="1286" y="4084"/>
                </a:cubicBezTo>
                <a:cubicBezTo>
                  <a:pt x="1966" y="4084"/>
                  <a:pt x="2533" y="3176"/>
                  <a:pt x="2533" y="2042"/>
                </a:cubicBezTo>
                <a:cubicBezTo>
                  <a:pt x="2533" y="908"/>
                  <a:pt x="1966" y="0"/>
                  <a:pt x="1286" y="0"/>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98" name="Google Shape;198;p3"/>
          <p:cNvSpPr/>
          <p:nvPr/>
        </p:nvSpPr>
        <p:spPr>
          <a:xfrm>
            <a:off x="374701" y="5095734"/>
            <a:ext cx="432703" cy="108517"/>
          </a:xfrm>
          <a:custGeom>
            <a:avLst/>
            <a:gdLst/>
            <a:ahLst/>
            <a:cxnLst/>
            <a:rect l="l" t="t" r="r" b="b"/>
            <a:pathLst>
              <a:path w="10360" h="2496" extrusionOk="0">
                <a:moveTo>
                  <a:pt x="794" y="0"/>
                </a:moveTo>
                <a:cubicBezTo>
                  <a:pt x="341" y="0"/>
                  <a:pt x="0" y="567"/>
                  <a:pt x="0" y="1248"/>
                </a:cubicBezTo>
                <a:cubicBezTo>
                  <a:pt x="0" y="1929"/>
                  <a:pt x="341" y="2496"/>
                  <a:pt x="794" y="2496"/>
                </a:cubicBezTo>
                <a:lnTo>
                  <a:pt x="9566" y="2496"/>
                </a:lnTo>
                <a:cubicBezTo>
                  <a:pt x="10019" y="2496"/>
                  <a:pt x="10360" y="1929"/>
                  <a:pt x="10360" y="1248"/>
                </a:cubicBezTo>
                <a:cubicBezTo>
                  <a:pt x="10360" y="567"/>
                  <a:pt x="10019" y="0"/>
                  <a:pt x="9566" y="0"/>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99" name="Google Shape;199;p3"/>
          <p:cNvSpPr/>
          <p:nvPr/>
        </p:nvSpPr>
        <p:spPr>
          <a:xfrm>
            <a:off x="406276" y="5204207"/>
            <a:ext cx="42685" cy="44"/>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200" name="Google Shape;200;p3"/>
          <p:cNvSpPr/>
          <p:nvPr/>
        </p:nvSpPr>
        <p:spPr>
          <a:xfrm>
            <a:off x="807362" y="5149993"/>
            <a:ext cx="41" cy="44"/>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201" name="Google Shape;201;p3"/>
          <p:cNvSpPr/>
          <p:nvPr/>
        </p:nvSpPr>
        <p:spPr>
          <a:xfrm>
            <a:off x="376289" y="5110515"/>
            <a:ext cx="431116" cy="93736"/>
          </a:xfrm>
          <a:custGeom>
            <a:avLst/>
            <a:gdLst/>
            <a:ahLst/>
            <a:cxnLst/>
            <a:rect l="l" t="t" r="r" b="b"/>
            <a:pathLst>
              <a:path w="10322" h="2156" extrusionOk="0">
                <a:moveTo>
                  <a:pt x="10057" y="1"/>
                </a:moveTo>
                <a:lnTo>
                  <a:pt x="10057" y="1"/>
                </a:lnTo>
                <a:cubicBezTo>
                  <a:pt x="10095" y="76"/>
                  <a:pt x="10095" y="190"/>
                  <a:pt x="10095" y="303"/>
                </a:cubicBezTo>
                <a:cubicBezTo>
                  <a:pt x="10095" y="984"/>
                  <a:pt x="9755" y="1551"/>
                  <a:pt x="9301" y="1551"/>
                </a:cubicBezTo>
                <a:lnTo>
                  <a:pt x="530" y="1551"/>
                </a:lnTo>
                <a:cubicBezTo>
                  <a:pt x="303" y="1551"/>
                  <a:pt x="114" y="1437"/>
                  <a:pt x="0" y="1210"/>
                </a:cubicBezTo>
                <a:lnTo>
                  <a:pt x="0" y="1210"/>
                </a:lnTo>
                <a:cubicBezTo>
                  <a:pt x="76" y="1740"/>
                  <a:pt x="340" y="2118"/>
                  <a:pt x="719" y="2156"/>
                </a:cubicBezTo>
                <a:lnTo>
                  <a:pt x="9528" y="2156"/>
                </a:lnTo>
                <a:cubicBezTo>
                  <a:pt x="9981" y="2156"/>
                  <a:pt x="10322" y="1589"/>
                  <a:pt x="10322" y="908"/>
                </a:cubicBezTo>
                <a:cubicBezTo>
                  <a:pt x="10322" y="530"/>
                  <a:pt x="10208" y="227"/>
                  <a:pt x="10057" y="1"/>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202" name="Google Shape;202;p3"/>
          <p:cNvSpPr/>
          <p:nvPr/>
        </p:nvSpPr>
        <p:spPr>
          <a:xfrm>
            <a:off x="728423" y="5537891"/>
            <a:ext cx="105837" cy="175951"/>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203" name="Google Shape;203;p3"/>
          <p:cNvSpPr/>
          <p:nvPr/>
        </p:nvSpPr>
        <p:spPr>
          <a:xfrm>
            <a:off x="374701" y="5570760"/>
            <a:ext cx="432703" cy="110169"/>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204" name="Google Shape;204;p3"/>
          <p:cNvSpPr/>
          <p:nvPr/>
        </p:nvSpPr>
        <p:spPr>
          <a:xfrm>
            <a:off x="406276" y="5680886"/>
            <a:ext cx="42685" cy="44"/>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205" name="Google Shape;205;p3"/>
          <p:cNvSpPr/>
          <p:nvPr/>
        </p:nvSpPr>
        <p:spPr>
          <a:xfrm>
            <a:off x="807362" y="5625018"/>
            <a:ext cx="41" cy="44"/>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206" name="Google Shape;206;p3"/>
          <p:cNvSpPr/>
          <p:nvPr/>
        </p:nvSpPr>
        <p:spPr>
          <a:xfrm>
            <a:off x="376289" y="5585584"/>
            <a:ext cx="431116" cy="95344"/>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207" name="Google Shape;207;p3"/>
          <p:cNvSpPr/>
          <p:nvPr/>
        </p:nvSpPr>
        <p:spPr>
          <a:xfrm>
            <a:off x="376289" y="1303611"/>
            <a:ext cx="431116" cy="95388"/>
          </a:xfrm>
          <a:custGeom>
            <a:avLst/>
            <a:gdLst/>
            <a:ahLst/>
            <a:cxnLst/>
            <a:rect l="l" t="t" r="r" b="b"/>
            <a:pathLst>
              <a:path w="10322" h="2194" extrusionOk="0">
                <a:moveTo>
                  <a:pt x="10057" y="0"/>
                </a:move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5"/>
                </a:cubicBezTo>
                <a:lnTo>
                  <a:pt x="10322" y="908"/>
                </a:lnTo>
                <a:cubicBezTo>
                  <a:pt x="10322" y="567"/>
                  <a:pt x="10208" y="227"/>
                  <a:pt x="10057" y="0"/>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208" name="Google Shape;208;p3"/>
          <p:cNvSpPr txBox="1">
            <a:spLocks noGrp="1"/>
          </p:cNvSpPr>
          <p:nvPr>
            <p:ph type="title"/>
          </p:nvPr>
        </p:nvSpPr>
        <p:spPr>
          <a:xfrm>
            <a:off x="3330499" y="2875457"/>
            <a:ext cx="5290800" cy="874800"/>
          </a:xfrm>
          <a:prstGeom prst="rect">
            <a:avLst/>
          </a:prstGeom>
        </p:spPr>
        <p:txBody>
          <a:bodyPr spcFirstLastPara="1" wrap="square" lIns="91425" tIns="91425" rIns="91425" bIns="91425" anchor="ctr" anchorCtr="0">
            <a:noAutofit/>
          </a:bodyPr>
          <a:lstStyle>
            <a:lvl1pPr lvl="0" algn="ctr">
              <a:spcBef>
                <a:spcPts val="0"/>
              </a:spcBef>
              <a:spcAft>
                <a:spcPts val="0"/>
              </a:spcAft>
              <a:buSzPts val="6000"/>
              <a:buNone/>
              <a:defRPr sz="7466"/>
            </a:lvl1pPr>
            <a:lvl2pPr lvl="1" algn="ctr">
              <a:spcBef>
                <a:spcPts val="0"/>
              </a:spcBef>
              <a:spcAft>
                <a:spcPts val="0"/>
              </a:spcAft>
              <a:buSzPts val="6000"/>
              <a:buNone/>
              <a:defRPr sz="8000"/>
            </a:lvl2pPr>
            <a:lvl3pPr lvl="2" algn="ctr">
              <a:spcBef>
                <a:spcPts val="0"/>
              </a:spcBef>
              <a:spcAft>
                <a:spcPts val="0"/>
              </a:spcAft>
              <a:buSzPts val="6000"/>
              <a:buNone/>
              <a:defRPr sz="8000"/>
            </a:lvl3pPr>
            <a:lvl4pPr lvl="3" algn="ctr">
              <a:spcBef>
                <a:spcPts val="0"/>
              </a:spcBef>
              <a:spcAft>
                <a:spcPts val="0"/>
              </a:spcAft>
              <a:buSzPts val="6000"/>
              <a:buNone/>
              <a:defRPr sz="8000"/>
            </a:lvl4pPr>
            <a:lvl5pPr lvl="4" algn="ctr">
              <a:spcBef>
                <a:spcPts val="0"/>
              </a:spcBef>
              <a:spcAft>
                <a:spcPts val="0"/>
              </a:spcAft>
              <a:buSzPts val="6000"/>
              <a:buNone/>
              <a:defRPr sz="8000"/>
            </a:lvl5pPr>
            <a:lvl6pPr lvl="5" algn="ctr">
              <a:spcBef>
                <a:spcPts val="0"/>
              </a:spcBef>
              <a:spcAft>
                <a:spcPts val="0"/>
              </a:spcAft>
              <a:buSzPts val="6000"/>
              <a:buNone/>
              <a:defRPr sz="8000"/>
            </a:lvl6pPr>
            <a:lvl7pPr lvl="6" algn="ctr">
              <a:spcBef>
                <a:spcPts val="0"/>
              </a:spcBef>
              <a:spcAft>
                <a:spcPts val="0"/>
              </a:spcAft>
              <a:buSzPts val="6000"/>
              <a:buNone/>
              <a:defRPr sz="8000"/>
            </a:lvl7pPr>
            <a:lvl8pPr lvl="7" algn="ctr">
              <a:spcBef>
                <a:spcPts val="0"/>
              </a:spcBef>
              <a:spcAft>
                <a:spcPts val="0"/>
              </a:spcAft>
              <a:buSzPts val="6000"/>
              <a:buNone/>
              <a:defRPr sz="8000"/>
            </a:lvl8pPr>
            <a:lvl9pPr lvl="8" algn="ctr">
              <a:spcBef>
                <a:spcPts val="0"/>
              </a:spcBef>
              <a:spcAft>
                <a:spcPts val="0"/>
              </a:spcAft>
              <a:buSzPts val="6000"/>
              <a:buNone/>
              <a:defRPr sz="8000"/>
            </a:lvl9pPr>
          </a:lstStyle>
          <a:p>
            <a:endParaRPr/>
          </a:p>
        </p:txBody>
      </p:sp>
      <p:sp>
        <p:nvSpPr>
          <p:cNvPr id="209" name="Google Shape;209;p3"/>
          <p:cNvSpPr txBox="1">
            <a:spLocks noGrp="1"/>
          </p:cNvSpPr>
          <p:nvPr>
            <p:ph type="title" idx="2" hasCustomPrompt="1"/>
          </p:nvPr>
        </p:nvSpPr>
        <p:spPr>
          <a:xfrm>
            <a:off x="5287533" y="1496600"/>
            <a:ext cx="1376800" cy="8748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accent1"/>
              </a:buClr>
              <a:buSzPts val="7200"/>
              <a:buNone/>
              <a:defRPr sz="5733">
                <a:solidFill>
                  <a:schemeClr val="accent1"/>
                </a:solidFill>
              </a:defRPr>
            </a:lvl1pPr>
            <a:lvl2pPr lvl="1" algn="ctr" rtl="0">
              <a:spcBef>
                <a:spcPts val="0"/>
              </a:spcBef>
              <a:spcAft>
                <a:spcPts val="0"/>
              </a:spcAft>
              <a:buClr>
                <a:schemeClr val="accent1"/>
              </a:buClr>
              <a:buSzPts val="7200"/>
              <a:buNone/>
              <a:defRPr sz="9600">
                <a:solidFill>
                  <a:schemeClr val="accent1"/>
                </a:solidFill>
              </a:defRPr>
            </a:lvl2pPr>
            <a:lvl3pPr lvl="2" algn="ctr" rtl="0">
              <a:spcBef>
                <a:spcPts val="0"/>
              </a:spcBef>
              <a:spcAft>
                <a:spcPts val="0"/>
              </a:spcAft>
              <a:buClr>
                <a:schemeClr val="accent1"/>
              </a:buClr>
              <a:buSzPts val="7200"/>
              <a:buNone/>
              <a:defRPr sz="9600">
                <a:solidFill>
                  <a:schemeClr val="accent1"/>
                </a:solidFill>
              </a:defRPr>
            </a:lvl3pPr>
            <a:lvl4pPr lvl="3" algn="ctr" rtl="0">
              <a:spcBef>
                <a:spcPts val="0"/>
              </a:spcBef>
              <a:spcAft>
                <a:spcPts val="0"/>
              </a:spcAft>
              <a:buClr>
                <a:schemeClr val="accent1"/>
              </a:buClr>
              <a:buSzPts val="7200"/>
              <a:buNone/>
              <a:defRPr sz="9600">
                <a:solidFill>
                  <a:schemeClr val="accent1"/>
                </a:solidFill>
              </a:defRPr>
            </a:lvl4pPr>
            <a:lvl5pPr lvl="4" algn="ctr" rtl="0">
              <a:spcBef>
                <a:spcPts val="0"/>
              </a:spcBef>
              <a:spcAft>
                <a:spcPts val="0"/>
              </a:spcAft>
              <a:buClr>
                <a:schemeClr val="accent1"/>
              </a:buClr>
              <a:buSzPts val="7200"/>
              <a:buNone/>
              <a:defRPr sz="9600">
                <a:solidFill>
                  <a:schemeClr val="accent1"/>
                </a:solidFill>
              </a:defRPr>
            </a:lvl5pPr>
            <a:lvl6pPr lvl="5" algn="ctr" rtl="0">
              <a:spcBef>
                <a:spcPts val="0"/>
              </a:spcBef>
              <a:spcAft>
                <a:spcPts val="0"/>
              </a:spcAft>
              <a:buClr>
                <a:schemeClr val="accent1"/>
              </a:buClr>
              <a:buSzPts val="7200"/>
              <a:buNone/>
              <a:defRPr sz="9600">
                <a:solidFill>
                  <a:schemeClr val="accent1"/>
                </a:solidFill>
              </a:defRPr>
            </a:lvl6pPr>
            <a:lvl7pPr lvl="6" algn="ctr" rtl="0">
              <a:spcBef>
                <a:spcPts val="0"/>
              </a:spcBef>
              <a:spcAft>
                <a:spcPts val="0"/>
              </a:spcAft>
              <a:buClr>
                <a:schemeClr val="accent1"/>
              </a:buClr>
              <a:buSzPts val="7200"/>
              <a:buNone/>
              <a:defRPr sz="9600">
                <a:solidFill>
                  <a:schemeClr val="accent1"/>
                </a:solidFill>
              </a:defRPr>
            </a:lvl7pPr>
            <a:lvl8pPr lvl="7" algn="ctr" rtl="0">
              <a:spcBef>
                <a:spcPts val="0"/>
              </a:spcBef>
              <a:spcAft>
                <a:spcPts val="0"/>
              </a:spcAft>
              <a:buClr>
                <a:schemeClr val="accent1"/>
              </a:buClr>
              <a:buSzPts val="7200"/>
              <a:buNone/>
              <a:defRPr sz="9600">
                <a:solidFill>
                  <a:schemeClr val="accent1"/>
                </a:solidFill>
              </a:defRPr>
            </a:lvl8pPr>
            <a:lvl9pPr lvl="8" algn="ctr" rtl="0">
              <a:spcBef>
                <a:spcPts val="0"/>
              </a:spcBef>
              <a:spcAft>
                <a:spcPts val="0"/>
              </a:spcAft>
              <a:buClr>
                <a:schemeClr val="accent1"/>
              </a:buClr>
              <a:buSzPts val="7200"/>
              <a:buNone/>
              <a:defRPr sz="9600">
                <a:solidFill>
                  <a:schemeClr val="accent1"/>
                </a:solidFill>
              </a:defRPr>
            </a:lvl9pPr>
          </a:lstStyle>
          <a:p>
            <a:r>
              <a:t>xx%</a:t>
            </a:r>
          </a:p>
        </p:txBody>
      </p:sp>
      <p:sp>
        <p:nvSpPr>
          <p:cNvPr id="210" name="Google Shape;210;p3"/>
          <p:cNvSpPr txBox="1">
            <a:spLocks noGrp="1"/>
          </p:cNvSpPr>
          <p:nvPr>
            <p:ph type="subTitle" idx="1"/>
          </p:nvPr>
        </p:nvSpPr>
        <p:spPr>
          <a:xfrm>
            <a:off x="2978100" y="4193133"/>
            <a:ext cx="5995600" cy="874800"/>
          </a:xfrm>
          <a:prstGeom prst="rect">
            <a:avLst/>
          </a:prstGeom>
        </p:spPr>
        <p:txBody>
          <a:bodyPr spcFirstLastPara="1" wrap="square" lIns="91425" tIns="91425" rIns="91425" bIns="91425" anchor="t" anchorCtr="0">
            <a:noAutofit/>
          </a:bodyPr>
          <a:lstStyle>
            <a:lvl1pPr lvl="0" algn="ctr" rtl="0">
              <a:spcBef>
                <a:spcPts val="0"/>
              </a:spcBef>
              <a:spcAft>
                <a:spcPts val="0"/>
              </a:spcAft>
              <a:buNone/>
              <a:defRPr>
                <a:solidFill>
                  <a:schemeClr val="dk1"/>
                </a:solidFill>
              </a:defRPr>
            </a:lvl1pPr>
            <a:lvl2pPr lvl="1" algn="ctr" rtl="0">
              <a:spcBef>
                <a:spcPts val="0"/>
              </a:spcBef>
              <a:spcAft>
                <a:spcPts val="0"/>
              </a:spcAft>
              <a:buNone/>
              <a:defRPr>
                <a:solidFill>
                  <a:schemeClr val="dk1"/>
                </a:solidFill>
              </a:defRPr>
            </a:lvl2pPr>
            <a:lvl3pPr lvl="2" algn="ctr" rtl="0">
              <a:spcBef>
                <a:spcPts val="0"/>
              </a:spcBef>
              <a:spcAft>
                <a:spcPts val="0"/>
              </a:spcAft>
              <a:buNone/>
              <a:defRPr>
                <a:solidFill>
                  <a:schemeClr val="dk1"/>
                </a:solidFill>
              </a:defRPr>
            </a:lvl3pPr>
            <a:lvl4pPr lvl="3" algn="ctr" rtl="0">
              <a:spcBef>
                <a:spcPts val="0"/>
              </a:spcBef>
              <a:spcAft>
                <a:spcPts val="0"/>
              </a:spcAft>
              <a:buNone/>
              <a:defRPr>
                <a:solidFill>
                  <a:schemeClr val="dk1"/>
                </a:solidFill>
              </a:defRPr>
            </a:lvl4pPr>
            <a:lvl5pPr lvl="4" algn="ctr" rtl="0">
              <a:spcBef>
                <a:spcPts val="0"/>
              </a:spcBef>
              <a:spcAft>
                <a:spcPts val="0"/>
              </a:spcAft>
              <a:buNone/>
              <a:defRPr>
                <a:solidFill>
                  <a:schemeClr val="dk1"/>
                </a:solidFill>
              </a:defRPr>
            </a:lvl5pPr>
            <a:lvl6pPr lvl="5" algn="ctr" rtl="0">
              <a:spcBef>
                <a:spcPts val="0"/>
              </a:spcBef>
              <a:spcAft>
                <a:spcPts val="0"/>
              </a:spcAft>
              <a:buNone/>
              <a:defRPr>
                <a:solidFill>
                  <a:schemeClr val="dk1"/>
                </a:solidFill>
              </a:defRPr>
            </a:lvl6pPr>
            <a:lvl7pPr lvl="6" algn="ctr" rtl="0">
              <a:spcBef>
                <a:spcPts val="0"/>
              </a:spcBef>
              <a:spcAft>
                <a:spcPts val="0"/>
              </a:spcAft>
              <a:buNone/>
              <a:defRPr>
                <a:solidFill>
                  <a:schemeClr val="dk1"/>
                </a:solidFill>
              </a:defRPr>
            </a:lvl7pPr>
            <a:lvl8pPr lvl="7" algn="ctr" rtl="0">
              <a:spcBef>
                <a:spcPts val="0"/>
              </a:spcBef>
              <a:spcAft>
                <a:spcPts val="0"/>
              </a:spcAft>
              <a:buNone/>
              <a:defRPr>
                <a:solidFill>
                  <a:schemeClr val="dk1"/>
                </a:solidFill>
              </a:defRPr>
            </a:lvl8pPr>
            <a:lvl9pPr lvl="8" algn="ctr" rtl="0">
              <a:spcBef>
                <a:spcPts val="0"/>
              </a:spcBef>
              <a:spcAft>
                <a:spcPts val="0"/>
              </a:spcAft>
              <a:buNone/>
              <a:defRPr>
                <a:solidFill>
                  <a:schemeClr val="dk1"/>
                </a:solidFill>
              </a:defRPr>
            </a:lvl9pPr>
          </a:lstStyle>
          <a:p>
            <a:endParaRPr/>
          </a:p>
        </p:txBody>
      </p:sp>
      <p:grpSp>
        <p:nvGrpSpPr>
          <p:cNvPr id="211" name="Google Shape;211;p3"/>
          <p:cNvGrpSpPr/>
          <p:nvPr/>
        </p:nvGrpSpPr>
        <p:grpSpPr>
          <a:xfrm>
            <a:off x="1373567" y="2108467"/>
            <a:ext cx="592367" cy="531367"/>
            <a:chOff x="2495125" y="2142250"/>
            <a:chExt cx="444275" cy="398525"/>
          </a:xfrm>
        </p:grpSpPr>
        <p:sp>
          <p:nvSpPr>
            <p:cNvPr id="212" name="Google Shape;212;p3"/>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213" name="Google Shape;213;p3"/>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214" name="Google Shape;214;p3"/>
          <p:cNvGrpSpPr/>
          <p:nvPr/>
        </p:nvGrpSpPr>
        <p:grpSpPr>
          <a:xfrm>
            <a:off x="9804601" y="5273701"/>
            <a:ext cx="388500" cy="375167"/>
            <a:chOff x="3243875" y="2372825"/>
            <a:chExt cx="291375" cy="281375"/>
          </a:xfrm>
        </p:grpSpPr>
        <p:sp>
          <p:nvSpPr>
            <p:cNvPr id="215" name="Google Shape;215;p3"/>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216" name="Google Shape;216;p3"/>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217" name="Google Shape;217;p3"/>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218" name="Google Shape;218;p3"/>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219" name="Google Shape;219;p3"/>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220" name="Google Shape;220;p3"/>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221" name="Google Shape;221;p3"/>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222" name="Google Shape;222;p3"/>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223" name="Google Shape;223;p3"/>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224" name="Google Shape;224;p3"/>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225" name="Google Shape;225;p3"/>
          <p:cNvGrpSpPr/>
          <p:nvPr/>
        </p:nvGrpSpPr>
        <p:grpSpPr>
          <a:xfrm>
            <a:off x="10013868" y="1672585"/>
            <a:ext cx="222233" cy="224767"/>
            <a:chOff x="4954425" y="2036375"/>
            <a:chExt cx="166675" cy="168575"/>
          </a:xfrm>
        </p:grpSpPr>
        <p:sp>
          <p:nvSpPr>
            <p:cNvPr id="226" name="Google Shape;226;p3"/>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227" name="Google Shape;227;p3"/>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sp>
        <p:nvSpPr>
          <p:cNvPr id="228" name="Google Shape;228;p3"/>
          <p:cNvSpPr/>
          <p:nvPr/>
        </p:nvSpPr>
        <p:spPr>
          <a:xfrm>
            <a:off x="2041801" y="4022766"/>
            <a:ext cx="158833" cy="108267"/>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1"/>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229" name="Google Shape;229;p3"/>
          <p:cNvSpPr/>
          <p:nvPr/>
        </p:nvSpPr>
        <p:spPr>
          <a:xfrm>
            <a:off x="10758967" y="3611184"/>
            <a:ext cx="116000" cy="82567"/>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4"/>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nvGrpSpPr>
          <p:cNvPr id="230" name="Google Shape;230;p3"/>
          <p:cNvGrpSpPr/>
          <p:nvPr/>
        </p:nvGrpSpPr>
        <p:grpSpPr>
          <a:xfrm>
            <a:off x="1558634" y="5420001"/>
            <a:ext cx="222233" cy="224767"/>
            <a:chOff x="4954425" y="2036375"/>
            <a:chExt cx="166675" cy="168575"/>
          </a:xfrm>
        </p:grpSpPr>
        <p:sp>
          <p:nvSpPr>
            <p:cNvPr id="231" name="Google Shape;231;p3"/>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232" name="Google Shape;232;p3"/>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spTree>
    <p:extLst>
      <p:ext uri="{BB962C8B-B14F-4D97-AF65-F5344CB8AC3E}">
        <p14:creationId xmlns:p14="http://schemas.microsoft.com/office/powerpoint/2010/main" val="419968900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233"/>
        <p:cNvGrpSpPr/>
        <p:nvPr/>
      </p:nvGrpSpPr>
      <p:grpSpPr>
        <a:xfrm>
          <a:off x="0" y="0"/>
          <a:ext cx="0" cy="0"/>
          <a:chOff x="0" y="0"/>
          <a:chExt cx="0" cy="0"/>
        </a:xfrm>
      </p:grpSpPr>
      <p:sp>
        <p:nvSpPr>
          <p:cNvPr id="234" name="Google Shape;234;p4"/>
          <p:cNvSpPr/>
          <p:nvPr/>
        </p:nvSpPr>
        <p:spPr>
          <a:xfrm>
            <a:off x="527900" y="388432"/>
            <a:ext cx="11114749" cy="6384375"/>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595959">
              <a:alpha val="14530"/>
            </a:srgbClr>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235" name="Google Shape;235;p4"/>
          <p:cNvSpPr/>
          <p:nvPr/>
        </p:nvSpPr>
        <p:spPr>
          <a:xfrm>
            <a:off x="881581" y="292693"/>
            <a:ext cx="10758425" cy="6384375"/>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chemeClr val="dk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236" name="Google Shape;236;p4"/>
          <p:cNvSpPr/>
          <p:nvPr/>
        </p:nvSpPr>
        <p:spPr>
          <a:xfrm>
            <a:off x="11122057" y="5930292"/>
            <a:ext cx="759568" cy="410985"/>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nvGrpSpPr>
          <p:cNvPr id="237" name="Google Shape;237;p4"/>
          <p:cNvGrpSpPr/>
          <p:nvPr/>
        </p:nvGrpSpPr>
        <p:grpSpPr>
          <a:xfrm>
            <a:off x="11122057" y="3042677"/>
            <a:ext cx="759568" cy="507483"/>
            <a:chOff x="8341543" y="2282008"/>
            <a:chExt cx="569676" cy="380612"/>
          </a:xfrm>
        </p:grpSpPr>
        <p:sp>
          <p:nvSpPr>
            <p:cNvPr id="238" name="Google Shape;238;p4"/>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239" name="Google Shape;239;p4"/>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240" name="Google Shape;240;p4"/>
          <p:cNvGrpSpPr/>
          <p:nvPr/>
        </p:nvGrpSpPr>
        <p:grpSpPr>
          <a:xfrm>
            <a:off x="11122057" y="2294792"/>
            <a:ext cx="759568" cy="507483"/>
            <a:chOff x="8341543" y="1721094"/>
            <a:chExt cx="569676" cy="380612"/>
          </a:xfrm>
        </p:grpSpPr>
        <p:sp>
          <p:nvSpPr>
            <p:cNvPr id="241" name="Google Shape;241;p4"/>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242" name="Google Shape;242;p4"/>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243" name="Google Shape;243;p4"/>
          <p:cNvGrpSpPr/>
          <p:nvPr/>
        </p:nvGrpSpPr>
        <p:grpSpPr>
          <a:xfrm>
            <a:off x="11128364" y="1578123"/>
            <a:ext cx="757981" cy="517352"/>
            <a:chOff x="8346273" y="1183592"/>
            <a:chExt cx="568486" cy="388014"/>
          </a:xfrm>
        </p:grpSpPr>
        <p:sp>
          <p:nvSpPr>
            <p:cNvPr id="244" name="Google Shape;244;p4"/>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245" name="Google Shape;245;p4"/>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246" name="Google Shape;246;p4"/>
          <p:cNvGrpSpPr/>
          <p:nvPr/>
        </p:nvGrpSpPr>
        <p:grpSpPr>
          <a:xfrm>
            <a:off x="11122057" y="808847"/>
            <a:ext cx="759568" cy="517352"/>
            <a:chOff x="8341543" y="606635"/>
            <a:chExt cx="569676" cy="388014"/>
          </a:xfrm>
        </p:grpSpPr>
        <p:sp>
          <p:nvSpPr>
            <p:cNvPr id="247" name="Google Shape;247;p4"/>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248" name="Google Shape;248;p4"/>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249" name="Google Shape;249;p4"/>
          <p:cNvGrpSpPr/>
          <p:nvPr/>
        </p:nvGrpSpPr>
        <p:grpSpPr>
          <a:xfrm>
            <a:off x="11122057" y="3790577"/>
            <a:ext cx="759568" cy="507483"/>
            <a:chOff x="8341543" y="2282008"/>
            <a:chExt cx="569676" cy="380612"/>
          </a:xfrm>
        </p:grpSpPr>
        <p:sp>
          <p:nvSpPr>
            <p:cNvPr id="250" name="Google Shape;250;p4"/>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251" name="Google Shape;251;p4"/>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252" name="Google Shape;252;p4"/>
          <p:cNvGrpSpPr/>
          <p:nvPr/>
        </p:nvGrpSpPr>
        <p:grpSpPr>
          <a:xfrm>
            <a:off x="11122057" y="4538477"/>
            <a:ext cx="759568" cy="507483"/>
            <a:chOff x="8341543" y="2282008"/>
            <a:chExt cx="569676" cy="380612"/>
          </a:xfrm>
        </p:grpSpPr>
        <p:sp>
          <p:nvSpPr>
            <p:cNvPr id="253" name="Google Shape;253;p4"/>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254" name="Google Shape;254;p4"/>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sp>
        <p:nvSpPr>
          <p:cNvPr id="255" name="Google Shape;255;p4"/>
          <p:cNvSpPr/>
          <p:nvPr/>
        </p:nvSpPr>
        <p:spPr>
          <a:xfrm>
            <a:off x="11122057" y="5823925"/>
            <a:ext cx="759568" cy="410985"/>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256" name="Google Shape;256;p4"/>
          <p:cNvSpPr/>
          <p:nvPr/>
        </p:nvSpPr>
        <p:spPr>
          <a:xfrm>
            <a:off x="527859" y="292693"/>
            <a:ext cx="10737917" cy="6384375"/>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rgbClr val="FCFAF8"/>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257" name="Google Shape;257;p4"/>
          <p:cNvSpPr/>
          <p:nvPr/>
        </p:nvSpPr>
        <p:spPr>
          <a:xfrm>
            <a:off x="728423" y="1255918"/>
            <a:ext cx="105837" cy="175951"/>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258" name="Google Shape;258;p4"/>
          <p:cNvSpPr/>
          <p:nvPr/>
        </p:nvSpPr>
        <p:spPr>
          <a:xfrm>
            <a:off x="374701" y="1288786"/>
            <a:ext cx="432703" cy="110213"/>
          </a:xfrm>
          <a:custGeom>
            <a:avLst/>
            <a:gdLst/>
            <a:ahLst/>
            <a:cxnLst/>
            <a:rect l="l" t="t" r="r" b="b"/>
            <a:pathLst>
              <a:path w="10360" h="2535"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259" name="Google Shape;259;p4"/>
          <p:cNvSpPr/>
          <p:nvPr/>
        </p:nvSpPr>
        <p:spPr>
          <a:xfrm>
            <a:off x="406276" y="1398957"/>
            <a:ext cx="42685" cy="44"/>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260" name="Google Shape;260;p4"/>
          <p:cNvSpPr/>
          <p:nvPr/>
        </p:nvSpPr>
        <p:spPr>
          <a:xfrm>
            <a:off x="807362" y="1343045"/>
            <a:ext cx="41" cy="44"/>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261" name="Google Shape;261;p4"/>
          <p:cNvSpPr/>
          <p:nvPr/>
        </p:nvSpPr>
        <p:spPr>
          <a:xfrm>
            <a:off x="728423" y="1730987"/>
            <a:ext cx="105837" cy="177559"/>
          </a:xfrm>
          <a:custGeom>
            <a:avLst/>
            <a:gdLst/>
            <a:ahLst/>
            <a:cxnLst/>
            <a:rect l="l" t="t" r="r" b="b"/>
            <a:pathLst>
              <a:path w="2534" h="4084" extrusionOk="0">
                <a:moveTo>
                  <a:pt x="1286" y="0"/>
                </a:moveTo>
                <a:cubicBezTo>
                  <a:pt x="567" y="0"/>
                  <a:pt x="0" y="908"/>
                  <a:pt x="0" y="2042"/>
                </a:cubicBezTo>
                <a:cubicBezTo>
                  <a:pt x="0" y="3176"/>
                  <a:pt x="567" y="4083"/>
                  <a:pt x="1286" y="4083"/>
                </a:cubicBezTo>
                <a:cubicBezTo>
                  <a:pt x="1966" y="4083"/>
                  <a:pt x="2533" y="3176"/>
                  <a:pt x="2533" y="2042"/>
                </a:cubicBezTo>
                <a:cubicBezTo>
                  <a:pt x="2533" y="908"/>
                  <a:pt x="1966" y="0"/>
                  <a:pt x="1286" y="0"/>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262" name="Google Shape;262;p4"/>
          <p:cNvSpPr/>
          <p:nvPr/>
        </p:nvSpPr>
        <p:spPr>
          <a:xfrm>
            <a:off x="374701" y="1765507"/>
            <a:ext cx="432703" cy="108517"/>
          </a:xfrm>
          <a:custGeom>
            <a:avLst/>
            <a:gdLst/>
            <a:ahLst/>
            <a:cxnLst/>
            <a:rect l="l" t="t" r="r" b="b"/>
            <a:pathLst>
              <a:path w="10360" h="2496" extrusionOk="0">
                <a:moveTo>
                  <a:pt x="794" y="0"/>
                </a:moveTo>
                <a:cubicBezTo>
                  <a:pt x="341" y="0"/>
                  <a:pt x="0" y="567"/>
                  <a:pt x="0" y="1248"/>
                </a:cubicBezTo>
                <a:cubicBezTo>
                  <a:pt x="0" y="1928"/>
                  <a:pt x="341" y="2495"/>
                  <a:pt x="794" y="2495"/>
                </a:cubicBezTo>
                <a:lnTo>
                  <a:pt x="9566" y="2495"/>
                </a:lnTo>
                <a:cubicBezTo>
                  <a:pt x="10019" y="2495"/>
                  <a:pt x="10360" y="1928"/>
                  <a:pt x="10360" y="1248"/>
                </a:cubicBezTo>
                <a:cubicBezTo>
                  <a:pt x="10360" y="567"/>
                  <a:pt x="10019" y="0"/>
                  <a:pt x="9566" y="0"/>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263" name="Google Shape;263;p4"/>
          <p:cNvSpPr/>
          <p:nvPr/>
        </p:nvSpPr>
        <p:spPr>
          <a:xfrm>
            <a:off x="406276" y="1873982"/>
            <a:ext cx="42685" cy="44"/>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264" name="Google Shape;264;p4"/>
          <p:cNvSpPr/>
          <p:nvPr/>
        </p:nvSpPr>
        <p:spPr>
          <a:xfrm>
            <a:off x="807362" y="1819723"/>
            <a:ext cx="41" cy="44"/>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265" name="Google Shape;265;p4"/>
          <p:cNvSpPr/>
          <p:nvPr/>
        </p:nvSpPr>
        <p:spPr>
          <a:xfrm>
            <a:off x="376289" y="1780289"/>
            <a:ext cx="431116" cy="93736"/>
          </a:xfrm>
          <a:custGeom>
            <a:avLst/>
            <a:gdLst/>
            <a:ahLst/>
            <a:cxnLst/>
            <a:rect l="l" t="t" r="r" b="b"/>
            <a:pathLst>
              <a:path w="10322" h="2156" extrusionOk="0">
                <a:moveTo>
                  <a:pt x="10057" y="0"/>
                </a:moveTo>
                <a:lnTo>
                  <a:pt x="10057" y="0"/>
                </a:lnTo>
                <a:cubicBezTo>
                  <a:pt x="10095" y="76"/>
                  <a:pt x="10095" y="190"/>
                  <a:pt x="10095" y="303"/>
                </a:cubicBezTo>
                <a:cubicBezTo>
                  <a:pt x="10095" y="983"/>
                  <a:pt x="9755" y="1551"/>
                  <a:pt x="9301" y="1551"/>
                </a:cubicBezTo>
                <a:lnTo>
                  <a:pt x="530" y="1551"/>
                </a:lnTo>
                <a:cubicBezTo>
                  <a:pt x="303" y="1551"/>
                  <a:pt x="114" y="1437"/>
                  <a:pt x="0" y="1210"/>
                </a:cubicBezTo>
                <a:lnTo>
                  <a:pt x="0" y="1210"/>
                </a:lnTo>
                <a:cubicBezTo>
                  <a:pt x="76" y="1740"/>
                  <a:pt x="378" y="2118"/>
                  <a:pt x="719" y="2155"/>
                </a:cubicBezTo>
                <a:lnTo>
                  <a:pt x="9528" y="2155"/>
                </a:lnTo>
                <a:cubicBezTo>
                  <a:pt x="9981" y="2155"/>
                  <a:pt x="10322" y="1588"/>
                  <a:pt x="10322" y="908"/>
                </a:cubicBezTo>
                <a:cubicBezTo>
                  <a:pt x="10322" y="530"/>
                  <a:pt x="10208" y="227"/>
                  <a:pt x="10057" y="0"/>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266" name="Google Shape;266;p4"/>
          <p:cNvSpPr/>
          <p:nvPr/>
        </p:nvSpPr>
        <p:spPr>
          <a:xfrm>
            <a:off x="728423" y="2207665"/>
            <a:ext cx="105837" cy="175907"/>
          </a:xfrm>
          <a:custGeom>
            <a:avLst/>
            <a:gdLst/>
            <a:ahLst/>
            <a:cxnLst/>
            <a:rect l="l" t="t" r="r" b="b"/>
            <a:pathLst>
              <a:path w="2534" h="4046" extrusionOk="0">
                <a:moveTo>
                  <a:pt x="1286" y="0"/>
                </a:moveTo>
                <a:cubicBezTo>
                  <a:pt x="567" y="0"/>
                  <a:pt x="0" y="908"/>
                  <a:pt x="0" y="2004"/>
                </a:cubicBezTo>
                <a:cubicBezTo>
                  <a:pt x="0" y="3138"/>
                  <a:pt x="567" y="4046"/>
                  <a:pt x="1286" y="4046"/>
                </a:cubicBezTo>
                <a:cubicBezTo>
                  <a:pt x="1966" y="4046"/>
                  <a:pt x="2533" y="3138"/>
                  <a:pt x="2533" y="2004"/>
                </a:cubicBezTo>
                <a:cubicBezTo>
                  <a:pt x="2533" y="908"/>
                  <a:pt x="1966" y="0"/>
                  <a:pt x="1286" y="0"/>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267" name="Google Shape;267;p4"/>
          <p:cNvSpPr/>
          <p:nvPr/>
        </p:nvSpPr>
        <p:spPr>
          <a:xfrm>
            <a:off x="374701" y="2240534"/>
            <a:ext cx="432703" cy="110169"/>
          </a:xfrm>
          <a:custGeom>
            <a:avLst/>
            <a:gdLst/>
            <a:ahLst/>
            <a:cxnLst/>
            <a:rect l="l" t="t" r="r" b="b"/>
            <a:pathLst>
              <a:path w="10360" h="2534" extrusionOk="0">
                <a:moveTo>
                  <a:pt x="794" y="1"/>
                </a:moveTo>
                <a:cubicBezTo>
                  <a:pt x="341" y="1"/>
                  <a:pt x="0" y="568"/>
                  <a:pt x="0" y="1248"/>
                </a:cubicBezTo>
                <a:cubicBezTo>
                  <a:pt x="0" y="1967"/>
                  <a:pt x="341" y="2534"/>
                  <a:pt x="794" y="2534"/>
                </a:cubicBezTo>
                <a:lnTo>
                  <a:pt x="9566" y="2534"/>
                </a:lnTo>
                <a:cubicBezTo>
                  <a:pt x="10019" y="2534"/>
                  <a:pt x="10360" y="1967"/>
                  <a:pt x="10360" y="1248"/>
                </a:cubicBezTo>
                <a:cubicBezTo>
                  <a:pt x="10360" y="568"/>
                  <a:pt x="10019" y="1"/>
                  <a:pt x="9566" y="1"/>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268" name="Google Shape;268;p4"/>
          <p:cNvSpPr/>
          <p:nvPr/>
        </p:nvSpPr>
        <p:spPr>
          <a:xfrm>
            <a:off x="406276" y="2349008"/>
            <a:ext cx="42685" cy="1696"/>
          </a:xfrm>
          <a:custGeom>
            <a:avLst/>
            <a:gdLst/>
            <a:ahLst/>
            <a:cxnLst/>
            <a:rect l="l" t="t" r="r" b="b"/>
            <a:pathLst>
              <a:path w="1022" h="39" extrusionOk="0">
                <a:moveTo>
                  <a:pt x="1021" y="39"/>
                </a:moveTo>
                <a:lnTo>
                  <a:pt x="38" y="39"/>
                </a:lnTo>
                <a:cubicBezTo>
                  <a:pt x="38" y="39"/>
                  <a:pt x="38" y="39"/>
                  <a:pt x="38" y="39"/>
                </a:cubicBezTo>
                <a:cubicBezTo>
                  <a:pt x="38" y="39"/>
                  <a:pt x="38" y="39"/>
                  <a:pt x="38" y="39"/>
                </a:cubicBezTo>
                <a:lnTo>
                  <a:pt x="1021" y="39"/>
                </a:lnTo>
                <a:lnTo>
                  <a:pt x="1021" y="39"/>
                </a:lnTo>
                <a:close/>
                <a:moveTo>
                  <a:pt x="1" y="39"/>
                </a:moveTo>
                <a:lnTo>
                  <a:pt x="1" y="39"/>
                </a:lnTo>
                <a:lnTo>
                  <a:pt x="1" y="39"/>
                </a:lnTo>
                <a:close/>
                <a:moveTo>
                  <a:pt x="1" y="39"/>
                </a:moveTo>
                <a:lnTo>
                  <a:pt x="1" y="39"/>
                </a:lnTo>
                <a:lnTo>
                  <a:pt x="1" y="39"/>
                </a:lnTo>
                <a:close/>
                <a:moveTo>
                  <a:pt x="1" y="39"/>
                </a:moveTo>
                <a:lnTo>
                  <a:pt x="1" y="39"/>
                </a:lnTo>
                <a:lnTo>
                  <a:pt x="1" y="39"/>
                </a:lnTo>
                <a:close/>
                <a:moveTo>
                  <a:pt x="1" y="39"/>
                </a:moveTo>
                <a:cubicBezTo>
                  <a:pt x="1" y="39"/>
                  <a:pt x="1" y="39"/>
                  <a:pt x="1" y="1"/>
                </a:cubicBezTo>
                <a:cubicBezTo>
                  <a:pt x="1" y="39"/>
                  <a:pt x="1" y="39"/>
                  <a:pt x="1" y="39"/>
                </a:cubicBez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269" name="Google Shape;269;p4"/>
          <p:cNvSpPr/>
          <p:nvPr/>
        </p:nvSpPr>
        <p:spPr>
          <a:xfrm>
            <a:off x="807362" y="2294793"/>
            <a:ext cx="41" cy="44"/>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270" name="Google Shape;270;p4"/>
          <p:cNvSpPr/>
          <p:nvPr/>
        </p:nvSpPr>
        <p:spPr>
          <a:xfrm>
            <a:off x="376289" y="2255317"/>
            <a:ext cx="431116" cy="95388"/>
          </a:xfrm>
          <a:custGeom>
            <a:avLst/>
            <a:gdLst/>
            <a:ahLst/>
            <a:cxnLst/>
            <a:rect l="l" t="t" r="r" b="b"/>
            <a:pathLst>
              <a:path w="10322" h="2194" extrusionOk="0">
                <a:moveTo>
                  <a:pt x="10057" y="1"/>
                </a:moveTo>
                <a:cubicBezTo>
                  <a:pt x="10095" y="114"/>
                  <a:pt x="10095" y="228"/>
                  <a:pt x="10095" y="303"/>
                </a:cubicBezTo>
                <a:cubicBezTo>
                  <a:pt x="10095" y="1022"/>
                  <a:pt x="9755" y="1589"/>
                  <a:pt x="9301" y="1589"/>
                </a:cubicBezTo>
                <a:lnTo>
                  <a:pt x="530" y="1589"/>
                </a:lnTo>
                <a:cubicBezTo>
                  <a:pt x="303" y="1589"/>
                  <a:pt x="114" y="1438"/>
                  <a:pt x="0" y="1249"/>
                </a:cubicBezTo>
                <a:lnTo>
                  <a:pt x="0" y="1249"/>
                </a:lnTo>
                <a:cubicBezTo>
                  <a:pt x="76" y="1740"/>
                  <a:pt x="340" y="2156"/>
                  <a:pt x="719" y="2156"/>
                </a:cubicBezTo>
                <a:cubicBezTo>
                  <a:pt x="719" y="2194"/>
                  <a:pt x="719" y="2194"/>
                  <a:pt x="719" y="2194"/>
                </a:cubicBezTo>
                <a:lnTo>
                  <a:pt x="9528" y="2194"/>
                </a:lnTo>
                <a:cubicBezTo>
                  <a:pt x="9981" y="2194"/>
                  <a:pt x="10322" y="1627"/>
                  <a:pt x="10322" y="908"/>
                </a:cubicBezTo>
                <a:cubicBezTo>
                  <a:pt x="10322" y="568"/>
                  <a:pt x="10208" y="228"/>
                  <a:pt x="10057" y="1"/>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271" name="Google Shape;271;p4"/>
          <p:cNvSpPr/>
          <p:nvPr/>
        </p:nvSpPr>
        <p:spPr>
          <a:xfrm>
            <a:off x="728423" y="2682691"/>
            <a:ext cx="105837" cy="177603"/>
          </a:xfrm>
          <a:custGeom>
            <a:avLst/>
            <a:gdLst/>
            <a:ahLst/>
            <a:cxnLst/>
            <a:rect l="l" t="t" r="r" b="b"/>
            <a:pathLst>
              <a:path w="2534" h="4085" extrusionOk="0">
                <a:moveTo>
                  <a:pt x="1286" y="1"/>
                </a:moveTo>
                <a:cubicBezTo>
                  <a:pt x="567" y="1"/>
                  <a:pt x="0" y="908"/>
                  <a:pt x="0" y="2042"/>
                </a:cubicBezTo>
                <a:cubicBezTo>
                  <a:pt x="0" y="3177"/>
                  <a:pt x="567" y="4084"/>
                  <a:pt x="1286" y="4084"/>
                </a:cubicBezTo>
                <a:cubicBezTo>
                  <a:pt x="1966" y="4084"/>
                  <a:pt x="2533" y="3177"/>
                  <a:pt x="2533" y="2042"/>
                </a:cubicBezTo>
                <a:cubicBezTo>
                  <a:pt x="2533" y="908"/>
                  <a:pt x="1966" y="1"/>
                  <a:pt x="1286" y="1"/>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272" name="Google Shape;272;p4"/>
          <p:cNvSpPr/>
          <p:nvPr/>
        </p:nvSpPr>
        <p:spPr>
          <a:xfrm>
            <a:off x="374701" y="2717213"/>
            <a:ext cx="432703" cy="10856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273" name="Google Shape;273;p4"/>
          <p:cNvSpPr/>
          <p:nvPr/>
        </p:nvSpPr>
        <p:spPr>
          <a:xfrm>
            <a:off x="406276" y="2825730"/>
            <a:ext cx="42685" cy="44"/>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274" name="Google Shape;274;p4"/>
          <p:cNvSpPr/>
          <p:nvPr/>
        </p:nvSpPr>
        <p:spPr>
          <a:xfrm>
            <a:off x="807362" y="2769819"/>
            <a:ext cx="41" cy="1696"/>
          </a:xfrm>
          <a:custGeom>
            <a:avLst/>
            <a:gdLst/>
            <a:ahLst/>
            <a:cxnLst/>
            <a:rect l="l" t="t" r="r" b="b"/>
            <a:pathLst>
              <a:path w="1" h="39" extrusionOk="0">
                <a:moveTo>
                  <a:pt x="1" y="38"/>
                </a:moveTo>
                <a:lnTo>
                  <a:pt x="1" y="38"/>
                </a:lnTo>
                <a:lnTo>
                  <a:pt x="1" y="38"/>
                </a:lnTo>
                <a:close/>
                <a:moveTo>
                  <a:pt x="1" y="1"/>
                </a:moveTo>
                <a:lnTo>
                  <a:pt x="1" y="1"/>
                </a:lnTo>
                <a:lnTo>
                  <a:pt x="1" y="1"/>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275" name="Google Shape;275;p4"/>
          <p:cNvSpPr/>
          <p:nvPr/>
        </p:nvSpPr>
        <p:spPr>
          <a:xfrm>
            <a:off x="376289" y="2732037"/>
            <a:ext cx="431116" cy="93736"/>
          </a:xfrm>
          <a:custGeom>
            <a:avLst/>
            <a:gdLst/>
            <a:ahLst/>
            <a:cxnLst/>
            <a:rect l="l" t="t" r="r" b="b"/>
            <a:pathLst>
              <a:path w="10322" h="2156" extrusionOk="0">
                <a:moveTo>
                  <a:pt x="10057" y="0"/>
                </a:moveTo>
                <a:cubicBezTo>
                  <a:pt x="10095" y="76"/>
                  <a:pt x="10095" y="189"/>
                  <a:pt x="10095" y="303"/>
                </a:cubicBezTo>
                <a:cubicBezTo>
                  <a:pt x="10095" y="983"/>
                  <a:pt x="9755" y="1550"/>
                  <a:pt x="9301" y="1550"/>
                </a:cubicBezTo>
                <a:lnTo>
                  <a:pt x="530" y="1550"/>
                </a:lnTo>
                <a:cubicBezTo>
                  <a:pt x="303" y="1550"/>
                  <a:pt x="114" y="1437"/>
                  <a:pt x="0" y="1210"/>
                </a:cubicBezTo>
                <a:lnTo>
                  <a:pt x="0" y="1210"/>
                </a:lnTo>
                <a:cubicBezTo>
                  <a:pt x="76" y="1739"/>
                  <a:pt x="340" y="2117"/>
                  <a:pt x="719" y="2155"/>
                </a:cubicBezTo>
                <a:lnTo>
                  <a:pt x="9528" y="2155"/>
                </a:lnTo>
                <a:cubicBezTo>
                  <a:pt x="9981" y="2155"/>
                  <a:pt x="10322" y="1588"/>
                  <a:pt x="10322" y="907"/>
                </a:cubicBezTo>
                <a:lnTo>
                  <a:pt x="10322" y="870"/>
                </a:lnTo>
                <a:cubicBezTo>
                  <a:pt x="10322" y="529"/>
                  <a:pt x="10208" y="227"/>
                  <a:pt x="10057" y="0"/>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276" name="Google Shape;276;p4"/>
          <p:cNvSpPr/>
          <p:nvPr/>
        </p:nvSpPr>
        <p:spPr>
          <a:xfrm>
            <a:off x="728423" y="3159413"/>
            <a:ext cx="105837" cy="175907"/>
          </a:xfrm>
          <a:custGeom>
            <a:avLst/>
            <a:gdLst/>
            <a:ahLst/>
            <a:cxnLst/>
            <a:rect l="l" t="t" r="r" b="b"/>
            <a:pathLst>
              <a:path w="2534" h="4046" extrusionOk="0">
                <a:moveTo>
                  <a:pt x="1286" y="0"/>
                </a:moveTo>
                <a:cubicBezTo>
                  <a:pt x="567" y="0"/>
                  <a:pt x="0" y="907"/>
                  <a:pt x="0" y="2004"/>
                </a:cubicBezTo>
                <a:cubicBezTo>
                  <a:pt x="0" y="3138"/>
                  <a:pt x="567" y="4045"/>
                  <a:pt x="1286" y="4045"/>
                </a:cubicBezTo>
                <a:cubicBezTo>
                  <a:pt x="1966" y="4045"/>
                  <a:pt x="2533" y="3138"/>
                  <a:pt x="2533" y="2004"/>
                </a:cubicBezTo>
                <a:cubicBezTo>
                  <a:pt x="2533" y="907"/>
                  <a:pt x="1966" y="0"/>
                  <a:pt x="1286" y="0"/>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277" name="Google Shape;277;p4"/>
          <p:cNvSpPr/>
          <p:nvPr/>
        </p:nvSpPr>
        <p:spPr>
          <a:xfrm>
            <a:off x="374701" y="3192282"/>
            <a:ext cx="432703" cy="108517"/>
          </a:xfrm>
          <a:custGeom>
            <a:avLst/>
            <a:gdLst/>
            <a:ahLst/>
            <a:cxnLst/>
            <a:rect l="l" t="t" r="r" b="b"/>
            <a:pathLst>
              <a:path w="10360" h="2496" extrusionOk="0">
                <a:moveTo>
                  <a:pt x="794" y="0"/>
                </a:moveTo>
                <a:cubicBezTo>
                  <a:pt x="341" y="0"/>
                  <a:pt x="0" y="567"/>
                  <a:pt x="0" y="1248"/>
                </a:cubicBezTo>
                <a:cubicBezTo>
                  <a:pt x="0" y="1966"/>
                  <a:pt x="341" y="2495"/>
                  <a:pt x="794" y="2495"/>
                </a:cubicBezTo>
                <a:lnTo>
                  <a:pt x="9566" y="2495"/>
                </a:lnTo>
                <a:cubicBezTo>
                  <a:pt x="10019" y="2495"/>
                  <a:pt x="10360" y="1966"/>
                  <a:pt x="10360" y="1248"/>
                </a:cubicBezTo>
                <a:cubicBezTo>
                  <a:pt x="10360" y="567"/>
                  <a:pt x="10019" y="0"/>
                  <a:pt x="9566" y="0"/>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278" name="Google Shape;278;p4"/>
          <p:cNvSpPr/>
          <p:nvPr/>
        </p:nvSpPr>
        <p:spPr>
          <a:xfrm>
            <a:off x="406276" y="3300757"/>
            <a:ext cx="42685" cy="44"/>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279" name="Google Shape;279;p4"/>
          <p:cNvSpPr/>
          <p:nvPr/>
        </p:nvSpPr>
        <p:spPr>
          <a:xfrm>
            <a:off x="807362" y="3246497"/>
            <a:ext cx="41" cy="44"/>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280" name="Google Shape;280;p4"/>
          <p:cNvSpPr/>
          <p:nvPr/>
        </p:nvSpPr>
        <p:spPr>
          <a:xfrm>
            <a:off x="376289" y="3207063"/>
            <a:ext cx="431116" cy="93736"/>
          </a:xfrm>
          <a:custGeom>
            <a:avLst/>
            <a:gdLst/>
            <a:ahLst/>
            <a:cxnLst/>
            <a:rect l="l" t="t" r="r" b="b"/>
            <a:pathLst>
              <a:path w="10322" h="2156" extrusionOk="0">
                <a:moveTo>
                  <a:pt x="10057" y="0"/>
                </a:moveTo>
                <a:cubicBezTo>
                  <a:pt x="10095" y="114"/>
                  <a:pt x="10095" y="189"/>
                  <a:pt x="10095" y="303"/>
                </a:cubicBezTo>
                <a:cubicBezTo>
                  <a:pt x="10095" y="1021"/>
                  <a:pt x="9755" y="1551"/>
                  <a:pt x="9301" y="1551"/>
                </a:cubicBezTo>
                <a:lnTo>
                  <a:pt x="530" y="1551"/>
                </a:lnTo>
                <a:cubicBezTo>
                  <a:pt x="303" y="1551"/>
                  <a:pt x="114" y="1437"/>
                  <a:pt x="0" y="1248"/>
                </a:cubicBezTo>
                <a:lnTo>
                  <a:pt x="0" y="1248"/>
                </a:lnTo>
                <a:cubicBezTo>
                  <a:pt x="76" y="1777"/>
                  <a:pt x="378" y="2155"/>
                  <a:pt x="719" y="2155"/>
                </a:cubicBezTo>
                <a:lnTo>
                  <a:pt x="9528" y="2155"/>
                </a:lnTo>
                <a:cubicBezTo>
                  <a:pt x="9981" y="2155"/>
                  <a:pt x="10322" y="1626"/>
                  <a:pt x="10322" y="908"/>
                </a:cubicBezTo>
                <a:cubicBezTo>
                  <a:pt x="10322" y="530"/>
                  <a:pt x="10208" y="227"/>
                  <a:pt x="10057" y="0"/>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281" name="Google Shape;281;p4"/>
          <p:cNvSpPr/>
          <p:nvPr/>
        </p:nvSpPr>
        <p:spPr>
          <a:xfrm>
            <a:off x="728423" y="3634439"/>
            <a:ext cx="105837" cy="175907"/>
          </a:xfrm>
          <a:custGeom>
            <a:avLst/>
            <a:gdLst/>
            <a:ahLst/>
            <a:cxnLst/>
            <a:rect l="l" t="t" r="r" b="b"/>
            <a:pathLst>
              <a:path w="2534" h="4046" extrusionOk="0">
                <a:moveTo>
                  <a:pt x="1286" y="0"/>
                </a:moveTo>
                <a:cubicBezTo>
                  <a:pt x="567" y="0"/>
                  <a:pt x="0" y="908"/>
                  <a:pt x="0" y="2042"/>
                </a:cubicBezTo>
                <a:cubicBezTo>
                  <a:pt x="0" y="3138"/>
                  <a:pt x="567" y="4046"/>
                  <a:pt x="1286" y="4046"/>
                </a:cubicBezTo>
                <a:cubicBezTo>
                  <a:pt x="1966" y="4046"/>
                  <a:pt x="2533" y="3138"/>
                  <a:pt x="2533" y="2042"/>
                </a:cubicBezTo>
                <a:cubicBezTo>
                  <a:pt x="2533" y="908"/>
                  <a:pt x="1966" y="0"/>
                  <a:pt x="1286" y="0"/>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282" name="Google Shape;282;p4"/>
          <p:cNvSpPr/>
          <p:nvPr/>
        </p:nvSpPr>
        <p:spPr>
          <a:xfrm>
            <a:off x="374701" y="3668959"/>
            <a:ext cx="432703" cy="108517"/>
          </a:xfrm>
          <a:custGeom>
            <a:avLst/>
            <a:gdLst/>
            <a:ahLst/>
            <a:cxnLst/>
            <a:rect l="l" t="t" r="r" b="b"/>
            <a:pathLst>
              <a:path w="10360" h="2496" extrusionOk="0">
                <a:moveTo>
                  <a:pt x="794" y="0"/>
                </a:moveTo>
                <a:cubicBezTo>
                  <a:pt x="341" y="0"/>
                  <a:pt x="0" y="530"/>
                  <a:pt x="0" y="1248"/>
                </a:cubicBezTo>
                <a:cubicBezTo>
                  <a:pt x="0" y="1929"/>
                  <a:pt x="341" y="2496"/>
                  <a:pt x="794" y="2496"/>
                </a:cubicBezTo>
                <a:lnTo>
                  <a:pt x="9566" y="2496"/>
                </a:lnTo>
                <a:cubicBezTo>
                  <a:pt x="10019" y="2496"/>
                  <a:pt x="10360" y="1929"/>
                  <a:pt x="10360" y="1248"/>
                </a:cubicBezTo>
                <a:cubicBezTo>
                  <a:pt x="10360" y="530"/>
                  <a:pt x="10019" y="0"/>
                  <a:pt x="9566" y="0"/>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283" name="Google Shape;283;p4"/>
          <p:cNvSpPr/>
          <p:nvPr/>
        </p:nvSpPr>
        <p:spPr>
          <a:xfrm>
            <a:off x="406276" y="3777434"/>
            <a:ext cx="42685" cy="44"/>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284" name="Google Shape;284;p4"/>
          <p:cNvSpPr/>
          <p:nvPr/>
        </p:nvSpPr>
        <p:spPr>
          <a:xfrm>
            <a:off x="807362" y="3721565"/>
            <a:ext cx="41" cy="1696"/>
          </a:xfrm>
          <a:custGeom>
            <a:avLst/>
            <a:gdLst/>
            <a:ahLst/>
            <a:cxnLst/>
            <a:rect l="l" t="t" r="r" b="b"/>
            <a:pathLst>
              <a:path w="1" h="39" extrusionOk="0">
                <a:moveTo>
                  <a:pt x="1" y="38"/>
                </a:moveTo>
                <a:lnTo>
                  <a:pt x="1" y="38"/>
                </a:lnTo>
                <a:lnTo>
                  <a:pt x="1" y="38"/>
                </a:lnTo>
                <a:close/>
                <a:moveTo>
                  <a:pt x="1" y="0"/>
                </a:moveTo>
                <a:lnTo>
                  <a:pt x="1" y="0"/>
                </a:lnTo>
                <a:lnTo>
                  <a:pt x="1" y="0"/>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285" name="Google Shape;285;p4"/>
          <p:cNvSpPr/>
          <p:nvPr/>
        </p:nvSpPr>
        <p:spPr>
          <a:xfrm>
            <a:off x="376289" y="3682090"/>
            <a:ext cx="431116" cy="95388"/>
          </a:xfrm>
          <a:custGeom>
            <a:avLst/>
            <a:gdLst/>
            <a:ahLst/>
            <a:cxnLst/>
            <a:rect l="l" t="t" r="r" b="b"/>
            <a:pathLst>
              <a:path w="10322" h="2194" extrusionOk="0">
                <a:moveTo>
                  <a:pt x="10057" y="1"/>
                </a:moveTo>
                <a:cubicBezTo>
                  <a:pt x="10095" y="114"/>
                  <a:pt x="10095" y="228"/>
                  <a:pt x="10095" y="341"/>
                </a:cubicBezTo>
                <a:cubicBezTo>
                  <a:pt x="10095" y="1022"/>
                  <a:pt x="9755" y="1589"/>
                  <a:pt x="9301" y="1589"/>
                </a:cubicBezTo>
                <a:lnTo>
                  <a:pt x="530" y="1589"/>
                </a:lnTo>
                <a:cubicBezTo>
                  <a:pt x="303" y="1589"/>
                  <a:pt x="114" y="1475"/>
                  <a:pt x="0" y="1248"/>
                </a:cubicBezTo>
                <a:lnTo>
                  <a:pt x="0" y="1248"/>
                </a:lnTo>
                <a:cubicBezTo>
                  <a:pt x="76" y="1778"/>
                  <a:pt x="340" y="2156"/>
                  <a:pt x="719" y="2194"/>
                </a:cubicBezTo>
                <a:lnTo>
                  <a:pt x="9528" y="2194"/>
                </a:lnTo>
                <a:cubicBezTo>
                  <a:pt x="9981" y="2194"/>
                  <a:pt x="10322" y="1627"/>
                  <a:pt x="10322" y="946"/>
                </a:cubicBezTo>
                <a:lnTo>
                  <a:pt x="10322" y="908"/>
                </a:lnTo>
                <a:cubicBezTo>
                  <a:pt x="10322" y="568"/>
                  <a:pt x="10208" y="228"/>
                  <a:pt x="10057" y="1"/>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286" name="Google Shape;286;p4"/>
          <p:cNvSpPr/>
          <p:nvPr/>
        </p:nvSpPr>
        <p:spPr>
          <a:xfrm>
            <a:off x="728423" y="4111118"/>
            <a:ext cx="105837" cy="175951"/>
          </a:xfrm>
          <a:custGeom>
            <a:avLst/>
            <a:gdLst/>
            <a:ahLst/>
            <a:cxnLst/>
            <a:rect l="l" t="t" r="r" b="b"/>
            <a:pathLst>
              <a:path w="2534" h="4047" extrusionOk="0">
                <a:moveTo>
                  <a:pt x="1286" y="1"/>
                </a:moveTo>
                <a:cubicBezTo>
                  <a:pt x="567" y="1"/>
                  <a:pt x="0" y="908"/>
                  <a:pt x="0" y="2004"/>
                </a:cubicBezTo>
                <a:cubicBezTo>
                  <a:pt x="0" y="3139"/>
                  <a:pt x="567" y="4046"/>
                  <a:pt x="1286" y="4046"/>
                </a:cubicBezTo>
                <a:cubicBezTo>
                  <a:pt x="1966" y="4046"/>
                  <a:pt x="2533" y="3139"/>
                  <a:pt x="2533" y="2004"/>
                </a:cubicBezTo>
                <a:cubicBezTo>
                  <a:pt x="2533" y="908"/>
                  <a:pt x="1966" y="1"/>
                  <a:pt x="1286" y="1"/>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287" name="Google Shape;287;p4"/>
          <p:cNvSpPr/>
          <p:nvPr/>
        </p:nvSpPr>
        <p:spPr>
          <a:xfrm>
            <a:off x="374701" y="4143986"/>
            <a:ext cx="432703" cy="10856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288" name="Google Shape;288;p4"/>
          <p:cNvSpPr/>
          <p:nvPr/>
        </p:nvSpPr>
        <p:spPr>
          <a:xfrm>
            <a:off x="406276" y="4252503"/>
            <a:ext cx="42685" cy="44"/>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289" name="Google Shape;289;p4"/>
          <p:cNvSpPr/>
          <p:nvPr/>
        </p:nvSpPr>
        <p:spPr>
          <a:xfrm>
            <a:off x="807362" y="4198245"/>
            <a:ext cx="41" cy="44"/>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290" name="Google Shape;290;p4"/>
          <p:cNvSpPr/>
          <p:nvPr/>
        </p:nvSpPr>
        <p:spPr>
          <a:xfrm>
            <a:off x="376289" y="4158811"/>
            <a:ext cx="431116" cy="93736"/>
          </a:xfrm>
          <a:custGeom>
            <a:avLst/>
            <a:gdLst/>
            <a:ahLst/>
            <a:cxnLst/>
            <a:rect l="l" t="t" r="r" b="b"/>
            <a:pathLst>
              <a:path w="10322" h="2156" extrusionOk="0">
                <a:moveTo>
                  <a:pt x="10057" y="0"/>
                </a:moveTo>
                <a:cubicBezTo>
                  <a:pt x="10095" y="113"/>
                  <a:pt x="10095" y="189"/>
                  <a:pt x="10095" y="302"/>
                </a:cubicBezTo>
                <a:cubicBezTo>
                  <a:pt x="10095" y="1021"/>
                  <a:pt x="9755" y="1550"/>
                  <a:pt x="9301" y="1550"/>
                </a:cubicBezTo>
                <a:lnTo>
                  <a:pt x="530" y="1550"/>
                </a:lnTo>
                <a:cubicBezTo>
                  <a:pt x="303" y="1550"/>
                  <a:pt x="114" y="1437"/>
                  <a:pt x="0" y="1248"/>
                </a:cubicBezTo>
                <a:lnTo>
                  <a:pt x="0" y="1248"/>
                </a:lnTo>
                <a:cubicBezTo>
                  <a:pt x="76" y="1739"/>
                  <a:pt x="340" y="2155"/>
                  <a:pt x="719" y="2155"/>
                </a:cubicBezTo>
                <a:lnTo>
                  <a:pt x="9528" y="2155"/>
                </a:lnTo>
                <a:cubicBezTo>
                  <a:pt x="9981" y="2155"/>
                  <a:pt x="10322" y="1588"/>
                  <a:pt x="10322" y="907"/>
                </a:cubicBezTo>
                <a:cubicBezTo>
                  <a:pt x="10322" y="529"/>
                  <a:pt x="10208" y="227"/>
                  <a:pt x="10057" y="0"/>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291" name="Google Shape;291;p4"/>
          <p:cNvSpPr/>
          <p:nvPr/>
        </p:nvSpPr>
        <p:spPr>
          <a:xfrm>
            <a:off x="728423" y="4586187"/>
            <a:ext cx="105837" cy="175907"/>
          </a:xfrm>
          <a:custGeom>
            <a:avLst/>
            <a:gdLst/>
            <a:ahLst/>
            <a:cxnLst/>
            <a:rect l="l" t="t" r="r" b="b"/>
            <a:pathLst>
              <a:path w="2534" h="4046" extrusionOk="0">
                <a:moveTo>
                  <a:pt x="1286" y="0"/>
                </a:moveTo>
                <a:cubicBezTo>
                  <a:pt x="567" y="0"/>
                  <a:pt x="0" y="907"/>
                  <a:pt x="0" y="2042"/>
                </a:cubicBezTo>
                <a:cubicBezTo>
                  <a:pt x="0" y="3138"/>
                  <a:pt x="567" y="4045"/>
                  <a:pt x="1286" y="4045"/>
                </a:cubicBezTo>
                <a:cubicBezTo>
                  <a:pt x="1966" y="4045"/>
                  <a:pt x="2533" y="3138"/>
                  <a:pt x="2533" y="2042"/>
                </a:cubicBezTo>
                <a:cubicBezTo>
                  <a:pt x="2533" y="907"/>
                  <a:pt x="1966" y="0"/>
                  <a:pt x="1286" y="0"/>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292" name="Google Shape;292;p4"/>
          <p:cNvSpPr/>
          <p:nvPr/>
        </p:nvSpPr>
        <p:spPr>
          <a:xfrm>
            <a:off x="374701" y="4620665"/>
            <a:ext cx="432703" cy="108561"/>
          </a:xfrm>
          <a:custGeom>
            <a:avLst/>
            <a:gdLst/>
            <a:ahLst/>
            <a:cxnLst/>
            <a:rect l="l" t="t" r="r" b="b"/>
            <a:pathLst>
              <a:path w="10360" h="2497" extrusionOk="0">
                <a:moveTo>
                  <a:pt x="794" y="1"/>
                </a:moveTo>
                <a:cubicBezTo>
                  <a:pt x="341" y="1"/>
                  <a:pt x="0" y="530"/>
                  <a:pt x="0" y="1249"/>
                </a:cubicBezTo>
                <a:cubicBezTo>
                  <a:pt x="0" y="1929"/>
                  <a:pt x="341" y="2496"/>
                  <a:pt x="794" y="2496"/>
                </a:cubicBezTo>
                <a:lnTo>
                  <a:pt x="9566" y="2496"/>
                </a:lnTo>
                <a:cubicBezTo>
                  <a:pt x="10019" y="2496"/>
                  <a:pt x="10360" y="1929"/>
                  <a:pt x="10360" y="1249"/>
                </a:cubicBezTo>
                <a:cubicBezTo>
                  <a:pt x="10360" y="530"/>
                  <a:pt x="10019" y="1"/>
                  <a:pt x="9566" y="1"/>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293" name="Google Shape;293;p4"/>
          <p:cNvSpPr/>
          <p:nvPr/>
        </p:nvSpPr>
        <p:spPr>
          <a:xfrm>
            <a:off x="406276" y="4729182"/>
            <a:ext cx="42685" cy="44"/>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294" name="Google Shape;294;p4"/>
          <p:cNvSpPr/>
          <p:nvPr/>
        </p:nvSpPr>
        <p:spPr>
          <a:xfrm>
            <a:off x="807362" y="4673271"/>
            <a:ext cx="41" cy="44"/>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295" name="Google Shape;295;p4"/>
          <p:cNvSpPr/>
          <p:nvPr/>
        </p:nvSpPr>
        <p:spPr>
          <a:xfrm>
            <a:off x="376289" y="4633838"/>
            <a:ext cx="431116" cy="95388"/>
          </a:xfrm>
          <a:custGeom>
            <a:avLst/>
            <a:gdLst/>
            <a:ahLst/>
            <a:cxnLst/>
            <a:rect l="l" t="t" r="r" b="b"/>
            <a:pathLst>
              <a:path w="10322" h="2194" extrusionOk="0">
                <a:moveTo>
                  <a:pt x="10057" y="0"/>
                </a:moveTo>
                <a:lnTo>
                  <a:pt x="10057" y="0"/>
                </a:ln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6"/>
                </a:cubicBezTo>
                <a:lnTo>
                  <a:pt x="10322" y="908"/>
                </a:lnTo>
                <a:cubicBezTo>
                  <a:pt x="10322" y="568"/>
                  <a:pt x="10208" y="227"/>
                  <a:pt x="10057" y="0"/>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296" name="Google Shape;296;p4"/>
          <p:cNvSpPr/>
          <p:nvPr/>
        </p:nvSpPr>
        <p:spPr>
          <a:xfrm>
            <a:off x="728423" y="5061213"/>
            <a:ext cx="105837" cy="177559"/>
          </a:xfrm>
          <a:custGeom>
            <a:avLst/>
            <a:gdLst/>
            <a:ahLst/>
            <a:cxnLst/>
            <a:rect l="l" t="t" r="r" b="b"/>
            <a:pathLst>
              <a:path w="2534" h="4084" extrusionOk="0">
                <a:moveTo>
                  <a:pt x="1286" y="0"/>
                </a:moveTo>
                <a:cubicBezTo>
                  <a:pt x="567" y="0"/>
                  <a:pt x="0" y="908"/>
                  <a:pt x="0" y="2042"/>
                </a:cubicBezTo>
                <a:cubicBezTo>
                  <a:pt x="0" y="3176"/>
                  <a:pt x="567" y="4084"/>
                  <a:pt x="1286" y="4084"/>
                </a:cubicBezTo>
                <a:cubicBezTo>
                  <a:pt x="1966" y="4084"/>
                  <a:pt x="2533" y="3176"/>
                  <a:pt x="2533" y="2042"/>
                </a:cubicBezTo>
                <a:cubicBezTo>
                  <a:pt x="2533" y="908"/>
                  <a:pt x="1966" y="0"/>
                  <a:pt x="1286" y="0"/>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297" name="Google Shape;297;p4"/>
          <p:cNvSpPr/>
          <p:nvPr/>
        </p:nvSpPr>
        <p:spPr>
          <a:xfrm>
            <a:off x="374701" y="5095734"/>
            <a:ext cx="432703" cy="108517"/>
          </a:xfrm>
          <a:custGeom>
            <a:avLst/>
            <a:gdLst/>
            <a:ahLst/>
            <a:cxnLst/>
            <a:rect l="l" t="t" r="r" b="b"/>
            <a:pathLst>
              <a:path w="10360" h="2496" extrusionOk="0">
                <a:moveTo>
                  <a:pt x="794" y="0"/>
                </a:moveTo>
                <a:cubicBezTo>
                  <a:pt x="341" y="0"/>
                  <a:pt x="0" y="567"/>
                  <a:pt x="0" y="1248"/>
                </a:cubicBezTo>
                <a:cubicBezTo>
                  <a:pt x="0" y="1929"/>
                  <a:pt x="341" y="2496"/>
                  <a:pt x="794" y="2496"/>
                </a:cubicBezTo>
                <a:lnTo>
                  <a:pt x="9566" y="2496"/>
                </a:lnTo>
                <a:cubicBezTo>
                  <a:pt x="10019" y="2496"/>
                  <a:pt x="10360" y="1929"/>
                  <a:pt x="10360" y="1248"/>
                </a:cubicBezTo>
                <a:cubicBezTo>
                  <a:pt x="10360" y="567"/>
                  <a:pt x="10019" y="0"/>
                  <a:pt x="9566" y="0"/>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298" name="Google Shape;298;p4"/>
          <p:cNvSpPr/>
          <p:nvPr/>
        </p:nvSpPr>
        <p:spPr>
          <a:xfrm>
            <a:off x="406276" y="5204207"/>
            <a:ext cx="42685" cy="44"/>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299" name="Google Shape;299;p4"/>
          <p:cNvSpPr/>
          <p:nvPr/>
        </p:nvSpPr>
        <p:spPr>
          <a:xfrm>
            <a:off x="807362" y="5149993"/>
            <a:ext cx="41" cy="44"/>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300" name="Google Shape;300;p4"/>
          <p:cNvSpPr/>
          <p:nvPr/>
        </p:nvSpPr>
        <p:spPr>
          <a:xfrm>
            <a:off x="376289" y="5110515"/>
            <a:ext cx="431116" cy="93736"/>
          </a:xfrm>
          <a:custGeom>
            <a:avLst/>
            <a:gdLst/>
            <a:ahLst/>
            <a:cxnLst/>
            <a:rect l="l" t="t" r="r" b="b"/>
            <a:pathLst>
              <a:path w="10322" h="2156" extrusionOk="0">
                <a:moveTo>
                  <a:pt x="10057" y="1"/>
                </a:moveTo>
                <a:lnTo>
                  <a:pt x="10057" y="1"/>
                </a:lnTo>
                <a:cubicBezTo>
                  <a:pt x="10095" y="76"/>
                  <a:pt x="10095" y="190"/>
                  <a:pt x="10095" y="303"/>
                </a:cubicBezTo>
                <a:cubicBezTo>
                  <a:pt x="10095" y="984"/>
                  <a:pt x="9755" y="1551"/>
                  <a:pt x="9301" y="1551"/>
                </a:cubicBezTo>
                <a:lnTo>
                  <a:pt x="530" y="1551"/>
                </a:lnTo>
                <a:cubicBezTo>
                  <a:pt x="303" y="1551"/>
                  <a:pt x="114" y="1437"/>
                  <a:pt x="0" y="1210"/>
                </a:cubicBezTo>
                <a:lnTo>
                  <a:pt x="0" y="1210"/>
                </a:lnTo>
                <a:cubicBezTo>
                  <a:pt x="76" y="1740"/>
                  <a:pt x="340" y="2118"/>
                  <a:pt x="719" y="2156"/>
                </a:cubicBezTo>
                <a:lnTo>
                  <a:pt x="9528" y="2156"/>
                </a:lnTo>
                <a:cubicBezTo>
                  <a:pt x="9981" y="2156"/>
                  <a:pt x="10322" y="1589"/>
                  <a:pt x="10322" y="908"/>
                </a:cubicBezTo>
                <a:cubicBezTo>
                  <a:pt x="10322" y="530"/>
                  <a:pt x="10208" y="227"/>
                  <a:pt x="10057" y="1"/>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301" name="Google Shape;301;p4"/>
          <p:cNvSpPr/>
          <p:nvPr/>
        </p:nvSpPr>
        <p:spPr>
          <a:xfrm>
            <a:off x="728423" y="5537891"/>
            <a:ext cx="105837" cy="175951"/>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302" name="Google Shape;302;p4"/>
          <p:cNvSpPr/>
          <p:nvPr/>
        </p:nvSpPr>
        <p:spPr>
          <a:xfrm>
            <a:off x="374701" y="5570760"/>
            <a:ext cx="432703" cy="110169"/>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303" name="Google Shape;303;p4"/>
          <p:cNvSpPr/>
          <p:nvPr/>
        </p:nvSpPr>
        <p:spPr>
          <a:xfrm>
            <a:off x="406276" y="5680886"/>
            <a:ext cx="42685" cy="44"/>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304" name="Google Shape;304;p4"/>
          <p:cNvSpPr/>
          <p:nvPr/>
        </p:nvSpPr>
        <p:spPr>
          <a:xfrm>
            <a:off x="807362" y="5625018"/>
            <a:ext cx="41" cy="44"/>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305" name="Google Shape;305;p4"/>
          <p:cNvSpPr/>
          <p:nvPr/>
        </p:nvSpPr>
        <p:spPr>
          <a:xfrm>
            <a:off x="376289" y="5585584"/>
            <a:ext cx="431116" cy="95344"/>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306" name="Google Shape;306;p4"/>
          <p:cNvSpPr/>
          <p:nvPr/>
        </p:nvSpPr>
        <p:spPr>
          <a:xfrm>
            <a:off x="305201" y="180913"/>
            <a:ext cx="1059620" cy="915619"/>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chemeClr val="accent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307" name="Google Shape;307;p4"/>
          <p:cNvSpPr/>
          <p:nvPr/>
        </p:nvSpPr>
        <p:spPr>
          <a:xfrm>
            <a:off x="376289" y="1303611"/>
            <a:ext cx="431116" cy="95388"/>
          </a:xfrm>
          <a:custGeom>
            <a:avLst/>
            <a:gdLst/>
            <a:ahLst/>
            <a:cxnLst/>
            <a:rect l="l" t="t" r="r" b="b"/>
            <a:pathLst>
              <a:path w="10322" h="2194" extrusionOk="0">
                <a:moveTo>
                  <a:pt x="10057" y="0"/>
                </a:move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5"/>
                </a:cubicBezTo>
                <a:lnTo>
                  <a:pt x="10322" y="908"/>
                </a:lnTo>
                <a:cubicBezTo>
                  <a:pt x="10322" y="567"/>
                  <a:pt x="10208" y="227"/>
                  <a:pt x="10057" y="0"/>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308" name="Google Shape;308;p4"/>
          <p:cNvSpPr txBox="1">
            <a:spLocks noGrp="1"/>
          </p:cNvSpPr>
          <p:nvPr>
            <p:ph type="title"/>
          </p:nvPr>
        </p:nvSpPr>
        <p:spPr>
          <a:xfrm>
            <a:off x="968300" y="588467"/>
            <a:ext cx="10255200" cy="7636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309" name="Google Shape;309;p4"/>
          <p:cNvSpPr txBox="1">
            <a:spLocks noGrp="1"/>
          </p:cNvSpPr>
          <p:nvPr>
            <p:ph type="subTitle" idx="1"/>
          </p:nvPr>
        </p:nvSpPr>
        <p:spPr>
          <a:xfrm>
            <a:off x="1095100" y="1642867"/>
            <a:ext cx="10001600" cy="4429200"/>
          </a:xfrm>
          <a:prstGeom prst="rect">
            <a:avLst/>
          </a:prstGeom>
        </p:spPr>
        <p:txBody>
          <a:bodyPr spcFirstLastPara="1" wrap="square" lIns="91425" tIns="91425" rIns="91425" bIns="91425" anchor="t" anchorCtr="0">
            <a:noAutofit/>
          </a:bodyPr>
          <a:lstStyle>
            <a:lvl1pPr lvl="0" algn="ctr" rtl="0">
              <a:spcBef>
                <a:spcPts val="0"/>
              </a:spcBef>
              <a:spcAft>
                <a:spcPts val="0"/>
              </a:spcAft>
              <a:buNone/>
              <a:defRPr sz="1600"/>
            </a:lvl1pPr>
            <a:lvl2pPr lvl="1" algn="ctr" rtl="0">
              <a:spcBef>
                <a:spcPts val="0"/>
              </a:spcBef>
              <a:spcAft>
                <a:spcPts val="0"/>
              </a:spcAft>
              <a:buNone/>
              <a:defRPr sz="1600"/>
            </a:lvl2pPr>
            <a:lvl3pPr lvl="2" algn="ctr" rtl="0">
              <a:spcBef>
                <a:spcPts val="0"/>
              </a:spcBef>
              <a:spcAft>
                <a:spcPts val="0"/>
              </a:spcAft>
              <a:buNone/>
              <a:defRPr sz="1600"/>
            </a:lvl3pPr>
            <a:lvl4pPr lvl="3" algn="ctr" rtl="0">
              <a:spcBef>
                <a:spcPts val="0"/>
              </a:spcBef>
              <a:spcAft>
                <a:spcPts val="0"/>
              </a:spcAft>
              <a:buNone/>
              <a:defRPr sz="1600"/>
            </a:lvl4pPr>
            <a:lvl5pPr lvl="4" algn="ctr" rtl="0">
              <a:spcBef>
                <a:spcPts val="0"/>
              </a:spcBef>
              <a:spcAft>
                <a:spcPts val="0"/>
              </a:spcAft>
              <a:buNone/>
              <a:defRPr sz="1600"/>
            </a:lvl5pPr>
            <a:lvl6pPr lvl="5" algn="ctr" rtl="0">
              <a:spcBef>
                <a:spcPts val="0"/>
              </a:spcBef>
              <a:spcAft>
                <a:spcPts val="0"/>
              </a:spcAft>
              <a:buNone/>
              <a:defRPr sz="1600"/>
            </a:lvl6pPr>
            <a:lvl7pPr lvl="6" algn="ctr" rtl="0">
              <a:spcBef>
                <a:spcPts val="0"/>
              </a:spcBef>
              <a:spcAft>
                <a:spcPts val="0"/>
              </a:spcAft>
              <a:buNone/>
              <a:defRPr sz="1600"/>
            </a:lvl7pPr>
            <a:lvl8pPr lvl="7" algn="ctr" rtl="0">
              <a:spcBef>
                <a:spcPts val="0"/>
              </a:spcBef>
              <a:spcAft>
                <a:spcPts val="0"/>
              </a:spcAft>
              <a:buNone/>
              <a:defRPr sz="1600"/>
            </a:lvl8pPr>
            <a:lvl9pPr lvl="8" algn="ctr" rtl="0">
              <a:spcBef>
                <a:spcPts val="0"/>
              </a:spcBef>
              <a:spcAft>
                <a:spcPts val="0"/>
              </a:spcAft>
              <a:buNone/>
              <a:defRPr sz="1600"/>
            </a:lvl9pPr>
          </a:lstStyle>
          <a:p>
            <a:endParaRPr/>
          </a:p>
        </p:txBody>
      </p:sp>
      <p:sp>
        <p:nvSpPr>
          <p:cNvPr id="310" name="Google Shape;310;p4"/>
          <p:cNvSpPr/>
          <p:nvPr/>
        </p:nvSpPr>
        <p:spPr>
          <a:xfrm rot="4238894">
            <a:off x="382928" y="5844515"/>
            <a:ext cx="1059613" cy="915679"/>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chemeClr val="accent1"/>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311" name="Google Shape;311;p4"/>
          <p:cNvSpPr/>
          <p:nvPr/>
        </p:nvSpPr>
        <p:spPr>
          <a:xfrm>
            <a:off x="9479668" y="976900"/>
            <a:ext cx="158833" cy="108267"/>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312" name="Google Shape;312;p4"/>
          <p:cNvSpPr/>
          <p:nvPr/>
        </p:nvSpPr>
        <p:spPr>
          <a:xfrm>
            <a:off x="1765867" y="734751"/>
            <a:ext cx="116000" cy="82567"/>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1"/>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nvGrpSpPr>
          <p:cNvPr id="313" name="Google Shape;313;p4"/>
          <p:cNvGrpSpPr/>
          <p:nvPr/>
        </p:nvGrpSpPr>
        <p:grpSpPr>
          <a:xfrm>
            <a:off x="10182534" y="588467"/>
            <a:ext cx="388500" cy="375167"/>
            <a:chOff x="3243875" y="2372825"/>
            <a:chExt cx="291375" cy="281375"/>
          </a:xfrm>
        </p:grpSpPr>
        <p:sp>
          <p:nvSpPr>
            <p:cNvPr id="314" name="Google Shape;314;p4"/>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315" name="Google Shape;315;p4"/>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316" name="Google Shape;316;p4"/>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317" name="Google Shape;317;p4"/>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318" name="Google Shape;318;p4"/>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319" name="Google Shape;319;p4"/>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320" name="Google Shape;320;p4"/>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321" name="Google Shape;321;p4"/>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322" name="Google Shape;322;p4"/>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323" name="Google Shape;323;p4"/>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sp>
        <p:nvSpPr>
          <p:cNvPr id="324" name="Google Shape;324;p4"/>
          <p:cNvSpPr/>
          <p:nvPr/>
        </p:nvSpPr>
        <p:spPr>
          <a:xfrm>
            <a:off x="10784500" y="1642851"/>
            <a:ext cx="116000" cy="82567"/>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6"/>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325" name="Google Shape;325;p4"/>
          <p:cNvSpPr/>
          <p:nvPr/>
        </p:nvSpPr>
        <p:spPr>
          <a:xfrm>
            <a:off x="1364001" y="1352067"/>
            <a:ext cx="158833" cy="108267"/>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22778886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326"/>
        <p:cNvGrpSpPr/>
        <p:nvPr/>
      </p:nvGrpSpPr>
      <p:grpSpPr>
        <a:xfrm>
          <a:off x="0" y="0"/>
          <a:ext cx="0" cy="0"/>
          <a:chOff x="0" y="0"/>
          <a:chExt cx="0" cy="0"/>
        </a:xfrm>
      </p:grpSpPr>
      <p:grpSp>
        <p:nvGrpSpPr>
          <p:cNvPr id="327" name="Google Shape;327;p5"/>
          <p:cNvGrpSpPr/>
          <p:nvPr/>
        </p:nvGrpSpPr>
        <p:grpSpPr>
          <a:xfrm>
            <a:off x="527859" y="292693"/>
            <a:ext cx="11358487" cy="6384375"/>
            <a:chOff x="395894" y="219519"/>
            <a:chExt cx="8518865" cy="4788281"/>
          </a:xfrm>
        </p:grpSpPr>
        <p:sp>
          <p:nvSpPr>
            <p:cNvPr id="328" name="Google Shape;328;p5"/>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nvGrpSpPr>
            <p:cNvPr id="329" name="Google Shape;329;p5"/>
            <p:cNvGrpSpPr/>
            <p:nvPr/>
          </p:nvGrpSpPr>
          <p:grpSpPr>
            <a:xfrm>
              <a:off x="8341543" y="2282008"/>
              <a:ext cx="569676" cy="380612"/>
              <a:chOff x="8341543" y="2282008"/>
              <a:chExt cx="569676" cy="380612"/>
            </a:xfrm>
          </p:grpSpPr>
          <p:sp>
            <p:nvSpPr>
              <p:cNvPr id="330" name="Google Shape;330;p5"/>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331" name="Google Shape;331;p5"/>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sp>
          <p:nvSpPr>
            <p:cNvPr id="332" name="Google Shape;332;p5"/>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nvGrpSpPr>
            <p:cNvPr id="333" name="Google Shape;333;p5"/>
            <p:cNvGrpSpPr/>
            <p:nvPr/>
          </p:nvGrpSpPr>
          <p:grpSpPr>
            <a:xfrm>
              <a:off x="8341543" y="1721094"/>
              <a:ext cx="569676" cy="380612"/>
              <a:chOff x="8341543" y="1721094"/>
              <a:chExt cx="569676" cy="380612"/>
            </a:xfrm>
          </p:grpSpPr>
          <p:sp>
            <p:nvSpPr>
              <p:cNvPr id="334" name="Google Shape;334;p5"/>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335" name="Google Shape;335;p5"/>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336" name="Google Shape;336;p5"/>
            <p:cNvGrpSpPr/>
            <p:nvPr/>
          </p:nvGrpSpPr>
          <p:grpSpPr>
            <a:xfrm>
              <a:off x="8346273" y="1183592"/>
              <a:ext cx="568486" cy="388014"/>
              <a:chOff x="8346273" y="1183592"/>
              <a:chExt cx="568486" cy="388014"/>
            </a:xfrm>
          </p:grpSpPr>
          <p:sp>
            <p:nvSpPr>
              <p:cNvPr id="337" name="Google Shape;337;p5"/>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338" name="Google Shape;338;p5"/>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339" name="Google Shape;339;p5"/>
            <p:cNvGrpSpPr/>
            <p:nvPr/>
          </p:nvGrpSpPr>
          <p:grpSpPr>
            <a:xfrm>
              <a:off x="8341543" y="606635"/>
              <a:ext cx="569676" cy="388014"/>
              <a:chOff x="8341543" y="606635"/>
              <a:chExt cx="569676" cy="388014"/>
            </a:xfrm>
          </p:grpSpPr>
          <p:sp>
            <p:nvSpPr>
              <p:cNvPr id="340" name="Google Shape;340;p5"/>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341" name="Google Shape;341;p5"/>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342" name="Google Shape;342;p5"/>
            <p:cNvGrpSpPr/>
            <p:nvPr/>
          </p:nvGrpSpPr>
          <p:grpSpPr>
            <a:xfrm>
              <a:off x="8341543" y="2842933"/>
              <a:ext cx="569676" cy="380612"/>
              <a:chOff x="8341543" y="2282008"/>
              <a:chExt cx="569676" cy="380612"/>
            </a:xfrm>
          </p:grpSpPr>
          <p:sp>
            <p:nvSpPr>
              <p:cNvPr id="343" name="Google Shape;343;p5"/>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344" name="Google Shape;344;p5"/>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345" name="Google Shape;345;p5"/>
            <p:cNvGrpSpPr/>
            <p:nvPr/>
          </p:nvGrpSpPr>
          <p:grpSpPr>
            <a:xfrm>
              <a:off x="8341543" y="3403858"/>
              <a:ext cx="569676" cy="380612"/>
              <a:chOff x="8341543" y="2282008"/>
              <a:chExt cx="569676" cy="380612"/>
            </a:xfrm>
          </p:grpSpPr>
          <p:sp>
            <p:nvSpPr>
              <p:cNvPr id="346" name="Google Shape;346;p5"/>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347" name="Google Shape;347;p5"/>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sp>
          <p:nvSpPr>
            <p:cNvPr id="348" name="Google Shape;348;p5"/>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349" name="Google Shape;349;p5"/>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rgbClr val="FCFAF8"/>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sp>
        <p:nvSpPr>
          <p:cNvPr id="350" name="Google Shape;350;p5"/>
          <p:cNvSpPr txBox="1">
            <a:spLocks noGrp="1"/>
          </p:cNvSpPr>
          <p:nvPr>
            <p:ph type="title"/>
          </p:nvPr>
        </p:nvSpPr>
        <p:spPr>
          <a:xfrm>
            <a:off x="968300" y="588467"/>
            <a:ext cx="10255200" cy="763600"/>
          </a:xfrm>
          <a:prstGeom prst="rect">
            <a:avLst/>
          </a:prstGeom>
        </p:spPr>
        <p:txBody>
          <a:bodyPr spcFirstLastPara="1" wrap="square" lIns="91425" tIns="91425" rIns="91425" bIns="91425" anchor="t" anchorCtr="0">
            <a:noAutofit/>
          </a:bodyPr>
          <a:lstStyle>
            <a:lvl1pPr lvl="0" algn="ctr">
              <a:spcBef>
                <a:spcPts val="0"/>
              </a:spcBef>
              <a:spcAft>
                <a:spcPts val="0"/>
              </a:spcAft>
              <a:buSzPts val="2800"/>
              <a:buNone/>
              <a:defRPr/>
            </a:lvl1pPr>
            <a:lvl2pPr lvl="1" algn="ctr">
              <a:spcBef>
                <a:spcPts val="0"/>
              </a:spcBef>
              <a:spcAft>
                <a:spcPts val="0"/>
              </a:spcAft>
              <a:buSzPts val="2800"/>
              <a:buNone/>
              <a:defRPr/>
            </a:lvl2pPr>
            <a:lvl3pPr lvl="2" algn="ctr">
              <a:spcBef>
                <a:spcPts val="0"/>
              </a:spcBef>
              <a:spcAft>
                <a:spcPts val="0"/>
              </a:spcAft>
              <a:buSzPts val="2800"/>
              <a:buNone/>
              <a:defRPr/>
            </a:lvl3pPr>
            <a:lvl4pPr lvl="3" algn="ctr">
              <a:spcBef>
                <a:spcPts val="0"/>
              </a:spcBef>
              <a:spcAft>
                <a:spcPts val="0"/>
              </a:spcAft>
              <a:buSzPts val="2800"/>
              <a:buNone/>
              <a:defRPr/>
            </a:lvl4pPr>
            <a:lvl5pPr lvl="4" algn="ctr">
              <a:spcBef>
                <a:spcPts val="0"/>
              </a:spcBef>
              <a:spcAft>
                <a:spcPts val="0"/>
              </a:spcAft>
              <a:buSzPts val="2800"/>
              <a:buNone/>
              <a:defRPr/>
            </a:lvl5pPr>
            <a:lvl6pPr lvl="5" algn="ctr">
              <a:spcBef>
                <a:spcPts val="0"/>
              </a:spcBef>
              <a:spcAft>
                <a:spcPts val="0"/>
              </a:spcAft>
              <a:buSzPts val="2800"/>
              <a:buNone/>
              <a:defRPr/>
            </a:lvl6pPr>
            <a:lvl7pPr lvl="6" algn="ctr">
              <a:spcBef>
                <a:spcPts val="0"/>
              </a:spcBef>
              <a:spcAft>
                <a:spcPts val="0"/>
              </a:spcAft>
              <a:buSzPts val="2800"/>
              <a:buNone/>
              <a:defRPr/>
            </a:lvl7pPr>
            <a:lvl8pPr lvl="7" algn="ctr">
              <a:spcBef>
                <a:spcPts val="0"/>
              </a:spcBef>
              <a:spcAft>
                <a:spcPts val="0"/>
              </a:spcAft>
              <a:buSzPts val="2800"/>
              <a:buNone/>
              <a:defRPr/>
            </a:lvl8pPr>
            <a:lvl9pPr lvl="8" algn="ctr">
              <a:spcBef>
                <a:spcPts val="0"/>
              </a:spcBef>
              <a:spcAft>
                <a:spcPts val="0"/>
              </a:spcAft>
              <a:buSzPts val="2800"/>
              <a:buNone/>
              <a:defRPr/>
            </a:lvl9pPr>
          </a:lstStyle>
          <a:p>
            <a:endParaRPr/>
          </a:p>
        </p:txBody>
      </p:sp>
      <p:sp>
        <p:nvSpPr>
          <p:cNvPr id="351" name="Google Shape;351;p5"/>
          <p:cNvSpPr txBox="1">
            <a:spLocks noGrp="1"/>
          </p:cNvSpPr>
          <p:nvPr>
            <p:ph type="subTitle" idx="1"/>
          </p:nvPr>
        </p:nvSpPr>
        <p:spPr>
          <a:xfrm>
            <a:off x="2639784" y="2994033"/>
            <a:ext cx="3123600" cy="529200"/>
          </a:xfrm>
          <a:prstGeom prst="rect">
            <a:avLst/>
          </a:prstGeom>
        </p:spPr>
        <p:txBody>
          <a:bodyPr spcFirstLastPara="1" wrap="square" lIns="91425" tIns="91425" rIns="91425" bIns="91425" anchor="t" anchorCtr="0">
            <a:noAutofit/>
          </a:bodyPr>
          <a:lstStyle>
            <a:lvl1pPr lvl="0" algn="ctr" rtl="0">
              <a:spcBef>
                <a:spcPts val="0"/>
              </a:spcBef>
              <a:spcAft>
                <a:spcPts val="0"/>
              </a:spcAft>
              <a:buNone/>
              <a:defRPr sz="2400" b="1">
                <a:solidFill>
                  <a:schemeClr val="accent1"/>
                </a:solidFill>
              </a:defRPr>
            </a:lvl1pPr>
            <a:lvl2pPr lvl="1" algn="ctr" rtl="0">
              <a:spcBef>
                <a:spcPts val="0"/>
              </a:spcBef>
              <a:spcAft>
                <a:spcPts val="0"/>
              </a:spcAft>
              <a:buNone/>
              <a:defRPr sz="2400">
                <a:solidFill>
                  <a:schemeClr val="accent1"/>
                </a:solidFill>
              </a:defRPr>
            </a:lvl2pPr>
            <a:lvl3pPr lvl="2" algn="ctr" rtl="0">
              <a:spcBef>
                <a:spcPts val="0"/>
              </a:spcBef>
              <a:spcAft>
                <a:spcPts val="0"/>
              </a:spcAft>
              <a:buNone/>
              <a:defRPr sz="2400">
                <a:solidFill>
                  <a:schemeClr val="accent1"/>
                </a:solidFill>
              </a:defRPr>
            </a:lvl3pPr>
            <a:lvl4pPr lvl="3" algn="ctr" rtl="0">
              <a:spcBef>
                <a:spcPts val="0"/>
              </a:spcBef>
              <a:spcAft>
                <a:spcPts val="0"/>
              </a:spcAft>
              <a:buNone/>
              <a:defRPr sz="2400">
                <a:solidFill>
                  <a:schemeClr val="accent1"/>
                </a:solidFill>
              </a:defRPr>
            </a:lvl4pPr>
            <a:lvl5pPr lvl="4" algn="ctr" rtl="0">
              <a:spcBef>
                <a:spcPts val="0"/>
              </a:spcBef>
              <a:spcAft>
                <a:spcPts val="0"/>
              </a:spcAft>
              <a:buNone/>
              <a:defRPr sz="2400">
                <a:solidFill>
                  <a:schemeClr val="accent1"/>
                </a:solidFill>
              </a:defRPr>
            </a:lvl5pPr>
            <a:lvl6pPr lvl="5" algn="ctr" rtl="0">
              <a:spcBef>
                <a:spcPts val="0"/>
              </a:spcBef>
              <a:spcAft>
                <a:spcPts val="0"/>
              </a:spcAft>
              <a:buNone/>
              <a:defRPr sz="2400">
                <a:solidFill>
                  <a:schemeClr val="accent1"/>
                </a:solidFill>
              </a:defRPr>
            </a:lvl6pPr>
            <a:lvl7pPr lvl="6" algn="ctr" rtl="0">
              <a:spcBef>
                <a:spcPts val="0"/>
              </a:spcBef>
              <a:spcAft>
                <a:spcPts val="0"/>
              </a:spcAft>
              <a:buNone/>
              <a:defRPr sz="2400">
                <a:solidFill>
                  <a:schemeClr val="accent1"/>
                </a:solidFill>
              </a:defRPr>
            </a:lvl7pPr>
            <a:lvl8pPr lvl="7" algn="ctr" rtl="0">
              <a:spcBef>
                <a:spcPts val="0"/>
              </a:spcBef>
              <a:spcAft>
                <a:spcPts val="0"/>
              </a:spcAft>
              <a:buNone/>
              <a:defRPr sz="2400">
                <a:solidFill>
                  <a:schemeClr val="accent1"/>
                </a:solidFill>
              </a:defRPr>
            </a:lvl8pPr>
            <a:lvl9pPr lvl="8" algn="ctr" rtl="0">
              <a:spcBef>
                <a:spcPts val="0"/>
              </a:spcBef>
              <a:spcAft>
                <a:spcPts val="0"/>
              </a:spcAft>
              <a:buNone/>
              <a:defRPr sz="2400">
                <a:solidFill>
                  <a:schemeClr val="accent1"/>
                </a:solidFill>
              </a:defRPr>
            </a:lvl9pPr>
          </a:lstStyle>
          <a:p>
            <a:endParaRPr/>
          </a:p>
        </p:txBody>
      </p:sp>
      <p:sp>
        <p:nvSpPr>
          <p:cNvPr id="352" name="Google Shape;352;p5"/>
          <p:cNvSpPr txBox="1">
            <a:spLocks noGrp="1"/>
          </p:cNvSpPr>
          <p:nvPr>
            <p:ph type="subTitle" idx="2"/>
          </p:nvPr>
        </p:nvSpPr>
        <p:spPr>
          <a:xfrm>
            <a:off x="2639784" y="3471200"/>
            <a:ext cx="3123600" cy="1314000"/>
          </a:xfrm>
          <a:prstGeom prst="rect">
            <a:avLst/>
          </a:prstGeom>
        </p:spPr>
        <p:txBody>
          <a:bodyPr spcFirstLastPara="1" wrap="square" lIns="91425" tIns="91425" rIns="91425" bIns="91425" anchor="t" anchorCtr="0">
            <a:noAutofit/>
          </a:bodyPr>
          <a:lstStyle>
            <a:lvl1pPr lvl="0" algn="ctr" rtl="0">
              <a:spcBef>
                <a:spcPts val="0"/>
              </a:spcBef>
              <a:spcAft>
                <a:spcPts val="0"/>
              </a:spcAft>
              <a:buNone/>
              <a:defRPr/>
            </a:lvl1pPr>
            <a:lvl2pPr lvl="1" algn="ctr" rtl="0">
              <a:spcBef>
                <a:spcPts val="0"/>
              </a:spcBef>
              <a:spcAft>
                <a:spcPts val="0"/>
              </a:spcAft>
              <a:buNone/>
              <a:defRPr/>
            </a:lvl2pPr>
            <a:lvl3pPr lvl="2" algn="ctr" rtl="0">
              <a:spcBef>
                <a:spcPts val="0"/>
              </a:spcBef>
              <a:spcAft>
                <a:spcPts val="0"/>
              </a:spcAft>
              <a:buNone/>
              <a:defRPr/>
            </a:lvl3pPr>
            <a:lvl4pPr lvl="3" algn="ctr" rtl="0">
              <a:spcBef>
                <a:spcPts val="0"/>
              </a:spcBef>
              <a:spcAft>
                <a:spcPts val="0"/>
              </a:spcAft>
              <a:buNone/>
              <a:defRPr/>
            </a:lvl4pPr>
            <a:lvl5pPr lvl="4" algn="ctr" rtl="0">
              <a:spcBef>
                <a:spcPts val="0"/>
              </a:spcBef>
              <a:spcAft>
                <a:spcPts val="0"/>
              </a:spcAft>
              <a:buNone/>
              <a:defRPr/>
            </a:lvl5pPr>
            <a:lvl6pPr lvl="5" algn="ctr" rtl="0">
              <a:spcBef>
                <a:spcPts val="0"/>
              </a:spcBef>
              <a:spcAft>
                <a:spcPts val="0"/>
              </a:spcAft>
              <a:buNone/>
              <a:defRPr/>
            </a:lvl6pPr>
            <a:lvl7pPr lvl="6" algn="ctr" rtl="0">
              <a:spcBef>
                <a:spcPts val="0"/>
              </a:spcBef>
              <a:spcAft>
                <a:spcPts val="0"/>
              </a:spcAft>
              <a:buNone/>
              <a:defRPr/>
            </a:lvl7pPr>
            <a:lvl8pPr lvl="7" algn="ctr" rtl="0">
              <a:spcBef>
                <a:spcPts val="0"/>
              </a:spcBef>
              <a:spcAft>
                <a:spcPts val="0"/>
              </a:spcAft>
              <a:buNone/>
              <a:defRPr/>
            </a:lvl8pPr>
            <a:lvl9pPr lvl="8" algn="ctr" rtl="0">
              <a:spcBef>
                <a:spcPts val="0"/>
              </a:spcBef>
              <a:spcAft>
                <a:spcPts val="0"/>
              </a:spcAft>
              <a:buNone/>
              <a:defRPr/>
            </a:lvl9pPr>
          </a:lstStyle>
          <a:p>
            <a:endParaRPr/>
          </a:p>
        </p:txBody>
      </p:sp>
      <p:sp>
        <p:nvSpPr>
          <p:cNvPr id="353" name="Google Shape;353;p5"/>
          <p:cNvSpPr txBox="1">
            <a:spLocks noGrp="1"/>
          </p:cNvSpPr>
          <p:nvPr>
            <p:ph type="subTitle" idx="3"/>
          </p:nvPr>
        </p:nvSpPr>
        <p:spPr>
          <a:xfrm>
            <a:off x="6428617" y="2994033"/>
            <a:ext cx="3123600" cy="529200"/>
          </a:xfrm>
          <a:prstGeom prst="rect">
            <a:avLst/>
          </a:prstGeom>
        </p:spPr>
        <p:txBody>
          <a:bodyPr spcFirstLastPara="1" wrap="square" lIns="91425" tIns="91425" rIns="91425" bIns="91425" anchor="t" anchorCtr="0">
            <a:noAutofit/>
          </a:bodyPr>
          <a:lstStyle>
            <a:lvl1pPr lvl="0" algn="ctr" rtl="0">
              <a:spcBef>
                <a:spcPts val="0"/>
              </a:spcBef>
              <a:spcAft>
                <a:spcPts val="0"/>
              </a:spcAft>
              <a:buNone/>
              <a:defRPr sz="2400" b="1">
                <a:solidFill>
                  <a:schemeClr val="accent1"/>
                </a:solidFill>
              </a:defRPr>
            </a:lvl1pPr>
            <a:lvl2pPr lvl="1" algn="ctr" rtl="0">
              <a:spcBef>
                <a:spcPts val="0"/>
              </a:spcBef>
              <a:spcAft>
                <a:spcPts val="0"/>
              </a:spcAft>
              <a:buNone/>
              <a:defRPr sz="2400">
                <a:solidFill>
                  <a:schemeClr val="accent1"/>
                </a:solidFill>
              </a:defRPr>
            </a:lvl2pPr>
            <a:lvl3pPr lvl="2" algn="ctr" rtl="0">
              <a:spcBef>
                <a:spcPts val="0"/>
              </a:spcBef>
              <a:spcAft>
                <a:spcPts val="0"/>
              </a:spcAft>
              <a:buNone/>
              <a:defRPr sz="2400">
                <a:solidFill>
                  <a:schemeClr val="accent1"/>
                </a:solidFill>
              </a:defRPr>
            </a:lvl3pPr>
            <a:lvl4pPr lvl="3" algn="ctr" rtl="0">
              <a:spcBef>
                <a:spcPts val="0"/>
              </a:spcBef>
              <a:spcAft>
                <a:spcPts val="0"/>
              </a:spcAft>
              <a:buNone/>
              <a:defRPr sz="2400">
                <a:solidFill>
                  <a:schemeClr val="accent1"/>
                </a:solidFill>
              </a:defRPr>
            </a:lvl4pPr>
            <a:lvl5pPr lvl="4" algn="ctr" rtl="0">
              <a:spcBef>
                <a:spcPts val="0"/>
              </a:spcBef>
              <a:spcAft>
                <a:spcPts val="0"/>
              </a:spcAft>
              <a:buNone/>
              <a:defRPr sz="2400">
                <a:solidFill>
                  <a:schemeClr val="accent1"/>
                </a:solidFill>
              </a:defRPr>
            </a:lvl5pPr>
            <a:lvl6pPr lvl="5" algn="ctr" rtl="0">
              <a:spcBef>
                <a:spcPts val="0"/>
              </a:spcBef>
              <a:spcAft>
                <a:spcPts val="0"/>
              </a:spcAft>
              <a:buNone/>
              <a:defRPr sz="2400">
                <a:solidFill>
                  <a:schemeClr val="accent1"/>
                </a:solidFill>
              </a:defRPr>
            </a:lvl6pPr>
            <a:lvl7pPr lvl="6" algn="ctr" rtl="0">
              <a:spcBef>
                <a:spcPts val="0"/>
              </a:spcBef>
              <a:spcAft>
                <a:spcPts val="0"/>
              </a:spcAft>
              <a:buNone/>
              <a:defRPr sz="2400">
                <a:solidFill>
                  <a:schemeClr val="accent1"/>
                </a:solidFill>
              </a:defRPr>
            </a:lvl7pPr>
            <a:lvl8pPr lvl="7" algn="ctr" rtl="0">
              <a:spcBef>
                <a:spcPts val="0"/>
              </a:spcBef>
              <a:spcAft>
                <a:spcPts val="0"/>
              </a:spcAft>
              <a:buNone/>
              <a:defRPr sz="2400">
                <a:solidFill>
                  <a:schemeClr val="accent1"/>
                </a:solidFill>
              </a:defRPr>
            </a:lvl8pPr>
            <a:lvl9pPr lvl="8" algn="ctr" rtl="0">
              <a:spcBef>
                <a:spcPts val="0"/>
              </a:spcBef>
              <a:spcAft>
                <a:spcPts val="0"/>
              </a:spcAft>
              <a:buNone/>
              <a:defRPr sz="2400">
                <a:solidFill>
                  <a:schemeClr val="accent1"/>
                </a:solidFill>
              </a:defRPr>
            </a:lvl9pPr>
          </a:lstStyle>
          <a:p>
            <a:endParaRPr/>
          </a:p>
        </p:txBody>
      </p:sp>
      <p:sp>
        <p:nvSpPr>
          <p:cNvPr id="354" name="Google Shape;354;p5"/>
          <p:cNvSpPr txBox="1">
            <a:spLocks noGrp="1"/>
          </p:cNvSpPr>
          <p:nvPr>
            <p:ph type="subTitle" idx="4"/>
          </p:nvPr>
        </p:nvSpPr>
        <p:spPr>
          <a:xfrm>
            <a:off x="6428617" y="3471205"/>
            <a:ext cx="3123600" cy="1314000"/>
          </a:xfrm>
          <a:prstGeom prst="rect">
            <a:avLst/>
          </a:prstGeom>
        </p:spPr>
        <p:txBody>
          <a:bodyPr spcFirstLastPara="1" wrap="square" lIns="91425" tIns="91425" rIns="91425" bIns="91425" anchor="t" anchorCtr="0">
            <a:noAutofit/>
          </a:bodyPr>
          <a:lstStyle>
            <a:lvl1pPr lvl="0" algn="ctr" rtl="0">
              <a:spcBef>
                <a:spcPts val="0"/>
              </a:spcBef>
              <a:spcAft>
                <a:spcPts val="0"/>
              </a:spcAft>
              <a:buNone/>
              <a:defRPr/>
            </a:lvl1pPr>
            <a:lvl2pPr lvl="1" algn="ctr" rtl="0">
              <a:spcBef>
                <a:spcPts val="0"/>
              </a:spcBef>
              <a:spcAft>
                <a:spcPts val="0"/>
              </a:spcAft>
              <a:buNone/>
              <a:defRPr/>
            </a:lvl2pPr>
            <a:lvl3pPr lvl="2" algn="ctr" rtl="0">
              <a:spcBef>
                <a:spcPts val="0"/>
              </a:spcBef>
              <a:spcAft>
                <a:spcPts val="0"/>
              </a:spcAft>
              <a:buNone/>
              <a:defRPr/>
            </a:lvl3pPr>
            <a:lvl4pPr lvl="3" algn="ctr" rtl="0">
              <a:spcBef>
                <a:spcPts val="0"/>
              </a:spcBef>
              <a:spcAft>
                <a:spcPts val="0"/>
              </a:spcAft>
              <a:buNone/>
              <a:defRPr/>
            </a:lvl4pPr>
            <a:lvl5pPr lvl="4" algn="ctr" rtl="0">
              <a:spcBef>
                <a:spcPts val="0"/>
              </a:spcBef>
              <a:spcAft>
                <a:spcPts val="0"/>
              </a:spcAft>
              <a:buNone/>
              <a:defRPr/>
            </a:lvl5pPr>
            <a:lvl6pPr lvl="5" algn="ctr" rtl="0">
              <a:spcBef>
                <a:spcPts val="0"/>
              </a:spcBef>
              <a:spcAft>
                <a:spcPts val="0"/>
              </a:spcAft>
              <a:buNone/>
              <a:defRPr/>
            </a:lvl6pPr>
            <a:lvl7pPr lvl="6" algn="ctr" rtl="0">
              <a:spcBef>
                <a:spcPts val="0"/>
              </a:spcBef>
              <a:spcAft>
                <a:spcPts val="0"/>
              </a:spcAft>
              <a:buNone/>
              <a:defRPr/>
            </a:lvl7pPr>
            <a:lvl8pPr lvl="7" algn="ctr" rtl="0">
              <a:spcBef>
                <a:spcPts val="0"/>
              </a:spcBef>
              <a:spcAft>
                <a:spcPts val="0"/>
              </a:spcAft>
              <a:buNone/>
              <a:defRPr/>
            </a:lvl8pPr>
            <a:lvl9pPr lvl="8" algn="ctr" rtl="0">
              <a:spcBef>
                <a:spcPts val="0"/>
              </a:spcBef>
              <a:spcAft>
                <a:spcPts val="0"/>
              </a:spcAft>
              <a:buNone/>
              <a:defRPr/>
            </a:lvl9pPr>
          </a:lstStyle>
          <a:p>
            <a:endParaRPr/>
          </a:p>
        </p:txBody>
      </p:sp>
      <p:sp>
        <p:nvSpPr>
          <p:cNvPr id="355" name="Google Shape;355;p5"/>
          <p:cNvSpPr/>
          <p:nvPr/>
        </p:nvSpPr>
        <p:spPr>
          <a:xfrm>
            <a:off x="728423" y="1255918"/>
            <a:ext cx="105837" cy="175951"/>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356" name="Google Shape;356;p5"/>
          <p:cNvSpPr/>
          <p:nvPr/>
        </p:nvSpPr>
        <p:spPr>
          <a:xfrm>
            <a:off x="374701" y="1288786"/>
            <a:ext cx="432703" cy="110213"/>
          </a:xfrm>
          <a:custGeom>
            <a:avLst/>
            <a:gdLst/>
            <a:ahLst/>
            <a:cxnLst/>
            <a:rect l="l" t="t" r="r" b="b"/>
            <a:pathLst>
              <a:path w="10360" h="2535"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357" name="Google Shape;357;p5"/>
          <p:cNvSpPr/>
          <p:nvPr/>
        </p:nvSpPr>
        <p:spPr>
          <a:xfrm>
            <a:off x="406276" y="1398957"/>
            <a:ext cx="42685" cy="44"/>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358" name="Google Shape;358;p5"/>
          <p:cNvSpPr/>
          <p:nvPr/>
        </p:nvSpPr>
        <p:spPr>
          <a:xfrm>
            <a:off x="807362" y="1343045"/>
            <a:ext cx="41" cy="44"/>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359" name="Google Shape;359;p5"/>
          <p:cNvSpPr/>
          <p:nvPr/>
        </p:nvSpPr>
        <p:spPr>
          <a:xfrm>
            <a:off x="728423" y="1730987"/>
            <a:ext cx="105837" cy="177559"/>
          </a:xfrm>
          <a:custGeom>
            <a:avLst/>
            <a:gdLst/>
            <a:ahLst/>
            <a:cxnLst/>
            <a:rect l="l" t="t" r="r" b="b"/>
            <a:pathLst>
              <a:path w="2534" h="4084" extrusionOk="0">
                <a:moveTo>
                  <a:pt x="1286" y="0"/>
                </a:moveTo>
                <a:cubicBezTo>
                  <a:pt x="567" y="0"/>
                  <a:pt x="0" y="908"/>
                  <a:pt x="0" y="2042"/>
                </a:cubicBezTo>
                <a:cubicBezTo>
                  <a:pt x="0" y="3176"/>
                  <a:pt x="567" y="4083"/>
                  <a:pt x="1286" y="4083"/>
                </a:cubicBezTo>
                <a:cubicBezTo>
                  <a:pt x="1966" y="4083"/>
                  <a:pt x="2533" y="3176"/>
                  <a:pt x="2533" y="2042"/>
                </a:cubicBezTo>
                <a:cubicBezTo>
                  <a:pt x="2533" y="908"/>
                  <a:pt x="1966" y="0"/>
                  <a:pt x="1286" y="0"/>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360" name="Google Shape;360;p5"/>
          <p:cNvSpPr/>
          <p:nvPr/>
        </p:nvSpPr>
        <p:spPr>
          <a:xfrm>
            <a:off x="374701" y="1765507"/>
            <a:ext cx="432703" cy="108517"/>
          </a:xfrm>
          <a:custGeom>
            <a:avLst/>
            <a:gdLst/>
            <a:ahLst/>
            <a:cxnLst/>
            <a:rect l="l" t="t" r="r" b="b"/>
            <a:pathLst>
              <a:path w="10360" h="2496" extrusionOk="0">
                <a:moveTo>
                  <a:pt x="794" y="0"/>
                </a:moveTo>
                <a:cubicBezTo>
                  <a:pt x="341" y="0"/>
                  <a:pt x="0" y="567"/>
                  <a:pt x="0" y="1248"/>
                </a:cubicBezTo>
                <a:cubicBezTo>
                  <a:pt x="0" y="1928"/>
                  <a:pt x="341" y="2495"/>
                  <a:pt x="794" y="2495"/>
                </a:cubicBezTo>
                <a:lnTo>
                  <a:pt x="9566" y="2495"/>
                </a:lnTo>
                <a:cubicBezTo>
                  <a:pt x="10019" y="2495"/>
                  <a:pt x="10360" y="1928"/>
                  <a:pt x="10360" y="1248"/>
                </a:cubicBezTo>
                <a:cubicBezTo>
                  <a:pt x="10360" y="567"/>
                  <a:pt x="10019" y="0"/>
                  <a:pt x="9566" y="0"/>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361" name="Google Shape;361;p5"/>
          <p:cNvSpPr/>
          <p:nvPr/>
        </p:nvSpPr>
        <p:spPr>
          <a:xfrm>
            <a:off x="406276" y="1873982"/>
            <a:ext cx="42685" cy="44"/>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362" name="Google Shape;362;p5"/>
          <p:cNvSpPr/>
          <p:nvPr/>
        </p:nvSpPr>
        <p:spPr>
          <a:xfrm>
            <a:off x="807362" y="1819723"/>
            <a:ext cx="41" cy="44"/>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363" name="Google Shape;363;p5"/>
          <p:cNvSpPr/>
          <p:nvPr/>
        </p:nvSpPr>
        <p:spPr>
          <a:xfrm>
            <a:off x="376289" y="1780289"/>
            <a:ext cx="431116" cy="93736"/>
          </a:xfrm>
          <a:custGeom>
            <a:avLst/>
            <a:gdLst/>
            <a:ahLst/>
            <a:cxnLst/>
            <a:rect l="l" t="t" r="r" b="b"/>
            <a:pathLst>
              <a:path w="10322" h="2156" extrusionOk="0">
                <a:moveTo>
                  <a:pt x="10057" y="0"/>
                </a:moveTo>
                <a:lnTo>
                  <a:pt x="10057" y="0"/>
                </a:lnTo>
                <a:cubicBezTo>
                  <a:pt x="10095" y="76"/>
                  <a:pt x="10095" y="190"/>
                  <a:pt x="10095" y="303"/>
                </a:cubicBezTo>
                <a:cubicBezTo>
                  <a:pt x="10095" y="983"/>
                  <a:pt x="9755" y="1551"/>
                  <a:pt x="9301" y="1551"/>
                </a:cubicBezTo>
                <a:lnTo>
                  <a:pt x="530" y="1551"/>
                </a:lnTo>
                <a:cubicBezTo>
                  <a:pt x="303" y="1551"/>
                  <a:pt x="114" y="1437"/>
                  <a:pt x="0" y="1210"/>
                </a:cubicBezTo>
                <a:lnTo>
                  <a:pt x="0" y="1210"/>
                </a:lnTo>
                <a:cubicBezTo>
                  <a:pt x="76" y="1740"/>
                  <a:pt x="378" y="2118"/>
                  <a:pt x="719" y="2155"/>
                </a:cubicBezTo>
                <a:lnTo>
                  <a:pt x="9528" y="2155"/>
                </a:lnTo>
                <a:cubicBezTo>
                  <a:pt x="9981" y="2155"/>
                  <a:pt x="10322" y="1588"/>
                  <a:pt x="10322" y="908"/>
                </a:cubicBezTo>
                <a:cubicBezTo>
                  <a:pt x="10322" y="530"/>
                  <a:pt x="10208" y="227"/>
                  <a:pt x="10057" y="0"/>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364" name="Google Shape;364;p5"/>
          <p:cNvSpPr/>
          <p:nvPr/>
        </p:nvSpPr>
        <p:spPr>
          <a:xfrm>
            <a:off x="728423" y="2207665"/>
            <a:ext cx="105837" cy="175907"/>
          </a:xfrm>
          <a:custGeom>
            <a:avLst/>
            <a:gdLst/>
            <a:ahLst/>
            <a:cxnLst/>
            <a:rect l="l" t="t" r="r" b="b"/>
            <a:pathLst>
              <a:path w="2534" h="4046" extrusionOk="0">
                <a:moveTo>
                  <a:pt x="1286" y="0"/>
                </a:moveTo>
                <a:cubicBezTo>
                  <a:pt x="567" y="0"/>
                  <a:pt x="0" y="908"/>
                  <a:pt x="0" y="2004"/>
                </a:cubicBezTo>
                <a:cubicBezTo>
                  <a:pt x="0" y="3138"/>
                  <a:pt x="567" y="4046"/>
                  <a:pt x="1286" y="4046"/>
                </a:cubicBezTo>
                <a:cubicBezTo>
                  <a:pt x="1966" y="4046"/>
                  <a:pt x="2533" y="3138"/>
                  <a:pt x="2533" y="2004"/>
                </a:cubicBezTo>
                <a:cubicBezTo>
                  <a:pt x="2533" y="908"/>
                  <a:pt x="1966" y="0"/>
                  <a:pt x="1286" y="0"/>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365" name="Google Shape;365;p5"/>
          <p:cNvSpPr/>
          <p:nvPr/>
        </p:nvSpPr>
        <p:spPr>
          <a:xfrm>
            <a:off x="374701" y="2240534"/>
            <a:ext cx="432703" cy="110169"/>
          </a:xfrm>
          <a:custGeom>
            <a:avLst/>
            <a:gdLst/>
            <a:ahLst/>
            <a:cxnLst/>
            <a:rect l="l" t="t" r="r" b="b"/>
            <a:pathLst>
              <a:path w="10360" h="2534" extrusionOk="0">
                <a:moveTo>
                  <a:pt x="794" y="1"/>
                </a:moveTo>
                <a:cubicBezTo>
                  <a:pt x="341" y="1"/>
                  <a:pt x="0" y="568"/>
                  <a:pt x="0" y="1248"/>
                </a:cubicBezTo>
                <a:cubicBezTo>
                  <a:pt x="0" y="1967"/>
                  <a:pt x="341" y="2534"/>
                  <a:pt x="794" y="2534"/>
                </a:cubicBezTo>
                <a:lnTo>
                  <a:pt x="9566" y="2534"/>
                </a:lnTo>
                <a:cubicBezTo>
                  <a:pt x="10019" y="2534"/>
                  <a:pt x="10360" y="1967"/>
                  <a:pt x="10360" y="1248"/>
                </a:cubicBezTo>
                <a:cubicBezTo>
                  <a:pt x="10360" y="568"/>
                  <a:pt x="10019" y="1"/>
                  <a:pt x="9566" y="1"/>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366" name="Google Shape;366;p5"/>
          <p:cNvSpPr/>
          <p:nvPr/>
        </p:nvSpPr>
        <p:spPr>
          <a:xfrm>
            <a:off x="406276" y="2349008"/>
            <a:ext cx="42685" cy="1696"/>
          </a:xfrm>
          <a:custGeom>
            <a:avLst/>
            <a:gdLst/>
            <a:ahLst/>
            <a:cxnLst/>
            <a:rect l="l" t="t" r="r" b="b"/>
            <a:pathLst>
              <a:path w="1022" h="39" extrusionOk="0">
                <a:moveTo>
                  <a:pt x="1021" y="39"/>
                </a:moveTo>
                <a:lnTo>
                  <a:pt x="38" y="39"/>
                </a:lnTo>
                <a:cubicBezTo>
                  <a:pt x="38" y="39"/>
                  <a:pt x="38" y="39"/>
                  <a:pt x="38" y="39"/>
                </a:cubicBezTo>
                <a:cubicBezTo>
                  <a:pt x="38" y="39"/>
                  <a:pt x="38" y="39"/>
                  <a:pt x="38" y="39"/>
                </a:cubicBezTo>
                <a:lnTo>
                  <a:pt x="1021" y="39"/>
                </a:lnTo>
                <a:lnTo>
                  <a:pt x="1021" y="39"/>
                </a:lnTo>
                <a:close/>
                <a:moveTo>
                  <a:pt x="1" y="39"/>
                </a:moveTo>
                <a:lnTo>
                  <a:pt x="1" y="39"/>
                </a:lnTo>
                <a:lnTo>
                  <a:pt x="1" y="39"/>
                </a:lnTo>
                <a:close/>
                <a:moveTo>
                  <a:pt x="1" y="39"/>
                </a:moveTo>
                <a:lnTo>
                  <a:pt x="1" y="39"/>
                </a:lnTo>
                <a:lnTo>
                  <a:pt x="1" y="39"/>
                </a:lnTo>
                <a:close/>
                <a:moveTo>
                  <a:pt x="1" y="39"/>
                </a:moveTo>
                <a:lnTo>
                  <a:pt x="1" y="39"/>
                </a:lnTo>
                <a:lnTo>
                  <a:pt x="1" y="39"/>
                </a:lnTo>
                <a:close/>
                <a:moveTo>
                  <a:pt x="1" y="39"/>
                </a:moveTo>
                <a:cubicBezTo>
                  <a:pt x="1" y="39"/>
                  <a:pt x="1" y="39"/>
                  <a:pt x="1" y="1"/>
                </a:cubicBezTo>
                <a:cubicBezTo>
                  <a:pt x="1" y="39"/>
                  <a:pt x="1" y="39"/>
                  <a:pt x="1" y="39"/>
                </a:cubicBez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367" name="Google Shape;367;p5"/>
          <p:cNvSpPr/>
          <p:nvPr/>
        </p:nvSpPr>
        <p:spPr>
          <a:xfrm>
            <a:off x="807362" y="2294793"/>
            <a:ext cx="41" cy="44"/>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368" name="Google Shape;368;p5"/>
          <p:cNvSpPr/>
          <p:nvPr/>
        </p:nvSpPr>
        <p:spPr>
          <a:xfrm>
            <a:off x="376289" y="2255317"/>
            <a:ext cx="431116" cy="95388"/>
          </a:xfrm>
          <a:custGeom>
            <a:avLst/>
            <a:gdLst/>
            <a:ahLst/>
            <a:cxnLst/>
            <a:rect l="l" t="t" r="r" b="b"/>
            <a:pathLst>
              <a:path w="10322" h="2194" extrusionOk="0">
                <a:moveTo>
                  <a:pt x="10057" y="1"/>
                </a:moveTo>
                <a:cubicBezTo>
                  <a:pt x="10095" y="114"/>
                  <a:pt x="10095" y="228"/>
                  <a:pt x="10095" y="303"/>
                </a:cubicBezTo>
                <a:cubicBezTo>
                  <a:pt x="10095" y="1022"/>
                  <a:pt x="9755" y="1589"/>
                  <a:pt x="9301" y="1589"/>
                </a:cubicBezTo>
                <a:lnTo>
                  <a:pt x="530" y="1589"/>
                </a:lnTo>
                <a:cubicBezTo>
                  <a:pt x="303" y="1589"/>
                  <a:pt x="114" y="1438"/>
                  <a:pt x="0" y="1249"/>
                </a:cubicBezTo>
                <a:lnTo>
                  <a:pt x="0" y="1249"/>
                </a:lnTo>
                <a:cubicBezTo>
                  <a:pt x="76" y="1740"/>
                  <a:pt x="340" y="2156"/>
                  <a:pt x="719" y="2156"/>
                </a:cubicBezTo>
                <a:cubicBezTo>
                  <a:pt x="719" y="2194"/>
                  <a:pt x="719" y="2194"/>
                  <a:pt x="719" y="2194"/>
                </a:cubicBezTo>
                <a:lnTo>
                  <a:pt x="9528" y="2194"/>
                </a:lnTo>
                <a:cubicBezTo>
                  <a:pt x="9981" y="2194"/>
                  <a:pt x="10322" y="1627"/>
                  <a:pt x="10322" y="908"/>
                </a:cubicBezTo>
                <a:cubicBezTo>
                  <a:pt x="10322" y="568"/>
                  <a:pt x="10208" y="228"/>
                  <a:pt x="10057" y="1"/>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369" name="Google Shape;369;p5"/>
          <p:cNvSpPr/>
          <p:nvPr/>
        </p:nvSpPr>
        <p:spPr>
          <a:xfrm>
            <a:off x="728423" y="2682691"/>
            <a:ext cx="105837" cy="177603"/>
          </a:xfrm>
          <a:custGeom>
            <a:avLst/>
            <a:gdLst/>
            <a:ahLst/>
            <a:cxnLst/>
            <a:rect l="l" t="t" r="r" b="b"/>
            <a:pathLst>
              <a:path w="2534" h="4085" extrusionOk="0">
                <a:moveTo>
                  <a:pt x="1286" y="1"/>
                </a:moveTo>
                <a:cubicBezTo>
                  <a:pt x="567" y="1"/>
                  <a:pt x="0" y="908"/>
                  <a:pt x="0" y="2042"/>
                </a:cubicBezTo>
                <a:cubicBezTo>
                  <a:pt x="0" y="3177"/>
                  <a:pt x="567" y="4084"/>
                  <a:pt x="1286" y="4084"/>
                </a:cubicBezTo>
                <a:cubicBezTo>
                  <a:pt x="1966" y="4084"/>
                  <a:pt x="2533" y="3177"/>
                  <a:pt x="2533" y="2042"/>
                </a:cubicBezTo>
                <a:cubicBezTo>
                  <a:pt x="2533" y="908"/>
                  <a:pt x="1966" y="1"/>
                  <a:pt x="1286" y="1"/>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370" name="Google Shape;370;p5"/>
          <p:cNvSpPr/>
          <p:nvPr/>
        </p:nvSpPr>
        <p:spPr>
          <a:xfrm>
            <a:off x="374701" y="2717213"/>
            <a:ext cx="432703" cy="10856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371" name="Google Shape;371;p5"/>
          <p:cNvSpPr/>
          <p:nvPr/>
        </p:nvSpPr>
        <p:spPr>
          <a:xfrm>
            <a:off x="406276" y="2825730"/>
            <a:ext cx="42685" cy="44"/>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372" name="Google Shape;372;p5"/>
          <p:cNvSpPr/>
          <p:nvPr/>
        </p:nvSpPr>
        <p:spPr>
          <a:xfrm>
            <a:off x="807362" y="2769819"/>
            <a:ext cx="41" cy="1696"/>
          </a:xfrm>
          <a:custGeom>
            <a:avLst/>
            <a:gdLst/>
            <a:ahLst/>
            <a:cxnLst/>
            <a:rect l="l" t="t" r="r" b="b"/>
            <a:pathLst>
              <a:path w="1" h="39" extrusionOk="0">
                <a:moveTo>
                  <a:pt x="1" y="38"/>
                </a:moveTo>
                <a:lnTo>
                  <a:pt x="1" y="38"/>
                </a:lnTo>
                <a:lnTo>
                  <a:pt x="1" y="38"/>
                </a:lnTo>
                <a:close/>
                <a:moveTo>
                  <a:pt x="1" y="1"/>
                </a:moveTo>
                <a:lnTo>
                  <a:pt x="1" y="1"/>
                </a:lnTo>
                <a:lnTo>
                  <a:pt x="1" y="1"/>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373" name="Google Shape;373;p5"/>
          <p:cNvSpPr/>
          <p:nvPr/>
        </p:nvSpPr>
        <p:spPr>
          <a:xfrm>
            <a:off x="376289" y="2732037"/>
            <a:ext cx="431116" cy="93736"/>
          </a:xfrm>
          <a:custGeom>
            <a:avLst/>
            <a:gdLst/>
            <a:ahLst/>
            <a:cxnLst/>
            <a:rect l="l" t="t" r="r" b="b"/>
            <a:pathLst>
              <a:path w="10322" h="2156" extrusionOk="0">
                <a:moveTo>
                  <a:pt x="10057" y="0"/>
                </a:moveTo>
                <a:cubicBezTo>
                  <a:pt x="10095" y="76"/>
                  <a:pt x="10095" y="189"/>
                  <a:pt x="10095" y="303"/>
                </a:cubicBezTo>
                <a:cubicBezTo>
                  <a:pt x="10095" y="983"/>
                  <a:pt x="9755" y="1550"/>
                  <a:pt x="9301" y="1550"/>
                </a:cubicBezTo>
                <a:lnTo>
                  <a:pt x="530" y="1550"/>
                </a:lnTo>
                <a:cubicBezTo>
                  <a:pt x="303" y="1550"/>
                  <a:pt x="114" y="1437"/>
                  <a:pt x="0" y="1210"/>
                </a:cubicBezTo>
                <a:lnTo>
                  <a:pt x="0" y="1210"/>
                </a:lnTo>
                <a:cubicBezTo>
                  <a:pt x="76" y="1739"/>
                  <a:pt x="340" y="2117"/>
                  <a:pt x="719" y="2155"/>
                </a:cubicBezTo>
                <a:lnTo>
                  <a:pt x="9528" y="2155"/>
                </a:lnTo>
                <a:cubicBezTo>
                  <a:pt x="9981" y="2155"/>
                  <a:pt x="10322" y="1588"/>
                  <a:pt x="10322" y="907"/>
                </a:cubicBezTo>
                <a:lnTo>
                  <a:pt x="10322" y="870"/>
                </a:lnTo>
                <a:cubicBezTo>
                  <a:pt x="10322" y="529"/>
                  <a:pt x="10208" y="227"/>
                  <a:pt x="10057" y="0"/>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374" name="Google Shape;374;p5"/>
          <p:cNvSpPr/>
          <p:nvPr/>
        </p:nvSpPr>
        <p:spPr>
          <a:xfrm>
            <a:off x="728423" y="3159413"/>
            <a:ext cx="105837" cy="175907"/>
          </a:xfrm>
          <a:custGeom>
            <a:avLst/>
            <a:gdLst/>
            <a:ahLst/>
            <a:cxnLst/>
            <a:rect l="l" t="t" r="r" b="b"/>
            <a:pathLst>
              <a:path w="2534" h="4046" extrusionOk="0">
                <a:moveTo>
                  <a:pt x="1286" y="0"/>
                </a:moveTo>
                <a:cubicBezTo>
                  <a:pt x="567" y="0"/>
                  <a:pt x="0" y="907"/>
                  <a:pt x="0" y="2004"/>
                </a:cubicBezTo>
                <a:cubicBezTo>
                  <a:pt x="0" y="3138"/>
                  <a:pt x="567" y="4045"/>
                  <a:pt x="1286" y="4045"/>
                </a:cubicBezTo>
                <a:cubicBezTo>
                  <a:pt x="1966" y="4045"/>
                  <a:pt x="2533" y="3138"/>
                  <a:pt x="2533" y="2004"/>
                </a:cubicBezTo>
                <a:cubicBezTo>
                  <a:pt x="2533" y="907"/>
                  <a:pt x="1966" y="0"/>
                  <a:pt x="1286" y="0"/>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375" name="Google Shape;375;p5"/>
          <p:cNvSpPr/>
          <p:nvPr/>
        </p:nvSpPr>
        <p:spPr>
          <a:xfrm>
            <a:off x="374701" y="3192282"/>
            <a:ext cx="432703" cy="108517"/>
          </a:xfrm>
          <a:custGeom>
            <a:avLst/>
            <a:gdLst/>
            <a:ahLst/>
            <a:cxnLst/>
            <a:rect l="l" t="t" r="r" b="b"/>
            <a:pathLst>
              <a:path w="10360" h="2496" extrusionOk="0">
                <a:moveTo>
                  <a:pt x="794" y="0"/>
                </a:moveTo>
                <a:cubicBezTo>
                  <a:pt x="341" y="0"/>
                  <a:pt x="0" y="567"/>
                  <a:pt x="0" y="1248"/>
                </a:cubicBezTo>
                <a:cubicBezTo>
                  <a:pt x="0" y="1966"/>
                  <a:pt x="341" y="2495"/>
                  <a:pt x="794" y="2495"/>
                </a:cubicBezTo>
                <a:lnTo>
                  <a:pt x="9566" y="2495"/>
                </a:lnTo>
                <a:cubicBezTo>
                  <a:pt x="10019" y="2495"/>
                  <a:pt x="10360" y="1966"/>
                  <a:pt x="10360" y="1248"/>
                </a:cubicBezTo>
                <a:cubicBezTo>
                  <a:pt x="10360" y="567"/>
                  <a:pt x="10019" y="0"/>
                  <a:pt x="9566" y="0"/>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376" name="Google Shape;376;p5"/>
          <p:cNvSpPr/>
          <p:nvPr/>
        </p:nvSpPr>
        <p:spPr>
          <a:xfrm>
            <a:off x="406276" y="3300757"/>
            <a:ext cx="42685" cy="44"/>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377" name="Google Shape;377;p5"/>
          <p:cNvSpPr/>
          <p:nvPr/>
        </p:nvSpPr>
        <p:spPr>
          <a:xfrm>
            <a:off x="807362" y="3246497"/>
            <a:ext cx="41" cy="44"/>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378" name="Google Shape;378;p5"/>
          <p:cNvSpPr/>
          <p:nvPr/>
        </p:nvSpPr>
        <p:spPr>
          <a:xfrm>
            <a:off x="376289" y="3207063"/>
            <a:ext cx="431116" cy="93736"/>
          </a:xfrm>
          <a:custGeom>
            <a:avLst/>
            <a:gdLst/>
            <a:ahLst/>
            <a:cxnLst/>
            <a:rect l="l" t="t" r="r" b="b"/>
            <a:pathLst>
              <a:path w="10322" h="2156" extrusionOk="0">
                <a:moveTo>
                  <a:pt x="10057" y="0"/>
                </a:moveTo>
                <a:cubicBezTo>
                  <a:pt x="10095" y="114"/>
                  <a:pt x="10095" y="189"/>
                  <a:pt x="10095" y="303"/>
                </a:cubicBezTo>
                <a:cubicBezTo>
                  <a:pt x="10095" y="1021"/>
                  <a:pt x="9755" y="1551"/>
                  <a:pt x="9301" y="1551"/>
                </a:cubicBezTo>
                <a:lnTo>
                  <a:pt x="530" y="1551"/>
                </a:lnTo>
                <a:cubicBezTo>
                  <a:pt x="303" y="1551"/>
                  <a:pt x="114" y="1437"/>
                  <a:pt x="0" y="1248"/>
                </a:cubicBezTo>
                <a:lnTo>
                  <a:pt x="0" y="1248"/>
                </a:lnTo>
                <a:cubicBezTo>
                  <a:pt x="76" y="1777"/>
                  <a:pt x="378" y="2155"/>
                  <a:pt x="719" y="2155"/>
                </a:cubicBezTo>
                <a:lnTo>
                  <a:pt x="9528" y="2155"/>
                </a:lnTo>
                <a:cubicBezTo>
                  <a:pt x="9981" y="2155"/>
                  <a:pt x="10322" y="1626"/>
                  <a:pt x="10322" y="908"/>
                </a:cubicBezTo>
                <a:cubicBezTo>
                  <a:pt x="10322" y="530"/>
                  <a:pt x="10208" y="227"/>
                  <a:pt x="10057" y="0"/>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379" name="Google Shape;379;p5"/>
          <p:cNvSpPr/>
          <p:nvPr/>
        </p:nvSpPr>
        <p:spPr>
          <a:xfrm>
            <a:off x="728423" y="3634439"/>
            <a:ext cx="105837" cy="175907"/>
          </a:xfrm>
          <a:custGeom>
            <a:avLst/>
            <a:gdLst/>
            <a:ahLst/>
            <a:cxnLst/>
            <a:rect l="l" t="t" r="r" b="b"/>
            <a:pathLst>
              <a:path w="2534" h="4046" extrusionOk="0">
                <a:moveTo>
                  <a:pt x="1286" y="0"/>
                </a:moveTo>
                <a:cubicBezTo>
                  <a:pt x="567" y="0"/>
                  <a:pt x="0" y="908"/>
                  <a:pt x="0" y="2042"/>
                </a:cubicBezTo>
                <a:cubicBezTo>
                  <a:pt x="0" y="3138"/>
                  <a:pt x="567" y="4046"/>
                  <a:pt x="1286" y="4046"/>
                </a:cubicBezTo>
                <a:cubicBezTo>
                  <a:pt x="1966" y="4046"/>
                  <a:pt x="2533" y="3138"/>
                  <a:pt x="2533" y="2042"/>
                </a:cubicBezTo>
                <a:cubicBezTo>
                  <a:pt x="2533" y="908"/>
                  <a:pt x="1966" y="0"/>
                  <a:pt x="1286" y="0"/>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380" name="Google Shape;380;p5"/>
          <p:cNvSpPr/>
          <p:nvPr/>
        </p:nvSpPr>
        <p:spPr>
          <a:xfrm>
            <a:off x="374701" y="3668959"/>
            <a:ext cx="432703" cy="108517"/>
          </a:xfrm>
          <a:custGeom>
            <a:avLst/>
            <a:gdLst/>
            <a:ahLst/>
            <a:cxnLst/>
            <a:rect l="l" t="t" r="r" b="b"/>
            <a:pathLst>
              <a:path w="10360" h="2496" extrusionOk="0">
                <a:moveTo>
                  <a:pt x="794" y="0"/>
                </a:moveTo>
                <a:cubicBezTo>
                  <a:pt x="341" y="0"/>
                  <a:pt x="0" y="530"/>
                  <a:pt x="0" y="1248"/>
                </a:cubicBezTo>
                <a:cubicBezTo>
                  <a:pt x="0" y="1929"/>
                  <a:pt x="341" y="2496"/>
                  <a:pt x="794" y="2496"/>
                </a:cubicBezTo>
                <a:lnTo>
                  <a:pt x="9566" y="2496"/>
                </a:lnTo>
                <a:cubicBezTo>
                  <a:pt x="10019" y="2496"/>
                  <a:pt x="10360" y="1929"/>
                  <a:pt x="10360" y="1248"/>
                </a:cubicBezTo>
                <a:cubicBezTo>
                  <a:pt x="10360" y="530"/>
                  <a:pt x="10019" y="0"/>
                  <a:pt x="9566" y="0"/>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381" name="Google Shape;381;p5"/>
          <p:cNvSpPr/>
          <p:nvPr/>
        </p:nvSpPr>
        <p:spPr>
          <a:xfrm>
            <a:off x="406276" y="3777434"/>
            <a:ext cx="42685" cy="44"/>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382" name="Google Shape;382;p5"/>
          <p:cNvSpPr/>
          <p:nvPr/>
        </p:nvSpPr>
        <p:spPr>
          <a:xfrm>
            <a:off x="807362" y="3721565"/>
            <a:ext cx="41" cy="1696"/>
          </a:xfrm>
          <a:custGeom>
            <a:avLst/>
            <a:gdLst/>
            <a:ahLst/>
            <a:cxnLst/>
            <a:rect l="l" t="t" r="r" b="b"/>
            <a:pathLst>
              <a:path w="1" h="39" extrusionOk="0">
                <a:moveTo>
                  <a:pt x="1" y="38"/>
                </a:moveTo>
                <a:lnTo>
                  <a:pt x="1" y="38"/>
                </a:lnTo>
                <a:lnTo>
                  <a:pt x="1" y="38"/>
                </a:lnTo>
                <a:close/>
                <a:moveTo>
                  <a:pt x="1" y="0"/>
                </a:moveTo>
                <a:lnTo>
                  <a:pt x="1" y="0"/>
                </a:lnTo>
                <a:lnTo>
                  <a:pt x="1" y="0"/>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383" name="Google Shape;383;p5"/>
          <p:cNvSpPr/>
          <p:nvPr/>
        </p:nvSpPr>
        <p:spPr>
          <a:xfrm>
            <a:off x="376289" y="3682090"/>
            <a:ext cx="431116" cy="95388"/>
          </a:xfrm>
          <a:custGeom>
            <a:avLst/>
            <a:gdLst/>
            <a:ahLst/>
            <a:cxnLst/>
            <a:rect l="l" t="t" r="r" b="b"/>
            <a:pathLst>
              <a:path w="10322" h="2194" extrusionOk="0">
                <a:moveTo>
                  <a:pt x="10057" y="1"/>
                </a:moveTo>
                <a:cubicBezTo>
                  <a:pt x="10095" y="114"/>
                  <a:pt x="10095" y="228"/>
                  <a:pt x="10095" y="341"/>
                </a:cubicBezTo>
                <a:cubicBezTo>
                  <a:pt x="10095" y="1022"/>
                  <a:pt x="9755" y="1589"/>
                  <a:pt x="9301" y="1589"/>
                </a:cubicBezTo>
                <a:lnTo>
                  <a:pt x="530" y="1589"/>
                </a:lnTo>
                <a:cubicBezTo>
                  <a:pt x="303" y="1589"/>
                  <a:pt x="114" y="1475"/>
                  <a:pt x="0" y="1248"/>
                </a:cubicBezTo>
                <a:lnTo>
                  <a:pt x="0" y="1248"/>
                </a:lnTo>
                <a:cubicBezTo>
                  <a:pt x="76" y="1778"/>
                  <a:pt x="340" y="2156"/>
                  <a:pt x="719" y="2194"/>
                </a:cubicBezTo>
                <a:lnTo>
                  <a:pt x="9528" y="2194"/>
                </a:lnTo>
                <a:cubicBezTo>
                  <a:pt x="9981" y="2194"/>
                  <a:pt x="10322" y="1627"/>
                  <a:pt x="10322" y="946"/>
                </a:cubicBezTo>
                <a:lnTo>
                  <a:pt x="10322" y="908"/>
                </a:lnTo>
                <a:cubicBezTo>
                  <a:pt x="10322" y="568"/>
                  <a:pt x="10208" y="228"/>
                  <a:pt x="10057" y="1"/>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384" name="Google Shape;384;p5"/>
          <p:cNvSpPr/>
          <p:nvPr/>
        </p:nvSpPr>
        <p:spPr>
          <a:xfrm>
            <a:off x="728423" y="4111118"/>
            <a:ext cx="105837" cy="175951"/>
          </a:xfrm>
          <a:custGeom>
            <a:avLst/>
            <a:gdLst/>
            <a:ahLst/>
            <a:cxnLst/>
            <a:rect l="l" t="t" r="r" b="b"/>
            <a:pathLst>
              <a:path w="2534" h="4047" extrusionOk="0">
                <a:moveTo>
                  <a:pt x="1286" y="1"/>
                </a:moveTo>
                <a:cubicBezTo>
                  <a:pt x="567" y="1"/>
                  <a:pt x="0" y="908"/>
                  <a:pt x="0" y="2004"/>
                </a:cubicBezTo>
                <a:cubicBezTo>
                  <a:pt x="0" y="3139"/>
                  <a:pt x="567" y="4046"/>
                  <a:pt x="1286" y="4046"/>
                </a:cubicBezTo>
                <a:cubicBezTo>
                  <a:pt x="1966" y="4046"/>
                  <a:pt x="2533" y="3139"/>
                  <a:pt x="2533" y="2004"/>
                </a:cubicBezTo>
                <a:cubicBezTo>
                  <a:pt x="2533" y="908"/>
                  <a:pt x="1966" y="1"/>
                  <a:pt x="1286" y="1"/>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385" name="Google Shape;385;p5"/>
          <p:cNvSpPr/>
          <p:nvPr/>
        </p:nvSpPr>
        <p:spPr>
          <a:xfrm>
            <a:off x="374701" y="4143986"/>
            <a:ext cx="432703" cy="10856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386" name="Google Shape;386;p5"/>
          <p:cNvSpPr/>
          <p:nvPr/>
        </p:nvSpPr>
        <p:spPr>
          <a:xfrm>
            <a:off x="406276" y="4252503"/>
            <a:ext cx="42685" cy="44"/>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387" name="Google Shape;387;p5"/>
          <p:cNvSpPr/>
          <p:nvPr/>
        </p:nvSpPr>
        <p:spPr>
          <a:xfrm>
            <a:off x="807362" y="4198245"/>
            <a:ext cx="41" cy="44"/>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388" name="Google Shape;388;p5"/>
          <p:cNvSpPr/>
          <p:nvPr/>
        </p:nvSpPr>
        <p:spPr>
          <a:xfrm>
            <a:off x="376289" y="4158811"/>
            <a:ext cx="431116" cy="93736"/>
          </a:xfrm>
          <a:custGeom>
            <a:avLst/>
            <a:gdLst/>
            <a:ahLst/>
            <a:cxnLst/>
            <a:rect l="l" t="t" r="r" b="b"/>
            <a:pathLst>
              <a:path w="10322" h="2156" extrusionOk="0">
                <a:moveTo>
                  <a:pt x="10057" y="0"/>
                </a:moveTo>
                <a:cubicBezTo>
                  <a:pt x="10095" y="113"/>
                  <a:pt x="10095" y="189"/>
                  <a:pt x="10095" y="302"/>
                </a:cubicBezTo>
                <a:cubicBezTo>
                  <a:pt x="10095" y="1021"/>
                  <a:pt x="9755" y="1550"/>
                  <a:pt x="9301" y="1550"/>
                </a:cubicBezTo>
                <a:lnTo>
                  <a:pt x="530" y="1550"/>
                </a:lnTo>
                <a:cubicBezTo>
                  <a:pt x="303" y="1550"/>
                  <a:pt x="114" y="1437"/>
                  <a:pt x="0" y="1248"/>
                </a:cubicBezTo>
                <a:lnTo>
                  <a:pt x="0" y="1248"/>
                </a:lnTo>
                <a:cubicBezTo>
                  <a:pt x="76" y="1739"/>
                  <a:pt x="340" y="2155"/>
                  <a:pt x="719" y="2155"/>
                </a:cubicBezTo>
                <a:lnTo>
                  <a:pt x="9528" y="2155"/>
                </a:lnTo>
                <a:cubicBezTo>
                  <a:pt x="9981" y="2155"/>
                  <a:pt x="10322" y="1588"/>
                  <a:pt x="10322" y="907"/>
                </a:cubicBezTo>
                <a:cubicBezTo>
                  <a:pt x="10322" y="529"/>
                  <a:pt x="10208" y="227"/>
                  <a:pt x="10057" y="0"/>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389" name="Google Shape;389;p5"/>
          <p:cNvSpPr/>
          <p:nvPr/>
        </p:nvSpPr>
        <p:spPr>
          <a:xfrm>
            <a:off x="728423" y="4586187"/>
            <a:ext cx="105837" cy="175907"/>
          </a:xfrm>
          <a:custGeom>
            <a:avLst/>
            <a:gdLst/>
            <a:ahLst/>
            <a:cxnLst/>
            <a:rect l="l" t="t" r="r" b="b"/>
            <a:pathLst>
              <a:path w="2534" h="4046" extrusionOk="0">
                <a:moveTo>
                  <a:pt x="1286" y="0"/>
                </a:moveTo>
                <a:cubicBezTo>
                  <a:pt x="567" y="0"/>
                  <a:pt x="0" y="907"/>
                  <a:pt x="0" y="2042"/>
                </a:cubicBezTo>
                <a:cubicBezTo>
                  <a:pt x="0" y="3138"/>
                  <a:pt x="567" y="4045"/>
                  <a:pt x="1286" y="4045"/>
                </a:cubicBezTo>
                <a:cubicBezTo>
                  <a:pt x="1966" y="4045"/>
                  <a:pt x="2533" y="3138"/>
                  <a:pt x="2533" y="2042"/>
                </a:cubicBezTo>
                <a:cubicBezTo>
                  <a:pt x="2533" y="907"/>
                  <a:pt x="1966" y="0"/>
                  <a:pt x="1286" y="0"/>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390" name="Google Shape;390;p5"/>
          <p:cNvSpPr/>
          <p:nvPr/>
        </p:nvSpPr>
        <p:spPr>
          <a:xfrm>
            <a:off x="374701" y="4620665"/>
            <a:ext cx="432703" cy="108561"/>
          </a:xfrm>
          <a:custGeom>
            <a:avLst/>
            <a:gdLst/>
            <a:ahLst/>
            <a:cxnLst/>
            <a:rect l="l" t="t" r="r" b="b"/>
            <a:pathLst>
              <a:path w="10360" h="2497" extrusionOk="0">
                <a:moveTo>
                  <a:pt x="794" y="1"/>
                </a:moveTo>
                <a:cubicBezTo>
                  <a:pt x="341" y="1"/>
                  <a:pt x="0" y="530"/>
                  <a:pt x="0" y="1249"/>
                </a:cubicBezTo>
                <a:cubicBezTo>
                  <a:pt x="0" y="1929"/>
                  <a:pt x="341" y="2496"/>
                  <a:pt x="794" y="2496"/>
                </a:cubicBezTo>
                <a:lnTo>
                  <a:pt x="9566" y="2496"/>
                </a:lnTo>
                <a:cubicBezTo>
                  <a:pt x="10019" y="2496"/>
                  <a:pt x="10360" y="1929"/>
                  <a:pt x="10360" y="1249"/>
                </a:cubicBezTo>
                <a:cubicBezTo>
                  <a:pt x="10360" y="530"/>
                  <a:pt x="10019" y="1"/>
                  <a:pt x="9566" y="1"/>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391" name="Google Shape;391;p5"/>
          <p:cNvSpPr/>
          <p:nvPr/>
        </p:nvSpPr>
        <p:spPr>
          <a:xfrm>
            <a:off x="406276" y="4729182"/>
            <a:ext cx="42685" cy="44"/>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392" name="Google Shape;392;p5"/>
          <p:cNvSpPr/>
          <p:nvPr/>
        </p:nvSpPr>
        <p:spPr>
          <a:xfrm>
            <a:off x="807362" y="4673271"/>
            <a:ext cx="41" cy="44"/>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393" name="Google Shape;393;p5"/>
          <p:cNvSpPr/>
          <p:nvPr/>
        </p:nvSpPr>
        <p:spPr>
          <a:xfrm>
            <a:off x="376289" y="4633838"/>
            <a:ext cx="431116" cy="95388"/>
          </a:xfrm>
          <a:custGeom>
            <a:avLst/>
            <a:gdLst/>
            <a:ahLst/>
            <a:cxnLst/>
            <a:rect l="l" t="t" r="r" b="b"/>
            <a:pathLst>
              <a:path w="10322" h="2194" extrusionOk="0">
                <a:moveTo>
                  <a:pt x="10057" y="0"/>
                </a:moveTo>
                <a:lnTo>
                  <a:pt x="10057" y="0"/>
                </a:ln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6"/>
                </a:cubicBezTo>
                <a:lnTo>
                  <a:pt x="10322" y="908"/>
                </a:lnTo>
                <a:cubicBezTo>
                  <a:pt x="10322" y="568"/>
                  <a:pt x="10208" y="227"/>
                  <a:pt x="10057" y="0"/>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394" name="Google Shape;394;p5"/>
          <p:cNvSpPr/>
          <p:nvPr/>
        </p:nvSpPr>
        <p:spPr>
          <a:xfrm>
            <a:off x="728423" y="5061213"/>
            <a:ext cx="105837" cy="177559"/>
          </a:xfrm>
          <a:custGeom>
            <a:avLst/>
            <a:gdLst/>
            <a:ahLst/>
            <a:cxnLst/>
            <a:rect l="l" t="t" r="r" b="b"/>
            <a:pathLst>
              <a:path w="2534" h="4084" extrusionOk="0">
                <a:moveTo>
                  <a:pt x="1286" y="0"/>
                </a:moveTo>
                <a:cubicBezTo>
                  <a:pt x="567" y="0"/>
                  <a:pt x="0" y="908"/>
                  <a:pt x="0" y="2042"/>
                </a:cubicBezTo>
                <a:cubicBezTo>
                  <a:pt x="0" y="3176"/>
                  <a:pt x="567" y="4084"/>
                  <a:pt x="1286" y="4084"/>
                </a:cubicBezTo>
                <a:cubicBezTo>
                  <a:pt x="1966" y="4084"/>
                  <a:pt x="2533" y="3176"/>
                  <a:pt x="2533" y="2042"/>
                </a:cubicBezTo>
                <a:cubicBezTo>
                  <a:pt x="2533" y="908"/>
                  <a:pt x="1966" y="0"/>
                  <a:pt x="1286" y="0"/>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395" name="Google Shape;395;p5"/>
          <p:cNvSpPr/>
          <p:nvPr/>
        </p:nvSpPr>
        <p:spPr>
          <a:xfrm>
            <a:off x="374701" y="5095734"/>
            <a:ext cx="432703" cy="108517"/>
          </a:xfrm>
          <a:custGeom>
            <a:avLst/>
            <a:gdLst/>
            <a:ahLst/>
            <a:cxnLst/>
            <a:rect l="l" t="t" r="r" b="b"/>
            <a:pathLst>
              <a:path w="10360" h="2496" extrusionOk="0">
                <a:moveTo>
                  <a:pt x="794" y="0"/>
                </a:moveTo>
                <a:cubicBezTo>
                  <a:pt x="341" y="0"/>
                  <a:pt x="0" y="567"/>
                  <a:pt x="0" y="1248"/>
                </a:cubicBezTo>
                <a:cubicBezTo>
                  <a:pt x="0" y="1929"/>
                  <a:pt x="341" y="2496"/>
                  <a:pt x="794" y="2496"/>
                </a:cubicBezTo>
                <a:lnTo>
                  <a:pt x="9566" y="2496"/>
                </a:lnTo>
                <a:cubicBezTo>
                  <a:pt x="10019" y="2496"/>
                  <a:pt x="10360" y="1929"/>
                  <a:pt x="10360" y="1248"/>
                </a:cubicBezTo>
                <a:cubicBezTo>
                  <a:pt x="10360" y="567"/>
                  <a:pt x="10019" y="0"/>
                  <a:pt x="9566" y="0"/>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396" name="Google Shape;396;p5"/>
          <p:cNvSpPr/>
          <p:nvPr/>
        </p:nvSpPr>
        <p:spPr>
          <a:xfrm>
            <a:off x="406276" y="5204207"/>
            <a:ext cx="42685" cy="44"/>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397" name="Google Shape;397;p5"/>
          <p:cNvSpPr/>
          <p:nvPr/>
        </p:nvSpPr>
        <p:spPr>
          <a:xfrm>
            <a:off x="807362" y="5149993"/>
            <a:ext cx="41" cy="44"/>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398" name="Google Shape;398;p5"/>
          <p:cNvSpPr/>
          <p:nvPr/>
        </p:nvSpPr>
        <p:spPr>
          <a:xfrm>
            <a:off x="376289" y="5110515"/>
            <a:ext cx="431116" cy="93736"/>
          </a:xfrm>
          <a:custGeom>
            <a:avLst/>
            <a:gdLst/>
            <a:ahLst/>
            <a:cxnLst/>
            <a:rect l="l" t="t" r="r" b="b"/>
            <a:pathLst>
              <a:path w="10322" h="2156" extrusionOk="0">
                <a:moveTo>
                  <a:pt x="10057" y="1"/>
                </a:moveTo>
                <a:lnTo>
                  <a:pt x="10057" y="1"/>
                </a:lnTo>
                <a:cubicBezTo>
                  <a:pt x="10095" y="76"/>
                  <a:pt x="10095" y="190"/>
                  <a:pt x="10095" y="303"/>
                </a:cubicBezTo>
                <a:cubicBezTo>
                  <a:pt x="10095" y="984"/>
                  <a:pt x="9755" y="1551"/>
                  <a:pt x="9301" y="1551"/>
                </a:cubicBezTo>
                <a:lnTo>
                  <a:pt x="530" y="1551"/>
                </a:lnTo>
                <a:cubicBezTo>
                  <a:pt x="303" y="1551"/>
                  <a:pt x="114" y="1437"/>
                  <a:pt x="0" y="1210"/>
                </a:cubicBezTo>
                <a:lnTo>
                  <a:pt x="0" y="1210"/>
                </a:lnTo>
                <a:cubicBezTo>
                  <a:pt x="76" y="1740"/>
                  <a:pt x="340" y="2118"/>
                  <a:pt x="719" y="2156"/>
                </a:cubicBezTo>
                <a:lnTo>
                  <a:pt x="9528" y="2156"/>
                </a:lnTo>
                <a:cubicBezTo>
                  <a:pt x="9981" y="2156"/>
                  <a:pt x="10322" y="1589"/>
                  <a:pt x="10322" y="908"/>
                </a:cubicBezTo>
                <a:cubicBezTo>
                  <a:pt x="10322" y="530"/>
                  <a:pt x="10208" y="227"/>
                  <a:pt x="10057" y="1"/>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399" name="Google Shape;399;p5"/>
          <p:cNvSpPr/>
          <p:nvPr/>
        </p:nvSpPr>
        <p:spPr>
          <a:xfrm>
            <a:off x="728423" y="5537891"/>
            <a:ext cx="105837" cy="175951"/>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400" name="Google Shape;400;p5"/>
          <p:cNvSpPr/>
          <p:nvPr/>
        </p:nvSpPr>
        <p:spPr>
          <a:xfrm>
            <a:off x="374701" y="5570760"/>
            <a:ext cx="432703" cy="110169"/>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401" name="Google Shape;401;p5"/>
          <p:cNvSpPr/>
          <p:nvPr/>
        </p:nvSpPr>
        <p:spPr>
          <a:xfrm>
            <a:off x="406276" y="5680886"/>
            <a:ext cx="42685" cy="44"/>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402" name="Google Shape;402;p5"/>
          <p:cNvSpPr/>
          <p:nvPr/>
        </p:nvSpPr>
        <p:spPr>
          <a:xfrm>
            <a:off x="807362" y="5625018"/>
            <a:ext cx="41" cy="44"/>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403" name="Google Shape;403;p5"/>
          <p:cNvSpPr/>
          <p:nvPr/>
        </p:nvSpPr>
        <p:spPr>
          <a:xfrm>
            <a:off x="376289" y="5585584"/>
            <a:ext cx="431116" cy="95344"/>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404" name="Google Shape;404;p5"/>
          <p:cNvSpPr/>
          <p:nvPr/>
        </p:nvSpPr>
        <p:spPr>
          <a:xfrm>
            <a:off x="376289" y="1303611"/>
            <a:ext cx="431116" cy="95388"/>
          </a:xfrm>
          <a:custGeom>
            <a:avLst/>
            <a:gdLst/>
            <a:ahLst/>
            <a:cxnLst/>
            <a:rect l="l" t="t" r="r" b="b"/>
            <a:pathLst>
              <a:path w="10322" h="2194" extrusionOk="0">
                <a:moveTo>
                  <a:pt x="10057" y="0"/>
                </a:move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5"/>
                </a:cubicBezTo>
                <a:lnTo>
                  <a:pt x="10322" y="908"/>
                </a:lnTo>
                <a:cubicBezTo>
                  <a:pt x="10322" y="567"/>
                  <a:pt x="10208" y="227"/>
                  <a:pt x="10057" y="0"/>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371019596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405"/>
        <p:cNvGrpSpPr/>
        <p:nvPr/>
      </p:nvGrpSpPr>
      <p:grpSpPr>
        <a:xfrm>
          <a:off x="0" y="0"/>
          <a:ext cx="0" cy="0"/>
          <a:chOff x="0" y="0"/>
          <a:chExt cx="0" cy="0"/>
        </a:xfrm>
      </p:grpSpPr>
      <p:sp>
        <p:nvSpPr>
          <p:cNvPr id="406" name="Google Shape;406;p6"/>
          <p:cNvSpPr/>
          <p:nvPr/>
        </p:nvSpPr>
        <p:spPr>
          <a:xfrm>
            <a:off x="527900" y="388432"/>
            <a:ext cx="11114749" cy="6384375"/>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595959">
              <a:alpha val="14530"/>
            </a:srgbClr>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407" name="Google Shape;407;p6"/>
          <p:cNvSpPr/>
          <p:nvPr/>
        </p:nvSpPr>
        <p:spPr>
          <a:xfrm>
            <a:off x="881581" y="292693"/>
            <a:ext cx="10758425" cy="6384375"/>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chemeClr val="dk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408" name="Google Shape;408;p6"/>
          <p:cNvSpPr/>
          <p:nvPr/>
        </p:nvSpPr>
        <p:spPr>
          <a:xfrm>
            <a:off x="11122057" y="5930292"/>
            <a:ext cx="759568" cy="410985"/>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nvGrpSpPr>
          <p:cNvPr id="409" name="Google Shape;409;p6"/>
          <p:cNvGrpSpPr/>
          <p:nvPr/>
        </p:nvGrpSpPr>
        <p:grpSpPr>
          <a:xfrm>
            <a:off x="11122057" y="3042677"/>
            <a:ext cx="759568" cy="507483"/>
            <a:chOff x="8341543" y="2282008"/>
            <a:chExt cx="569676" cy="380612"/>
          </a:xfrm>
        </p:grpSpPr>
        <p:sp>
          <p:nvSpPr>
            <p:cNvPr id="410" name="Google Shape;410;p6"/>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411" name="Google Shape;411;p6"/>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412" name="Google Shape;412;p6"/>
          <p:cNvGrpSpPr/>
          <p:nvPr/>
        </p:nvGrpSpPr>
        <p:grpSpPr>
          <a:xfrm>
            <a:off x="11122057" y="2294792"/>
            <a:ext cx="759568" cy="507483"/>
            <a:chOff x="8341543" y="1721094"/>
            <a:chExt cx="569676" cy="380612"/>
          </a:xfrm>
        </p:grpSpPr>
        <p:sp>
          <p:nvSpPr>
            <p:cNvPr id="413" name="Google Shape;413;p6"/>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414" name="Google Shape;414;p6"/>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415" name="Google Shape;415;p6"/>
          <p:cNvGrpSpPr/>
          <p:nvPr/>
        </p:nvGrpSpPr>
        <p:grpSpPr>
          <a:xfrm>
            <a:off x="11128364" y="1578123"/>
            <a:ext cx="757981" cy="517352"/>
            <a:chOff x="8346273" y="1183592"/>
            <a:chExt cx="568486" cy="388014"/>
          </a:xfrm>
        </p:grpSpPr>
        <p:sp>
          <p:nvSpPr>
            <p:cNvPr id="416" name="Google Shape;416;p6"/>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417" name="Google Shape;417;p6"/>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418" name="Google Shape;418;p6"/>
          <p:cNvGrpSpPr/>
          <p:nvPr/>
        </p:nvGrpSpPr>
        <p:grpSpPr>
          <a:xfrm>
            <a:off x="11122057" y="808847"/>
            <a:ext cx="759568" cy="517352"/>
            <a:chOff x="8341543" y="606635"/>
            <a:chExt cx="569676" cy="388014"/>
          </a:xfrm>
        </p:grpSpPr>
        <p:sp>
          <p:nvSpPr>
            <p:cNvPr id="419" name="Google Shape;419;p6"/>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420" name="Google Shape;420;p6"/>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421" name="Google Shape;421;p6"/>
          <p:cNvGrpSpPr/>
          <p:nvPr/>
        </p:nvGrpSpPr>
        <p:grpSpPr>
          <a:xfrm>
            <a:off x="11122057" y="3790577"/>
            <a:ext cx="759568" cy="507483"/>
            <a:chOff x="8341543" y="2282008"/>
            <a:chExt cx="569676" cy="380612"/>
          </a:xfrm>
        </p:grpSpPr>
        <p:sp>
          <p:nvSpPr>
            <p:cNvPr id="422" name="Google Shape;422;p6"/>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423" name="Google Shape;423;p6"/>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424" name="Google Shape;424;p6"/>
          <p:cNvGrpSpPr/>
          <p:nvPr/>
        </p:nvGrpSpPr>
        <p:grpSpPr>
          <a:xfrm>
            <a:off x="11122057" y="4538477"/>
            <a:ext cx="759568" cy="507483"/>
            <a:chOff x="8341543" y="2282008"/>
            <a:chExt cx="569676" cy="380612"/>
          </a:xfrm>
        </p:grpSpPr>
        <p:sp>
          <p:nvSpPr>
            <p:cNvPr id="425" name="Google Shape;425;p6"/>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426" name="Google Shape;426;p6"/>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sp>
        <p:nvSpPr>
          <p:cNvPr id="427" name="Google Shape;427;p6"/>
          <p:cNvSpPr/>
          <p:nvPr/>
        </p:nvSpPr>
        <p:spPr>
          <a:xfrm>
            <a:off x="11122057" y="5823925"/>
            <a:ext cx="759568" cy="410985"/>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428" name="Google Shape;428;p6"/>
          <p:cNvSpPr/>
          <p:nvPr/>
        </p:nvSpPr>
        <p:spPr>
          <a:xfrm>
            <a:off x="527859" y="292693"/>
            <a:ext cx="10737917" cy="6384375"/>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rgbClr val="FCFAF8"/>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429" name="Google Shape;429;p6"/>
          <p:cNvSpPr/>
          <p:nvPr/>
        </p:nvSpPr>
        <p:spPr>
          <a:xfrm>
            <a:off x="728423" y="1255918"/>
            <a:ext cx="105837" cy="175951"/>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430" name="Google Shape;430;p6"/>
          <p:cNvSpPr/>
          <p:nvPr/>
        </p:nvSpPr>
        <p:spPr>
          <a:xfrm>
            <a:off x="374701" y="1288786"/>
            <a:ext cx="432703" cy="110213"/>
          </a:xfrm>
          <a:custGeom>
            <a:avLst/>
            <a:gdLst/>
            <a:ahLst/>
            <a:cxnLst/>
            <a:rect l="l" t="t" r="r" b="b"/>
            <a:pathLst>
              <a:path w="10360" h="2535"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431" name="Google Shape;431;p6"/>
          <p:cNvSpPr/>
          <p:nvPr/>
        </p:nvSpPr>
        <p:spPr>
          <a:xfrm>
            <a:off x="406276" y="1398957"/>
            <a:ext cx="42685" cy="44"/>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432" name="Google Shape;432;p6"/>
          <p:cNvSpPr/>
          <p:nvPr/>
        </p:nvSpPr>
        <p:spPr>
          <a:xfrm>
            <a:off x="807362" y="1343045"/>
            <a:ext cx="41" cy="44"/>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433" name="Google Shape;433;p6"/>
          <p:cNvSpPr/>
          <p:nvPr/>
        </p:nvSpPr>
        <p:spPr>
          <a:xfrm>
            <a:off x="728423" y="1730987"/>
            <a:ext cx="105837" cy="177559"/>
          </a:xfrm>
          <a:custGeom>
            <a:avLst/>
            <a:gdLst/>
            <a:ahLst/>
            <a:cxnLst/>
            <a:rect l="l" t="t" r="r" b="b"/>
            <a:pathLst>
              <a:path w="2534" h="4084" extrusionOk="0">
                <a:moveTo>
                  <a:pt x="1286" y="0"/>
                </a:moveTo>
                <a:cubicBezTo>
                  <a:pt x="567" y="0"/>
                  <a:pt x="0" y="908"/>
                  <a:pt x="0" y="2042"/>
                </a:cubicBezTo>
                <a:cubicBezTo>
                  <a:pt x="0" y="3176"/>
                  <a:pt x="567" y="4083"/>
                  <a:pt x="1286" y="4083"/>
                </a:cubicBezTo>
                <a:cubicBezTo>
                  <a:pt x="1966" y="4083"/>
                  <a:pt x="2533" y="3176"/>
                  <a:pt x="2533" y="2042"/>
                </a:cubicBezTo>
                <a:cubicBezTo>
                  <a:pt x="2533" y="908"/>
                  <a:pt x="1966" y="0"/>
                  <a:pt x="1286" y="0"/>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434" name="Google Shape;434;p6"/>
          <p:cNvSpPr/>
          <p:nvPr/>
        </p:nvSpPr>
        <p:spPr>
          <a:xfrm>
            <a:off x="374701" y="1765507"/>
            <a:ext cx="432703" cy="108517"/>
          </a:xfrm>
          <a:custGeom>
            <a:avLst/>
            <a:gdLst/>
            <a:ahLst/>
            <a:cxnLst/>
            <a:rect l="l" t="t" r="r" b="b"/>
            <a:pathLst>
              <a:path w="10360" h="2496" extrusionOk="0">
                <a:moveTo>
                  <a:pt x="794" y="0"/>
                </a:moveTo>
                <a:cubicBezTo>
                  <a:pt x="341" y="0"/>
                  <a:pt x="0" y="567"/>
                  <a:pt x="0" y="1248"/>
                </a:cubicBezTo>
                <a:cubicBezTo>
                  <a:pt x="0" y="1928"/>
                  <a:pt x="341" y="2495"/>
                  <a:pt x="794" y="2495"/>
                </a:cubicBezTo>
                <a:lnTo>
                  <a:pt x="9566" y="2495"/>
                </a:lnTo>
                <a:cubicBezTo>
                  <a:pt x="10019" y="2495"/>
                  <a:pt x="10360" y="1928"/>
                  <a:pt x="10360" y="1248"/>
                </a:cubicBezTo>
                <a:cubicBezTo>
                  <a:pt x="10360" y="567"/>
                  <a:pt x="10019" y="0"/>
                  <a:pt x="9566" y="0"/>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435" name="Google Shape;435;p6"/>
          <p:cNvSpPr/>
          <p:nvPr/>
        </p:nvSpPr>
        <p:spPr>
          <a:xfrm>
            <a:off x="406276" y="1873982"/>
            <a:ext cx="42685" cy="44"/>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436" name="Google Shape;436;p6"/>
          <p:cNvSpPr/>
          <p:nvPr/>
        </p:nvSpPr>
        <p:spPr>
          <a:xfrm>
            <a:off x="807362" y="1819723"/>
            <a:ext cx="41" cy="44"/>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437" name="Google Shape;437;p6"/>
          <p:cNvSpPr/>
          <p:nvPr/>
        </p:nvSpPr>
        <p:spPr>
          <a:xfrm>
            <a:off x="376289" y="1780289"/>
            <a:ext cx="431116" cy="93736"/>
          </a:xfrm>
          <a:custGeom>
            <a:avLst/>
            <a:gdLst/>
            <a:ahLst/>
            <a:cxnLst/>
            <a:rect l="l" t="t" r="r" b="b"/>
            <a:pathLst>
              <a:path w="10322" h="2156" extrusionOk="0">
                <a:moveTo>
                  <a:pt x="10057" y="0"/>
                </a:moveTo>
                <a:lnTo>
                  <a:pt x="10057" y="0"/>
                </a:lnTo>
                <a:cubicBezTo>
                  <a:pt x="10095" y="76"/>
                  <a:pt x="10095" y="190"/>
                  <a:pt x="10095" y="303"/>
                </a:cubicBezTo>
                <a:cubicBezTo>
                  <a:pt x="10095" y="983"/>
                  <a:pt x="9755" y="1551"/>
                  <a:pt x="9301" y="1551"/>
                </a:cubicBezTo>
                <a:lnTo>
                  <a:pt x="530" y="1551"/>
                </a:lnTo>
                <a:cubicBezTo>
                  <a:pt x="303" y="1551"/>
                  <a:pt x="114" y="1437"/>
                  <a:pt x="0" y="1210"/>
                </a:cubicBezTo>
                <a:lnTo>
                  <a:pt x="0" y="1210"/>
                </a:lnTo>
                <a:cubicBezTo>
                  <a:pt x="76" y="1740"/>
                  <a:pt x="378" y="2118"/>
                  <a:pt x="719" y="2155"/>
                </a:cubicBezTo>
                <a:lnTo>
                  <a:pt x="9528" y="2155"/>
                </a:lnTo>
                <a:cubicBezTo>
                  <a:pt x="9981" y="2155"/>
                  <a:pt x="10322" y="1588"/>
                  <a:pt x="10322" y="908"/>
                </a:cubicBezTo>
                <a:cubicBezTo>
                  <a:pt x="10322" y="530"/>
                  <a:pt x="10208" y="227"/>
                  <a:pt x="10057" y="0"/>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438" name="Google Shape;438;p6"/>
          <p:cNvSpPr/>
          <p:nvPr/>
        </p:nvSpPr>
        <p:spPr>
          <a:xfrm>
            <a:off x="728423" y="2207665"/>
            <a:ext cx="105837" cy="175907"/>
          </a:xfrm>
          <a:custGeom>
            <a:avLst/>
            <a:gdLst/>
            <a:ahLst/>
            <a:cxnLst/>
            <a:rect l="l" t="t" r="r" b="b"/>
            <a:pathLst>
              <a:path w="2534" h="4046" extrusionOk="0">
                <a:moveTo>
                  <a:pt x="1286" y="0"/>
                </a:moveTo>
                <a:cubicBezTo>
                  <a:pt x="567" y="0"/>
                  <a:pt x="0" y="908"/>
                  <a:pt x="0" y="2004"/>
                </a:cubicBezTo>
                <a:cubicBezTo>
                  <a:pt x="0" y="3138"/>
                  <a:pt x="567" y="4046"/>
                  <a:pt x="1286" y="4046"/>
                </a:cubicBezTo>
                <a:cubicBezTo>
                  <a:pt x="1966" y="4046"/>
                  <a:pt x="2533" y="3138"/>
                  <a:pt x="2533" y="2004"/>
                </a:cubicBezTo>
                <a:cubicBezTo>
                  <a:pt x="2533" y="908"/>
                  <a:pt x="1966" y="0"/>
                  <a:pt x="1286" y="0"/>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439" name="Google Shape;439;p6"/>
          <p:cNvSpPr/>
          <p:nvPr/>
        </p:nvSpPr>
        <p:spPr>
          <a:xfrm>
            <a:off x="374701" y="2240534"/>
            <a:ext cx="432703" cy="110169"/>
          </a:xfrm>
          <a:custGeom>
            <a:avLst/>
            <a:gdLst/>
            <a:ahLst/>
            <a:cxnLst/>
            <a:rect l="l" t="t" r="r" b="b"/>
            <a:pathLst>
              <a:path w="10360" h="2534" extrusionOk="0">
                <a:moveTo>
                  <a:pt x="794" y="1"/>
                </a:moveTo>
                <a:cubicBezTo>
                  <a:pt x="341" y="1"/>
                  <a:pt x="0" y="568"/>
                  <a:pt x="0" y="1248"/>
                </a:cubicBezTo>
                <a:cubicBezTo>
                  <a:pt x="0" y="1967"/>
                  <a:pt x="341" y="2534"/>
                  <a:pt x="794" y="2534"/>
                </a:cubicBezTo>
                <a:lnTo>
                  <a:pt x="9566" y="2534"/>
                </a:lnTo>
                <a:cubicBezTo>
                  <a:pt x="10019" y="2534"/>
                  <a:pt x="10360" y="1967"/>
                  <a:pt x="10360" y="1248"/>
                </a:cubicBezTo>
                <a:cubicBezTo>
                  <a:pt x="10360" y="568"/>
                  <a:pt x="10019" y="1"/>
                  <a:pt x="9566" y="1"/>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440" name="Google Shape;440;p6"/>
          <p:cNvSpPr/>
          <p:nvPr/>
        </p:nvSpPr>
        <p:spPr>
          <a:xfrm>
            <a:off x="406276" y="2349008"/>
            <a:ext cx="42685" cy="1696"/>
          </a:xfrm>
          <a:custGeom>
            <a:avLst/>
            <a:gdLst/>
            <a:ahLst/>
            <a:cxnLst/>
            <a:rect l="l" t="t" r="r" b="b"/>
            <a:pathLst>
              <a:path w="1022" h="39" extrusionOk="0">
                <a:moveTo>
                  <a:pt x="1021" y="39"/>
                </a:moveTo>
                <a:lnTo>
                  <a:pt x="38" y="39"/>
                </a:lnTo>
                <a:cubicBezTo>
                  <a:pt x="38" y="39"/>
                  <a:pt x="38" y="39"/>
                  <a:pt x="38" y="39"/>
                </a:cubicBezTo>
                <a:cubicBezTo>
                  <a:pt x="38" y="39"/>
                  <a:pt x="38" y="39"/>
                  <a:pt x="38" y="39"/>
                </a:cubicBezTo>
                <a:lnTo>
                  <a:pt x="1021" y="39"/>
                </a:lnTo>
                <a:lnTo>
                  <a:pt x="1021" y="39"/>
                </a:lnTo>
                <a:close/>
                <a:moveTo>
                  <a:pt x="1" y="39"/>
                </a:moveTo>
                <a:lnTo>
                  <a:pt x="1" y="39"/>
                </a:lnTo>
                <a:lnTo>
                  <a:pt x="1" y="39"/>
                </a:lnTo>
                <a:close/>
                <a:moveTo>
                  <a:pt x="1" y="39"/>
                </a:moveTo>
                <a:lnTo>
                  <a:pt x="1" y="39"/>
                </a:lnTo>
                <a:lnTo>
                  <a:pt x="1" y="39"/>
                </a:lnTo>
                <a:close/>
                <a:moveTo>
                  <a:pt x="1" y="39"/>
                </a:moveTo>
                <a:lnTo>
                  <a:pt x="1" y="39"/>
                </a:lnTo>
                <a:lnTo>
                  <a:pt x="1" y="39"/>
                </a:lnTo>
                <a:close/>
                <a:moveTo>
                  <a:pt x="1" y="39"/>
                </a:moveTo>
                <a:cubicBezTo>
                  <a:pt x="1" y="39"/>
                  <a:pt x="1" y="39"/>
                  <a:pt x="1" y="1"/>
                </a:cubicBezTo>
                <a:cubicBezTo>
                  <a:pt x="1" y="39"/>
                  <a:pt x="1" y="39"/>
                  <a:pt x="1" y="39"/>
                </a:cubicBez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441" name="Google Shape;441;p6"/>
          <p:cNvSpPr/>
          <p:nvPr/>
        </p:nvSpPr>
        <p:spPr>
          <a:xfrm>
            <a:off x="807362" y="2294793"/>
            <a:ext cx="41" cy="44"/>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442" name="Google Shape;442;p6"/>
          <p:cNvSpPr/>
          <p:nvPr/>
        </p:nvSpPr>
        <p:spPr>
          <a:xfrm>
            <a:off x="376289" y="2255317"/>
            <a:ext cx="431116" cy="95388"/>
          </a:xfrm>
          <a:custGeom>
            <a:avLst/>
            <a:gdLst/>
            <a:ahLst/>
            <a:cxnLst/>
            <a:rect l="l" t="t" r="r" b="b"/>
            <a:pathLst>
              <a:path w="10322" h="2194" extrusionOk="0">
                <a:moveTo>
                  <a:pt x="10057" y="1"/>
                </a:moveTo>
                <a:cubicBezTo>
                  <a:pt x="10095" y="114"/>
                  <a:pt x="10095" y="228"/>
                  <a:pt x="10095" y="303"/>
                </a:cubicBezTo>
                <a:cubicBezTo>
                  <a:pt x="10095" y="1022"/>
                  <a:pt x="9755" y="1589"/>
                  <a:pt x="9301" y="1589"/>
                </a:cubicBezTo>
                <a:lnTo>
                  <a:pt x="530" y="1589"/>
                </a:lnTo>
                <a:cubicBezTo>
                  <a:pt x="303" y="1589"/>
                  <a:pt x="114" y="1438"/>
                  <a:pt x="0" y="1249"/>
                </a:cubicBezTo>
                <a:lnTo>
                  <a:pt x="0" y="1249"/>
                </a:lnTo>
                <a:cubicBezTo>
                  <a:pt x="76" y="1740"/>
                  <a:pt x="340" y="2156"/>
                  <a:pt x="719" y="2156"/>
                </a:cubicBezTo>
                <a:cubicBezTo>
                  <a:pt x="719" y="2194"/>
                  <a:pt x="719" y="2194"/>
                  <a:pt x="719" y="2194"/>
                </a:cubicBezTo>
                <a:lnTo>
                  <a:pt x="9528" y="2194"/>
                </a:lnTo>
                <a:cubicBezTo>
                  <a:pt x="9981" y="2194"/>
                  <a:pt x="10322" y="1627"/>
                  <a:pt x="10322" y="908"/>
                </a:cubicBezTo>
                <a:cubicBezTo>
                  <a:pt x="10322" y="568"/>
                  <a:pt x="10208" y="228"/>
                  <a:pt x="10057" y="1"/>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443" name="Google Shape;443;p6"/>
          <p:cNvSpPr/>
          <p:nvPr/>
        </p:nvSpPr>
        <p:spPr>
          <a:xfrm>
            <a:off x="728423" y="2682691"/>
            <a:ext cx="105837" cy="177603"/>
          </a:xfrm>
          <a:custGeom>
            <a:avLst/>
            <a:gdLst/>
            <a:ahLst/>
            <a:cxnLst/>
            <a:rect l="l" t="t" r="r" b="b"/>
            <a:pathLst>
              <a:path w="2534" h="4085" extrusionOk="0">
                <a:moveTo>
                  <a:pt x="1286" y="1"/>
                </a:moveTo>
                <a:cubicBezTo>
                  <a:pt x="567" y="1"/>
                  <a:pt x="0" y="908"/>
                  <a:pt x="0" y="2042"/>
                </a:cubicBezTo>
                <a:cubicBezTo>
                  <a:pt x="0" y="3177"/>
                  <a:pt x="567" y="4084"/>
                  <a:pt x="1286" y="4084"/>
                </a:cubicBezTo>
                <a:cubicBezTo>
                  <a:pt x="1966" y="4084"/>
                  <a:pt x="2533" y="3177"/>
                  <a:pt x="2533" y="2042"/>
                </a:cubicBezTo>
                <a:cubicBezTo>
                  <a:pt x="2533" y="908"/>
                  <a:pt x="1966" y="1"/>
                  <a:pt x="1286" y="1"/>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444" name="Google Shape;444;p6"/>
          <p:cNvSpPr/>
          <p:nvPr/>
        </p:nvSpPr>
        <p:spPr>
          <a:xfrm>
            <a:off x="374701" y="2717213"/>
            <a:ext cx="432703" cy="10856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445" name="Google Shape;445;p6"/>
          <p:cNvSpPr/>
          <p:nvPr/>
        </p:nvSpPr>
        <p:spPr>
          <a:xfrm>
            <a:off x="406276" y="2825730"/>
            <a:ext cx="42685" cy="44"/>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446" name="Google Shape;446;p6"/>
          <p:cNvSpPr/>
          <p:nvPr/>
        </p:nvSpPr>
        <p:spPr>
          <a:xfrm>
            <a:off x="807362" y="2769819"/>
            <a:ext cx="41" cy="1696"/>
          </a:xfrm>
          <a:custGeom>
            <a:avLst/>
            <a:gdLst/>
            <a:ahLst/>
            <a:cxnLst/>
            <a:rect l="l" t="t" r="r" b="b"/>
            <a:pathLst>
              <a:path w="1" h="39" extrusionOk="0">
                <a:moveTo>
                  <a:pt x="1" y="38"/>
                </a:moveTo>
                <a:lnTo>
                  <a:pt x="1" y="38"/>
                </a:lnTo>
                <a:lnTo>
                  <a:pt x="1" y="38"/>
                </a:lnTo>
                <a:close/>
                <a:moveTo>
                  <a:pt x="1" y="1"/>
                </a:moveTo>
                <a:lnTo>
                  <a:pt x="1" y="1"/>
                </a:lnTo>
                <a:lnTo>
                  <a:pt x="1" y="1"/>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447" name="Google Shape;447;p6"/>
          <p:cNvSpPr/>
          <p:nvPr/>
        </p:nvSpPr>
        <p:spPr>
          <a:xfrm>
            <a:off x="376289" y="2732037"/>
            <a:ext cx="431116" cy="93736"/>
          </a:xfrm>
          <a:custGeom>
            <a:avLst/>
            <a:gdLst/>
            <a:ahLst/>
            <a:cxnLst/>
            <a:rect l="l" t="t" r="r" b="b"/>
            <a:pathLst>
              <a:path w="10322" h="2156" extrusionOk="0">
                <a:moveTo>
                  <a:pt x="10057" y="0"/>
                </a:moveTo>
                <a:cubicBezTo>
                  <a:pt x="10095" y="76"/>
                  <a:pt x="10095" y="189"/>
                  <a:pt x="10095" y="303"/>
                </a:cubicBezTo>
                <a:cubicBezTo>
                  <a:pt x="10095" y="983"/>
                  <a:pt x="9755" y="1550"/>
                  <a:pt x="9301" y="1550"/>
                </a:cubicBezTo>
                <a:lnTo>
                  <a:pt x="530" y="1550"/>
                </a:lnTo>
                <a:cubicBezTo>
                  <a:pt x="303" y="1550"/>
                  <a:pt x="114" y="1437"/>
                  <a:pt x="0" y="1210"/>
                </a:cubicBezTo>
                <a:lnTo>
                  <a:pt x="0" y="1210"/>
                </a:lnTo>
                <a:cubicBezTo>
                  <a:pt x="76" y="1739"/>
                  <a:pt x="340" y="2117"/>
                  <a:pt x="719" y="2155"/>
                </a:cubicBezTo>
                <a:lnTo>
                  <a:pt x="9528" y="2155"/>
                </a:lnTo>
                <a:cubicBezTo>
                  <a:pt x="9981" y="2155"/>
                  <a:pt x="10322" y="1588"/>
                  <a:pt x="10322" y="907"/>
                </a:cubicBezTo>
                <a:lnTo>
                  <a:pt x="10322" y="870"/>
                </a:lnTo>
                <a:cubicBezTo>
                  <a:pt x="10322" y="529"/>
                  <a:pt x="10208" y="227"/>
                  <a:pt x="10057" y="0"/>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448" name="Google Shape;448;p6"/>
          <p:cNvSpPr/>
          <p:nvPr/>
        </p:nvSpPr>
        <p:spPr>
          <a:xfrm>
            <a:off x="728423" y="3159413"/>
            <a:ext cx="105837" cy="175907"/>
          </a:xfrm>
          <a:custGeom>
            <a:avLst/>
            <a:gdLst/>
            <a:ahLst/>
            <a:cxnLst/>
            <a:rect l="l" t="t" r="r" b="b"/>
            <a:pathLst>
              <a:path w="2534" h="4046" extrusionOk="0">
                <a:moveTo>
                  <a:pt x="1286" y="0"/>
                </a:moveTo>
                <a:cubicBezTo>
                  <a:pt x="567" y="0"/>
                  <a:pt x="0" y="907"/>
                  <a:pt x="0" y="2004"/>
                </a:cubicBezTo>
                <a:cubicBezTo>
                  <a:pt x="0" y="3138"/>
                  <a:pt x="567" y="4045"/>
                  <a:pt x="1286" y="4045"/>
                </a:cubicBezTo>
                <a:cubicBezTo>
                  <a:pt x="1966" y="4045"/>
                  <a:pt x="2533" y="3138"/>
                  <a:pt x="2533" y="2004"/>
                </a:cubicBezTo>
                <a:cubicBezTo>
                  <a:pt x="2533" y="907"/>
                  <a:pt x="1966" y="0"/>
                  <a:pt x="1286" y="0"/>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449" name="Google Shape;449;p6"/>
          <p:cNvSpPr/>
          <p:nvPr/>
        </p:nvSpPr>
        <p:spPr>
          <a:xfrm>
            <a:off x="374701" y="3192282"/>
            <a:ext cx="432703" cy="108517"/>
          </a:xfrm>
          <a:custGeom>
            <a:avLst/>
            <a:gdLst/>
            <a:ahLst/>
            <a:cxnLst/>
            <a:rect l="l" t="t" r="r" b="b"/>
            <a:pathLst>
              <a:path w="10360" h="2496" extrusionOk="0">
                <a:moveTo>
                  <a:pt x="794" y="0"/>
                </a:moveTo>
                <a:cubicBezTo>
                  <a:pt x="341" y="0"/>
                  <a:pt x="0" y="567"/>
                  <a:pt x="0" y="1248"/>
                </a:cubicBezTo>
                <a:cubicBezTo>
                  <a:pt x="0" y="1966"/>
                  <a:pt x="341" y="2495"/>
                  <a:pt x="794" y="2495"/>
                </a:cubicBezTo>
                <a:lnTo>
                  <a:pt x="9566" y="2495"/>
                </a:lnTo>
                <a:cubicBezTo>
                  <a:pt x="10019" y="2495"/>
                  <a:pt x="10360" y="1966"/>
                  <a:pt x="10360" y="1248"/>
                </a:cubicBezTo>
                <a:cubicBezTo>
                  <a:pt x="10360" y="567"/>
                  <a:pt x="10019" y="0"/>
                  <a:pt x="9566" y="0"/>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450" name="Google Shape;450;p6"/>
          <p:cNvSpPr/>
          <p:nvPr/>
        </p:nvSpPr>
        <p:spPr>
          <a:xfrm>
            <a:off x="406276" y="3300757"/>
            <a:ext cx="42685" cy="44"/>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451" name="Google Shape;451;p6"/>
          <p:cNvSpPr/>
          <p:nvPr/>
        </p:nvSpPr>
        <p:spPr>
          <a:xfrm>
            <a:off x="807362" y="3246497"/>
            <a:ext cx="41" cy="44"/>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452" name="Google Shape;452;p6"/>
          <p:cNvSpPr/>
          <p:nvPr/>
        </p:nvSpPr>
        <p:spPr>
          <a:xfrm>
            <a:off x="376289" y="3207063"/>
            <a:ext cx="431116" cy="93736"/>
          </a:xfrm>
          <a:custGeom>
            <a:avLst/>
            <a:gdLst/>
            <a:ahLst/>
            <a:cxnLst/>
            <a:rect l="l" t="t" r="r" b="b"/>
            <a:pathLst>
              <a:path w="10322" h="2156" extrusionOk="0">
                <a:moveTo>
                  <a:pt x="10057" y="0"/>
                </a:moveTo>
                <a:cubicBezTo>
                  <a:pt x="10095" y="114"/>
                  <a:pt x="10095" y="189"/>
                  <a:pt x="10095" y="303"/>
                </a:cubicBezTo>
                <a:cubicBezTo>
                  <a:pt x="10095" y="1021"/>
                  <a:pt x="9755" y="1551"/>
                  <a:pt x="9301" y="1551"/>
                </a:cubicBezTo>
                <a:lnTo>
                  <a:pt x="530" y="1551"/>
                </a:lnTo>
                <a:cubicBezTo>
                  <a:pt x="303" y="1551"/>
                  <a:pt x="114" y="1437"/>
                  <a:pt x="0" y="1248"/>
                </a:cubicBezTo>
                <a:lnTo>
                  <a:pt x="0" y="1248"/>
                </a:lnTo>
                <a:cubicBezTo>
                  <a:pt x="76" y="1777"/>
                  <a:pt x="378" y="2155"/>
                  <a:pt x="719" y="2155"/>
                </a:cubicBezTo>
                <a:lnTo>
                  <a:pt x="9528" y="2155"/>
                </a:lnTo>
                <a:cubicBezTo>
                  <a:pt x="9981" y="2155"/>
                  <a:pt x="10322" y="1626"/>
                  <a:pt x="10322" y="908"/>
                </a:cubicBezTo>
                <a:cubicBezTo>
                  <a:pt x="10322" y="530"/>
                  <a:pt x="10208" y="227"/>
                  <a:pt x="10057" y="0"/>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453" name="Google Shape;453;p6"/>
          <p:cNvSpPr/>
          <p:nvPr/>
        </p:nvSpPr>
        <p:spPr>
          <a:xfrm>
            <a:off x="728423" y="3634439"/>
            <a:ext cx="105837" cy="175907"/>
          </a:xfrm>
          <a:custGeom>
            <a:avLst/>
            <a:gdLst/>
            <a:ahLst/>
            <a:cxnLst/>
            <a:rect l="l" t="t" r="r" b="b"/>
            <a:pathLst>
              <a:path w="2534" h="4046" extrusionOk="0">
                <a:moveTo>
                  <a:pt x="1286" y="0"/>
                </a:moveTo>
                <a:cubicBezTo>
                  <a:pt x="567" y="0"/>
                  <a:pt x="0" y="908"/>
                  <a:pt x="0" y="2042"/>
                </a:cubicBezTo>
                <a:cubicBezTo>
                  <a:pt x="0" y="3138"/>
                  <a:pt x="567" y="4046"/>
                  <a:pt x="1286" y="4046"/>
                </a:cubicBezTo>
                <a:cubicBezTo>
                  <a:pt x="1966" y="4046"/>
                  <a:pt x="2533" y="3138"/>
                  <a:pt x="2533" y="2042"/>
                </a:cubicBezTo>
                <a:cubicBezTo>
                  <a:pt x="2533" y="908"/>
                  <a:pt x="1966" y="0"/>
                  <a:pt x="1286" y="0"/>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454" name="Google Shape;454;p6"/>
          <p:cNvSpPr/>
          <p:nvPr/>
        </p:nvSpPr>
        <p:spPr>
          <a:xfrm>
            <a:off x="374701" y="3668959"/>
            <a:ext cx="432703" cy="108517"/>
          </a:xfrm>
          <a:custGeom>
            <a:avLst/>
            <a:gdLst/>
            <a:ahLst/>
            <a:cxnLst/>
            <a:rect l="l" t="t" r="r" b="b"/>
            <a:pathLst>
              <a:path w="10360" h="2496" extrusionOk="0">
                <a:moveTo>
                  <a:pt x="794" y="0"/>
                </a:moveTo>
                <a:cubicBezTo>
                  <a:pt x="341" y="0"/>
                  <a:pt x="0" y="530"/>
                  <a:pt x="0" y="1248"/>
                </a:cubicBezTo>
                <a:cubicBezTo>
                  <a:pt x="0" y="1929"/>
                  <a:pt x="341" y="2496"/>
                  <a:pt x="794" y="2496"/>
                </a:cubicBezTo>
                <a:lnTo>
                  <a:pt x="9566" y="2496"/>
                </a:lnTo>
                <a:cubicBezTo>
                  <a:pt x="10019" y="2496"/>
                  <a:pt x="10360" y="1929"/>
                  <a:pt x="10360" y="1248"/>
                </a:cubicBezTo>
                <a:cubicBezTo>
                  <a:pt x="10360" y="530"/>
                  <a:pt x="10019" y="0"/>
                  <a:pt x="9566" y="0"/>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455" name="Google Shape;455;p6"/>
          <p:cNvSpPr/>
          <p:nvPr/>
        </p:nvSpPr>
        <p:spPr>
          <a:xfrm>
            <a:off x="406276" y="3777434"/>
            <a:ext cx="42685" cy="44"/>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456" name="Google Shape;456;p6"/>
          <p:cNvSpPr/>
          <p:nvPr/>
        </p:nvSpPr>
        <p:spPr>
          <a:xfrm>
            <a:off x="807362" y="3721565"/>
            <a:ext cx="41" cy="1696"/>
          </a:xfrm>
          <a:custGeom>
            <a:avLst/>
            <a:gdLst/>
            <a:ahLst/>
            <a:cxnLst/>
            <a:rect l="l" t="t" r="r" b="b"/>
            <a:pathLst>
              <a:path w="1" h="39" extrusionOk="0">
                <a:moveTo>
                  <a:pt x="1" y="38"/>
                </a:moveTo>
                <a:lnTo>
                  <a:pt x="1" y="38"/>
                </a:lnTo>
                <a:lnTo>
                  <a:pt x="1" y="38"/>
                </a:lnTo>
                <a:close/>
                <a:moveTo>
                  <a:pt x="1" y="0"/>
                </a:moveTo>
                <a:lnTo>
                  <a:pt x="1" y="0"/>
                </a:lnTo>
                <a:lnTo>
                  <a:pt x="1" y="0"/>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457" name="Google Shape;457;p6"/>
          <p:cNvSpPr/>
          <p:nvPr/>
        </p:nvSpPr>
        <p:spPr>
          <a:xfrm>
            <a:off x="376289" y="3682090"/>
            <a:ext cx="431116" cy="95388"/>
          </a:xfrm>
          <a:custGeom>
            <a:avLst/>
            <a:gdLst/>
            <a:ahLst/>
            <a:cxnLst/>
            <a:rect l="l" t="t" r="r" b="b"/>
            <a:pathLst>
              <a:path w="10322" h="2194" extrusionOk="0">
                <a:moveTo>
                  <a:pt x="10057" y="1"/>
                </a:moveTo>
                <a:cubicBezTo>
                  <a:pt x="10095" y="114"/>
                  <a:pt x="10095" y="228"/>
                  <a:pt x="10095" y="341"/>
                </a:cubicBezTo>
                <a:cubicBezTo>
                  <a:pt x="10095" y="1022"/>
                  <a:pt x="9755" y="1589"/>
                  <a:pt x="9301" y="1589"/>
                </a:cubicBezTo>
                <a:lnTo>
                  <a:pt x="530" y="1589"/>
                </a:lnTo>
                <a:cubicBezTo>
                  <a:pt x="303" y="1589"/>
                  <a:pt x="114" y="1475"/>
                  <a:pt x="0" y="1248"/>
                </a:cubicBezTo>
                <a:lnTo>
                  <a:pt x="0" y="1248"/>
                </a:lnTo>
                <a:cubicBezTo>
                  <a:pt x="76" y="1778"/>
                  <a:pt x="340" y="2156"/>
                  <a:pt x="719" y="2194"/>
                </a:cubicBezTo>
                <a:lnTo>
                  <a:pt x="9528" y="2194"/>
                </a:lnTo>
                <a:cubicBezTo>
                  <a:pt x="9981" y="2194"/>
                  <a:pt x="10322" y="1627"/>
                  <a:pt x="10322" y="946"/>
                </a:cubicBezTo>
                <a:lnTo>
                  <a:pt x="10322" y="908"/>
                </a:lnTo>
                <a:cubicBezTo>
                  <a:pt x="10322" y="568"/>
                  <a:pt x="10208" y="228"/>
                  <a:pt x="10057" y="1"/>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458" name="Google Shape;458;p6"/>
          <p:cNvSpPr/>
          <p:nvPr/>
        </p:nvSpPr>
        <p:spPr>
          <a:xfrm>
            <a:off x="728423" y="4111118"/>
            <a:ext cx="105837" cy="175951"/>
          </a:xfrm>
          <a:custGeom>
            <a:avLst/>
            <a:gdLst/>
            <a:ahLst/>
            <a:cxnLst/>
            <a:rect l="l" t="t" r="r" b="b"/>
            <a:pathLst>
              <a:path w="2534" h="4047" extrusionOk="0">
                <a:moveTo>
                  <a:pt x="1286" y="1"/>
                </a:moveTo>
                <a:cubicBezTo>
                  <a:pt x="567" y="1"/>
                  <a:pt x="0" y="908"/>
                  <a:pt x="0" y="2004"/>
                </a:cubicBezTo>
                <a:cubicBezTo>
                  <a:pt x="0" y="3139"/>
                  <a:pt x="567" y="4046"/>
                  <a:pt x="1286" y="4046"/>
                </a:cubicBezTo>
                <a:cubicBezTo>
                  <a:pt x="1966" y="4046"/>
                  <a:pt x="2533" y="3139"/>
                  <a:pt x="2533" y="2004"/>
                </a:cubicBezTo>
                <a:cubicBezTo>
                  <a:pt x="2533" y="908"/>
                  <a:pt x="1966" y="1"/>
                  <a:pt x="1286" y="1"/>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459" name="Google Shape;459;p6"/>
          <p:cNvSpPr/>
          <p:nvPr/>
        </p:nvSpPr>
        <p:spPr>
          <a:xfrm>
            <a:off x="374701" y="4143986"/>
            <a:ext cx="432703" cy="10856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460" name="Google Shape;460;p6"/>
          <p:cNvSpPr/>
          <p:nvPr/>
        </p:nvSpPr>
        <p:spPr>
          <a:xfrm>
            <a:off x="406276" y="4252503"/>
            <a:ext cx="42685" cy="44"/>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461" name="Google Shape;461;p6"/>
          <p:cNvSpPr/>
          <p:nvPr/>
        </p:nvSpPr>
        <p:spPr>
          <a:xfrm>
            <a:off x="807362" y="4198245"/>
            <a:ext cx="41" cy="44"/>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462" name="Google Shape;462;p6"/>
          <p:cNvSpPr/>
          <p:nvPr/>
        </p:nvSpPr>
        <p:spPr>
          <a:xfrm>
            <a:off x="376289" y="4158811"/>
            <a:ext cx="431116" cy="93736"/>
          </a:xfrm>
          <a:custGeom>
            <a:avLst/>
            <a:gdLst/>
            <a:ahLst/>
            <a:cxnLst/>
            <a:rect l="l" t="t" r="r" b="b"/>
            <a:pathLst>
              <a:path w="10322" h="2156" extrusionOk="0">
                <a:moveTo>
                  <a:pt x="10057" y="0"/>
                </a:moveTo>
                <a:cubicBezTo>
                  <a:pt x="10095" y="113"/>
                  <a:pt x="10095" y="189"/>
                  <a:pt x="10095" y="302"/>
                </a:cubicBezTo>
                <a:cubicBezTo>
                  <a:pt x="10095" y="1021"/>
                  <a:pt x="9755" y="1550"/>
                  <a:pt x="9301" y="1550"/>
                </a:cubicBezTo>
                <a:lnTo>
                  <a:pt x="530" y="1550"/>
                </a:lnTo>
                <a:cubicBezTo>
                  <a:pt x="303" y="1550"/>
                  <a:pt x="114" y="1437"/>
                  <a:pt x="0" y="1248"/>
                </a:cubicBezTo>
                <a:lnTo>
                  <a:pt x="0" y="1248"/>
                </a:lnTo>
                <a:cubicBezTo>
                  <a:pt x="76" y="1739"/>
                  <a:pt x="340" y="2155"/>
                  <a:pt x="719" y="2155"/>
                </a:cubicBezTo>
                <a:lnTo>
                  <a:pt x="9528" y="2155"/>
                </a:lnTo>
                <a:cubicBezTo>
                  <a:pt x="9981" y="2155"/>
                  <a:pt x="10322" y="1588"/>
                  <a:pt x="10322" y="907"/>
                </a:cubicBezTo>
                <a:cubicBezTo>
                  <a:pt x="10322" y="529"/>
                  <a:pt x="10208" y="227"/>
                  <a:pt x="10057" y="0"/>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463" name="Google Shape;463;p6"/>
          <p:cNvSpPr/>
          <p:nvPr/>
        </p:nvSpPr>
        <p:spPr>
          <a:xfrm>
            <a:off x="728423" y="4586187"/>
            <a:ext cx="105837" cy="175907"/>
          </a:xfrm>
          <a:custGeom>
            <a:avLst/>
            <a:gdLst/>
            <a:ahLst/>
            <a:cxnLst/>
            <a:rect l="l" t="t" r="r" b="b"/>
            <a:pathLst>
              <a:path w="2534" h="4046" extrusionOk="0">
                <a:moveTo>
                  <a:pt x="1286" y="0"/>
                </a:moveTo>
                <a:cubicBezTo>
                  <a:pt x="567" y="0"/>
                  <a:pt x="0" y="907"/>
                  <a:pt x="0" y="2042"/>
                </a:cubicBezTo>
                <a:cubicBezTo>
                  <a:pt x="0" y="3138"/>
                  <a:pt x="567" y="4045"/>
                  <a:pt x="1286" y="4045"/>
                </a:cubicBezTo>
                <a:cubicBezTo>
                  <a:pt x="1966" y="4045"/>
                  <a:pt x="2533" y="3138"/>
                  <a:pt x="2533" y="2042"/>
                </a:cubicBezTo>
                <a:cubicBezTo>
                  <a:pt x="2533" y="907"/>
                  <a:pt x="1966" y="0"/>
                  <a:pt x="1286" y="0"/>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464" name="Google Shape;464;p6"/>
          <p:cNvSpPr/>
          <p:nvPr/>
        </p:nvSpPr>
        <p:spPr>
          <a:xfrm>
            <a:off x="374701" y="4620665"/>
            <a:ext cx="432703" cy="108561"/>
          </a:xfrm>
          <a:custGeom>
            <a:avLst/>
            <a:gdLst/>
            <a:ahLst/>
            <a:cxnLst/>
            <a:rect l="l" t="t" r="r" b="b"/>
            <a:pathLst>
              <a:path w="10360" h="2497" extrusionOk="0">
                <a:moveTo>
                  <a:pt x="794" y="1"/>
                </a:moveTo>
                <a:cubicBezTo>
                  <a:pt x="341" y="1"/>
                  <a:pt x="0" y="530"/>
                  <a:pt x="0" y="1249"/>
                </a:cubicBezTo>
                <a:cubicBezTo>
                  <a:pt x="0" y="1929"/>
                  <a:pt x="341" y="2496"/>
                  <a:pt x="794" y="2496"/>
                </a:cubicBezTo>
                <a:lnTo>
                  <a:pt x="9566" y="2496"/>
                </a:lnTo>
                <a:cubicBezTo>
                  <a:pt x="10019" y="2496"/>
                  <a:pt x="10360" y="1929"/>
                  <a:pt x="10360" y="1249"/>
                </a:cubicBezTo>
                <a:cubicBezTo>
                  <a:pt x="10360" y="530"/>
                  <a:pt x="10019" y="1"/>
                  <a:pt x="9566" y="1"/>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465" name="Google Shape;465;p6"/>
          <p:cNvSpPr/>
          <p:nvPr/>
        </p:nvSpPr>
        <p:spPr>
          <a:xfrm>
            <a:off x="406276" y="4729182"/>
            <a:ext cx="42685" cy="44"/>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466" name="Google Shape;466;p6"/>
          <p:cNvSpPr/>
          <p:nvPr/>
        </p:nvSpPr>
        <p:spPr>
          <a:xfrm>
            <a:off x="807362" y="4673271"/>
            <a:ext cx="41" cy="44"/>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467" name="Google Shape;467;p6"/>
          <p:cNvSpPr/>
          <p:nvPr/>
        </p:nvSpPr>
        <p:spPr>
          <a:xfrm>
            <a:off x="376289" y="4633838"/>
            <a:ext cx="431116" cy="95388"/>
          </a:xfrm>
          <a:custGeom>
            <a:avLst/>
            <a:gdLst/>
            <a:ahLst/>
            <a:cxnLst/>
            <a:rect l="l" t="t" r="r" b="b"/>
            <a:pathLst>
              <a:path w="10322" h="2194" extrusionOk="0">
                <a:moveTo>
                  <a:pt x="10057" y="0"/>
                </a:moveTo>
                <a:lnTo>
                  <a:pt x="10057" y="0"/>
                </a:ln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6"/>
                </a:cubicBezTo>
                <a:lnTo>
                  <a:pt x="10322" y="908"/>
                </a:lnTo>
                <a:cubicBezTo>
                  <a:pt x="10322" y="568"/>
                  <a:pt x="10208" y="227"/>
                  <a:pt x="10057" y="0"/>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468" name="Google Shape;468;p6"/>
          <p:cNvSpPr/>
          <p:nvPr/>
        </p:nvSpPr>
        <p:spPr>
          <a:xfrm>
            <a:off x="728423" y="5061213"/>
            <a:ext cx="105837" cy="177559"/>
          </a:xfrm>
          <a:custGeom>
            <a:avLst/>
            <a:gdLst/>
            <a:ahLst/>
            <a:cxnLst/>
            <a:rect l="l" t="t" r="r" b="b"/>
            <a:pathLst>
              <a:path w="2534" h="4084" extrusionOk="0">
                <a:moveTo>
                  <a:pt x="1286" y="0"/>
                </a:moveTo>
                <a:cubicBezTo>
                  <a:pt x="567" y="0"/>
                  <a:pt x="0" y="908"/>
                  <a:pt x="0" y="2042"/>
                </a:cubicBezTo>
                <a:cubicBezTo>
                  <a:pt x="0" y="3176"/>
                  <a:pt x="567" y="4084"/>
                  <a:pt x="1286" y="4084"/>
                </a:cubicBezTo>
                <a:cubicBezTo>
                  <a:pt x="1966" y="4084"/>
                  <a:pt x="2533" y="3176"/>
                  <a:pt x="2533" y="2042"/>
                </a:cubicBezTo>
                <a:cubicBezTo>
                  <a:pt x="2533" y="908"/>
                  <a:pt x="1966" y="0"/>
                  <a:pt x="1286" y="0"/>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469" name="Google Shape;469;p6"/>
          <p:cNvSpPr/>
          <p:nvPr/>
        </p:nvSpPr>
        <p:spPr>
          <a:xfrm>
            <a:off x="374701" y="5095734"/>
            <a:ext cx="432703" cy="108517"/>
          </a:xfrm>
          <a:custGeom>
            <a:avLst/>
            <a:gdLst/>
            <a:ahLst/>
            <a:cxnLst/>
            <a:rect l="l" t="t" r="r" b="b"/>
            <a:pathLst>
              <a:path w="10360" h="2496" extrusionOk="0">
                <a:moveTo>
                  <a:pt x="794" y="0"/>
                </a:moveTo>
                <a:cubicBezTo>
                  <a:pt x="341" y="0"/>
                  <a:pt x="0" y="567"/>
                  <a:pt x="0" y="1248"/>
                </a:cubicBezTo>
                <a:cubicBezTo>
                  <a:pt x="0" y="1929"/>
                  <a:pt x="341" y="2496"/>
                  <a:pt x="794" y="2496"/>
                </a:cubicBezTo>
                <a:lnTo>
                  <a:pt x="9566" y="2496"/>
                </a:lnTo>
                <a:cubicBezTo>
                  <a:pt x="10019" y="2496"/>
                  <a:pt x="10360" y="1929"/>
                  <a:pt x="10360" y="1248"/>
                </a:cubicBezTo>
                <a:cubicBezTo>
                  <a:pt x="10360" y="567"/>
                  <a:pt x="10019" y="0"/>
                  <a:pt x="9566" y="0"/>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470" name="Google Shape;470;p6"/>
          <p:cNvSpPr/>
          <p:nvPr/>
        </p:nvSpPr>
        <p:spPr>
          <a:xfrm>
            <a:off x="406276" y="5204207"/>
            <a:ext cx="42685" cy="44"/>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471" name="Google Shape;471;p6"/>
          <p:cNvSpPr/>
          <p:nvPr/>
        </p:nvSpPr>
        <p:spPr>
          <a:xfrm>
            <a:off x="807362" y="5149993"/>
            <a:ext cx="41" cy="44"/>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472" name="Google Shape;472;p6"/>
          <p:cNvSpPr/>
          <p:nvPr/>
        </p:nvSpPr>
        <p:spPr>
          <a:xfrm>
            <a:off x="376289" y="5110515"/>
            <a:ext cx="431116" cy="93736"/>
          </a:xfrm>
          <a:custGeom>
            <a:avLst/>
            <a:gdLst/>
            <a:ahLst/>
            <a:cxnLst/>
            <a:rect l="l" t="t" r="r" b="b"/>
            <a:pathLst>
              <a:path w="10322" h="2156" extrusionOk="0">
                <a:moveTo>
                  <a:pt x="10057" y="1"/>
                </a:moveTo>
                <a:lnTo>
                  <a:pt x="10057" y="1"/>
                </a:lnTo>
                <a:cubicBezTo>
                  <a:pt x="10095" y="76"/>
                  <a:pt x="10095" y="190"/>
                  <a:pt x="10095" y="303"/>
                </a:cubicBezTo>
                <a:cubicBezTo>
                  <a:pt x="10095" y="984"/>
                  <a:pt x="9755" y="1551"/>
                  <a:pt x="9301" y="1551"/>
                </a:cubicBezTo>
                <a:lnTo>
                  <a:pt x="530" y="1551"/>
                </a:lnTo>
                <a:cubicBezTo>
                  <a:pt x="303" y="1551"/>
                  <a:pt x="114" y="1437"/>
                  <a:pt x="0" y="1210"/>
                </a:cubicBezTo>
                <a:lnTo>
                  <a:pt x="0" y="1210"/>
                </a:lnTo>
                <a:cubicBezTo>
                  <a:pt x="76" y="1740"/>
                  <a:pt x="340" y="2118"/>
                  <a:pt x="719" y="2156"/>
                </a:cubicBezTo>
                <a:lnTo>
                  <a:pt x="9528" y="2156"/>
                </a:lnTo>
                <a:cubicBezTo>
                  <a:pt x="9981" y="2156"/>
                  <a:pt x="10322" y="1589"/>
                  <a:pt x="10322" y="908"/>
                </a:cubicBezTo>
                <a:cubicBezTo>
                  <a:pt x="10322" y="530"/>
                  <a:pt x="10208" y="227"/>
                  <a:pt x="10057" y="1"/>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473" name="Google Shape;473;p6"/>
          <p:cNvSpPr/>
          <p:nvPr/>
        </p:nvSpPr>
        <p:spPr>
          <a:xfrm>
            <a:off x="728423" y="5537891"/>
            <a:ext cx="105837" cy="175951"/>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474" name="Google Shape;474;p6"/>
          <p:cNvSpPr/>
          <p:nvPr/>
        </p:nvSpPr>
        <p:spPr>
          <a:xfrm>
            <a:off x="374701" y="5570760"/>
            <a:ext cx="432703" cy="110169"/>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475" name="Google Shape;475;p6"/>
          <p:cNvSpPr/>
          <p:nvPr/>
        </p:nvSpPr>
        <p:spPr>
          <a:xfrm>
            <a:off x="406276" y="5680886"/>
            <a:ext cx="42685" cy="44"/>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476" name="Google Shape;476;p6"/>
          <p:cNvSpPr/>
          <p:nvPr/>
        </p:nvSpPr>
        <p:spPr>
          <a:xfrm>
            <a:off x="807362" y="5625018"/>
            <a:ext cx="41" cy="44"/>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477" name="Google Shape;477;p6"/>
          <p:cNvSpPr/>
          <p:nvPr/>
        </p:nvSpPr>
        <p:spPr>
          <a:xfrm>
            <a:off x="376289" y="5585584"/>
            <a:ext cx="431116" cy="95344"/>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478" name="Google Shape;478;p6"/>
          <p:cNvSpPr/>
          <p:nvPr/>
        </p:nvSpPr>
        <p:spPr>
          <a:xfrm>
            <a:off x="305201" y="180913"/>
            <a:ext cx="1059620" cy="915619"/>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chemeClr val="accent6"/>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479" name="Google Shape;479;p6"/>
          <p:cNvSpPr/>
          <p:nvPr/>
        </p:nvSpPr>
        <p:spPr>
          <a:xfrm>
            <a:off x="376289" y="1303611"/>
            <a:ext cx="431116" cy="95388"/>
          </a:xfrm>
          <a:custGeom>
            <a:avLst/>
            <a:gdLst/>
            <a:ahLst/>
            <a:cxnLst/>
            <a:rect l="l" t="t" r="r" b="b"/>
            <a:pathLst>
              <a:path w="10322" h="2194" extrusionOk="0">
                <a:moveTo>
                  <a:pt x="10057" y="0"/>
                </a:move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5"/>
                </a:cubicBezTo>
                <a:lnTo>
                  <a:pt x="10322" y="908"/>
                </a:lnTo>
                <a:cubicBezTo>
                  <a:pt x="10322" y="567"/>
                  <a:pt x="10208" y="227"/>
                  <a:pt x="10057" y="0"/>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480" name="Google Shape;480;p6"/>
          <p:cNvSpPr txBox="1">
            <a:spLocks noGrp="1"/>
          </p:cNvSpPr>
          <p:nvPr>
            <p:ph type="title"/>
          </p:nvPr>
        </p:nvSpPr>
        <p:spPr>
          <a:xfrm>
            <a:off x="968300" y="588467"/>
            <a:ext cx="10255200" cy="763600"/>
          </a:xfrm>
          <a:prstGeom prst="rect">
            <a:avLst/>
          </a:prstGeom>
        </p:spPr>
        <p:txBody>
          <a:bodyPr spcFirstLastPara="1" wrap="square" lIns="91425" tIns="91425" rIns="91425" bIns="91425" anchor="t" anchorCtr="0">
            <a:noAutofit/>
          </a:bodyPr>
          <a:lstStyle>
            <a:lvl1pPr lvl="0" algn="ctr">
              <a:spcBef>
                <a:spcPts val="0"/>
              </a:spcBef>
              <a:spcAft>
                <a:spcPts val="0"/>
              </a:spcAft>
              <a:buSzPts val="2800"/>
              <a:buNone/>
              <a:defRPr/>
            </a:lvl1pPr>
            <a:lvl2pPr lvl="1" algn="ctr">
              <a:spcBef>
                <a:spcPts val="0"/>
              </a:spcBef>
              <a:spcAft>
                <a:spcPts val="0"/>
              </a:spcAft>
              <a:buSzPts val="2800"/>
              <a:buNone/>
              <a:defRPr/>
            </a:lvl2pPr>
            <a:lvl3pPr lvl="2" algn="ctr">
              <a:spcBef>
                <a:spcPts val="0"/>
              </a:spcBef>
              <a:spcAft>
                <a:spcPts val="0"/>
              </a:spcAft>
              <a:buSzPts val="2800"/>
              <a:buNone/>
              <a:defRPr/>
            </a:lvl3pPr>
            <a:lvl4pPr lvl="3" algn="ctr">
              <a:spcBef>
                <a:spcPts val="0"/>
              </a:spcBef>
              <a:spcAft>
                <a:spcPts val="0"/>
              </a:spcAft>
              <a:buSzPts val="2800"/>
              <a:buNone/>
              <a:defRPr/>
            </a:lvl4pPr>
            <a:lvl5pPr lvl="4" algn="ctr">
              <a:spcBef>
                <a:spcPts val="0"/>
              </a:spcBef>
              <a:spcAft>
                <a:spcPts val="0"/>
              </a:spcAft>
              <a:buSzPts val="2800"/>
              <a:buNone/>
              <a:defRPr/>
            </a:lvl5pPr>
            <a:lvl6pPr lvl="5" algn="ctr">
              <a:spcBef>
                <a:spcPts val="0"/>
              </a:spcBef>
              <a:spcAft>
                <a:spcPts val="0"/>
              </a:spcAft>
              <a:buSzPts val="2800"/>
              <a:buNone/>
              <a:defRPr/>
            </a:lvl6pPr>
            <a:lvl7pPr lvl="6" algn="ctr">
              <a:spcBef>
                <a:spcPts val="0"/>
              </a:spcBef>
              <a:spcAft>
                <a:spcPts val="0"/>
              </a:spcAft>
              <a:buSzPts val="2800"/>
              <a:buNone/>
              <a:defRPr/>
            </a:lvl7pPr>
            <a:lvl8pPr lvl="7" algn="ctr">
              <a:spcBef>
                <a:spcPts val="0"/>
              </a:spcBef>
              <a:spcAft>
                <a:spcPts val="0"/>
              </a:spcAft>
              <a:buSzPts val="2800"/>
              <a:buNone/>
              <a:defRPr/>
            </a:lvl8pPr>
            <a:lvl9pPr lvl="8" algn="ctr">
              <a:spcBef>
                <a:spcPts val="0"/>
              </a:spcBef>
              <a:spcAft>
                <a:spcPts val="0"/>
              </a:spcAft>
              <a:buSzPts val="2800"/>
              <a:buNone/>
              <a:defRPr/>
            </a:lvl9pPr>
          </a:lstStyle>
          <a:p>
            <a:endParaRPr/>
          </a:p>
        </p:txBody>
      </p:sp>
      <p:grpSp>
        <p:nvGrpSpPr>
          <p:cNvPr id="481" name="Google Shape;481;p6"/>
          <p:cNvGrpSpPr/>
          <p:nvPr/>
        </p:nvGrpSpPr>
        <p:grpSpPr>
          <a:xfrm>
            <a:off x="968285" y="6000567"/>
            <a:ext cx="388500" cy="375167"/>
            <a:chOff x="3243875" y="2372825"/>
            <a:chExt cx="291375" cy="281375"/>
          </a:xfrm>
        </p:grpSpPr>
        <p:sp>
          <p:nvSpPr>
            <p:cNvPr id="482" name="Google Shape;482;p6"/>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483" name="Google Shape;483;p6"/>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484" name="Google Shape;484;p6"/>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485" name="Google Shape;485;p6"/>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486" name="Google Shape;486;p6"/>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487" name="Google Shape;487;p6"/>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488" name="Google Shape;488;p6"/>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489" name="Google Shape;489;p6"/>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490" name="Google Shape;490;p6"/>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491" name="Google Shape;491;p6"/>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sp>
        <p:nvSpPr>
          <p:cNvPr id="492" name="Google Shape;492;p6"/>
          <p:cNvSpPr/>
          <p:nvPr/>
        </p:nvSpPr>
        <p:spPr>
          <a:xfrm>
            <a:off x="9780800" y="677434"/>
            <a:ext cx="116000" cy="82567"/>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4"/>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nvGrpSpPr>
          <p:cNvPr id="493" name="Google Shape;493;p6"/>
          <p:cNvGrpSpPr/>
          <p:nvPr/>
        </p:nvGrpSpPr>
        <p:grpSpPr>
          <a:xfrm>
            <a:off x="2019934" y="606334"/>
            <a:ext cx="222233" cy="224767"/>
            <a:chOff x="4954425" y="2036375"/>
            <a:chExt cx="166675" cy="168575"/>
          </a:xfrm>
        </p:grpSpPr>
        <p:sp>
          <p:nvSpPr>
            <p:cNvPr id="494" name="Google Shape;494;p6"/>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495" name="Google Shape;495;p6"/>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sp>
        <p:nvSpPr>
          <p:cNvPr id="496" name="Google Shape;496;p6"/>
          <p:cNvSpPr/>
          <p:nvPr/>
        </p:nvSpPr>
        <p:spPr>
          <a:xfrm>
            <a:off x="1903933" y="6375718"/>
            <a:ext cx="116000" cy="82567"/>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1"/>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18107170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s-ES"/>
              <a:t>Haga clic para modificar el estilo de título del patrón</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ADF0F7E-CBA4-49D3-B237-63DF4A64CC75}" type="datetimeFigureOut">
              <a:rPr lang="es-MX" smtClean="0"/>
              <a:t>25/05/2021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516C9DD-F5BC-48E1-82EF-4CC76E206173}" type="slidenum">
              <a:rPr lang="es-MX" smtClean="0"/>
              <a:t>‹Nº›</a:t>
            </a:fld>
            <a:endParaRPr lang="es-MX"/>
          </a:p>
        </p:txBody>
      </p:sp>
    </p:spTree>
    <p:extLst>
      <p:ext uri="{BB962C8B-B14F-4D97-AF65-F5344CB8AC3E}">
        <p14:creationId xmlns:p14="http://schemas.microsoft.com/office/powerpoint/2010/main" val="19087086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One column text">
  <p:cSld name="One column text">
    <p:spTree>
      <p:nvGrpSpPr>
        <p:cNvPr id="1" name="Shape 497"/>
        <p:cNvGrpSpPr/>
        <p:nvPr/>
      </p:nvGrpSpPr>
      <p:grpSpPr>
        <a:xfrm>
          <a:off x="0" y="0"/>
          <a:ext cx="0" cy="0"/>
          <a:chOff x="0" y="0"/>
          <a:chExt cx="0" cy="0"/>
        </a:xfrm>
      </p:grpSpPr>
      <p:grpSp>
        <p:nvGrpSpPr>
          <p:cNvPr id="498" name="Google Shape;498;p7"/>
          <p:cNvGrpSpPr/>
          <p:nvPr/>
        </p:nvGrpSpPr>
        <p:grpSpPr>
          <a:xfrm>
            <a:off x="527859" y="292693"/>
            <a:ext cx="11358487" cy="6384375"/>
            <a:chOff x="395894" y="219519"/>
            <a:chExt cx="8518865" cy="4788281"/>
          </a:xfrm>
        </p:grpSpPr>
        <p:sp>
          <p:nvSpPr>
            <p:cNvPr id="499" name="Google Shape;499;p7"/>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nvGrpSpPr>
            <p:cNvPr id="500" name="Google Shape;500;p7"/>
            <p:cNvGrpSpPr/>
            <p:nvPr/>
          </p:nvGrpSpPr>
          <p:grpSpPr>
            <a:xfrm>
              <a:off x="8341543" y="2282008"/>
              <a:ext cx="569676" cy="380612"/>
              <a:chOff x="8341543" y="2282008"/>
              <a:chExt cx="569676" cy="380612"/>
            </a:xfrm>
          </p:grpSpPr>
          <p:sp>
            <p:nvSpPr>
              <p:cNvPr id="501" name="Google Shape;501;p7"/>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502" name="Google Shape;502;p7"/>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sp>
          <p:nvSpPr>
            <p:cNvPr id="503" name="Google Shape;503;p7"/>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nvGrpSpPr>
            <p:cNvPr id="504" name="Google Shape;504;p7"/>
            <p:cNvGrpSpPr/>
            <p:nvPr/>
          </p:nvGrpSpPr>
          <p:grpSpPr>
            <a:xfrm>
              <a:off x="8341543" y="1721094"/>
              <a:ext cx="569676" cy="380612"/>
              <a:chOff x="8341543" y="1721094"/>
              <a:chExt cx="569676" cy="380612"/>
            </a:xfrm>
          </p:grpSpPr>
          <p:sp>
            <p:nvSpPr>
              <p:cNvPr id="505" name="Google Shape;505;p7"/>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506" name="Google Shape;506;p7"/>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507" name="Google Shape;507;p7"/>
            <p:cNvGrpSpPr/>
            <p:nvPr/>
          </p:nvGrpSpPr>
          <p:grpSpPr>
            <a:xfrm>
              <a:off x="8346273" y="1183592"/>
              <a:ext cx="568486" cy="388014"/>
              <a:chOff x="8346273" y="1183592"/>
              <a:chExt cx="568486" cy="388014"/>
            </a:xfrm>
          </p:grpSpPr>
          <p:sp>
            <p:nvSpPr>
              <p:cNvPr id="508" name="Google Shape;508;p7"/>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509" name="Google Shape;509;p7"/>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510" name="Google Shape;510;p7"/>
            <p:cNvGrpSpPr/>
            <p:nvPr/>
          </p:nvGrpSpPr>
          <p:grpSpPr>
            <a:xfrm>
              <a:off x="8341543" y="606635"/>
              <a:ext cx="569676" cy="388014"/>
              <a:chOff x="8341543" y="606635"/>
              <a:chExt cx="569676" cy="388014"/>
            </a:xfrm>
          </p:grpSpPr>
          <p:sp>
            <p:nvSpPr>
              <p:cNvPr id="511" name="Google Shape;511;p7"/>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512" name="Google Shape;512;p7"/>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513" name="Google Shape;513;p7"/>
            <p:cNvGrpSpPr/>
            <p:nvPr/>
          </p:nvGrpSpPr>
          <p:grpSpPr>
            <a:xfrm>
              <a:off x="8341543" y="2842933"/>
              <a:ext cx="569676" cy="380612"/>
              <a:chOff x="8341543" y="2282008"/>
              <a:chExt cx="569676" cy="380612"/>
            </a:xfrm>
          </p:grpSpPr>
          <p:sp>
            <p:nvSpPr>
              <p:cNvPr id="514" name="Google Shape;514;p7"/>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515" name="Google Shape;515;p7"/>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516" name="Google Shape;516;p7"/>
            <p:cNvGrpSpPr/>
            <p:nvPr/>
          </p:nvGrpSpPr>
          <p:grpSpPr>
            <a:xfrm>
              <a:off x="8341543" y="3403858"/>
              <a:ext cx="569676" cy="380612"/>
              <a:chOff x="8341543" y="2282008"/>
              <a:chExt cx="569676" cy="380612"/>
            </a:xfrm>
          </p:grpSpPr>
          <p:sp>
            <p:nvSpPr>
              <p:cNvPr id="517" name="Google Shape;517;p7"/>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518" name="Google Shape;518;p7"/>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sp>
          <p:nvSpPr>
            <p:cNvPr id="519" name="Google Shape;519;p7"/>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520" name="Google Shape;520;p7"/>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rgbClr val="FCFAF8"/>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sp>
        <p:nvSpPr>
          <p:cNvPr id="521" name="Google Shape;521;p7"/>
          <p:cNvSpPr txBox="1">
            <a:spLocks noGrp="1"/>
          </p:cNvSpPr>
          <p:nvPr>
            <p:ph type="title"/>
          </p:nvPr>
        </p:nvSpPr>
        <p:spPr>
          <a:xfrm>
            <a:off x="968300" y="588467"/>
            <a:ext cx="102552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
        <p:nvSpPr>
          <p:cNvPr id="522" name="Google Shape;522;p7"/>
          <p:cNvSpPr txBox="1">
            <a:spLocks noGrp="1"/>
          </p:cNvSpPr>
          <p:nvPr>
            <p:ph type="subTitle" idx="1"/>
          </p:nvPr>
        </p:nvSpPr>
        <p:spPr>
          <a:xfrm>
            <a:off x="7411580" y="2812467"/>
            <a:ext cx="3223200" cy="529200"/>
          </a:xfrm>
          <a:prstGeom prst="rect">
            <a:avLst/>
          </a:prstGeom>
        </p:spPr>
        <p:txBody>
          <a:bodyPr spcFirstLastPara="1" wrap="square" lIns="91425" tIns="91425" rIns="91425" bIns="91425" anchor="t" anchorCtr="0">
            <a:noAutofit/>
          </a:bodyPr>
          <a:lstStyle>
            <a:lvl1pPr lvl="0" rtl="0">
              <a:spcBef>
                <a:spcPts val="0"/>
              </a:spcBef>
              <a:spcAft>
                <a:spcPts val="0"/>
              </a:spcAft>
              <a:buNone/>
              <a:defRPr sz="2667" b="1">
                <a:solidFill>
                  <a:schemeClr val="accent1"/>
                </a:solidFill>
              </a:defRPr>
            </a:lvl1pPr>
            <a:lvl2pPr lvl="1" rtl="0">
              <a:spcBef>
                <a:spcPts val="0"/>
              </a:spcBef>
              <a:spcAft>
                <a:spcPts val="0"/>
              </a:spcAft>
              <a:buNone/>
              <a:defRPr sz="2667" b="1">
                <a:solidFill>
                  <a:schemeClr val="accent1"/>
                </a:solidFill>
              </a:defRPr>
            </a:lvl2pPr>
            <a:lvl3pPr lvl="2" rtl="0">
              <a:spcBef>
                <a:spcPts val="0"/>
              </a:spcBef>
              <a:spcAft>
                <a:spcPts val="0"/>
              </a:spcAft>
              <a:buNone/>
              <a:defRPr sz="2667" b="1">
                <a:solidFill>
                  <a:schemeClr val="accent1"/>
                </a:solidFill>
              </a:defRPr>
            </a:lvl3pPr>
            <a:lvl4pPr lvl="3" rtl="0">
              <a:spcBef>
                <a:spcPts val="0"/>
              </a:spcBef>
              <a:spcAft>
                <a:spcPts val="0"/>
              </a:spcAft>
              <a:buNone/>
              <a:defRPr sz="2667" b="1">
                <a:solidFill>
                  <a:schemeClr val="accent1"/>
                </a:solidFill>
              </a:defRPr>
            </a:lvl4pPr>
            <a:lvl5pPr lvl="4" rtl="0">
              <a:spcBef>
                <a:spcPts val="0"/>
              </a:spcBef>
              <a:spcAft>
                <a:spcPts val="0"/>
              </a:spcAft>
              <a:buNone/>
              <a:defRPr sz="2667" b="1">
                <a:solidFill>
                  <a:schemeClr val="accent1"/>
                </a:solidFill>
              </a:defRPr>
            </a:lvl5pPr>
            <a:lvl6pPr lvl="5" rtl="0">
              <a:spcBef>
                <a:spcPts val="0"/>
              </a:spcBef>
              <a:spcAft>
                <a:spcPts val="0"/>
              </a:spcAft>
              <a:buNone/>
              <a:defRPr sz="2667" b="1">
                <a:solidFill>
                  <a:schemeClr val="accent1"/>
                </a:solidFill>
              </a:defRPr>
            </a:lvl6pPr>
            <a:lvl7pPr lvl="6" rtl="0">
              <a:spcBef>
                <a:spcPts val="0"/>
              </a:spcBef>
              <a:spcAft>
                <a:spcPts val="0"/>
              </a:spcAft>
              <a:buNone/>
              <a:defRPr sz="2667" b="1">
                <a:solidFill>
                  <a:schemeClr val="accent1"/>
                </a:solidFill>
              </a:defRPr>
            </a:lvl7pPr>
            <a:lvl8pPr lvl="7" rtl="0">
              <a:spcBef>
                <a:spcPts val="0"/>
              </a:spcBef>
              <a:spcAft>
                <a:spcPts val="0"/>
              </a:spcAft>
              <a:buNone/>
              <a:defRPr sz="2667" b="1">
                <a:solidFill>
                  <a:schemeClr val="accent1"/>
                </a:solidFill>
              </a:defRPr>
            </a:lvl8pPr>
            <a:lvl9pPr lvl="8" rtl="0">
              <a:spcBef>
                <a:spcPts val="0"/>
              </a:spcBef>
              <a:spcAft>
                <a:spcPts val="0"/>
              </a:spcAft>
              <a:buNone/>
              <a:defRPr sz="2667" b="1">
                <a:solidFill>
                  <a:schemeClr val="accent1"/>
                </a:solidFill>
              </a:defRPr>
            </a:lvl9pPr>
          </a:lstStyle>
          <a:p>
            <a:endParaRPr/>
          </a:p>
        </p:txBody>
      </p:sp>
      <p:sp>
        <p:nvSpPr>
          <p:cNvPr id="523" name="Google Shape;523;p7"/>
          <p:cNvSpPr txBox="1">
            <a:spLocks noGrp="1"/>
          </p:cNvSpPr>
          <p:nvPr>
            <p:ph type="subTitle" idx="2"/>
          </p:nvPr>
        </p:nvSpPr>
        <p:spPr>
          <a:xfrm>
            <a:off x="7408351" y="3284396"/>
            <a:ext cx="3223200" cy="1768400"/>
          </a:xfrm>
          <a:prstGeom prst="rect">
            <a:avLst/>
          </a:prstGeom>
        </p:spPr>
        <p:txBody>
          <a:bodyPr spcFirstLastPara="1" wrap="square" lIns="91425" tIns="91425" rIns="91425" bIns="91425" anchor="t" anchorCtr="0">
            <a:noAutofit/>
          </a:bodyPr>
          <a:lstStyle>
            <a:lvl1pPr lvl="0" rtl="0">
              <a:spcBef>
                <a:spcPts val="0"/>
              </a:spcBef>
              <a:spcAft>
                <a:spcPts val="0"/>
              </a:spcAft>
              <a:buNone/>
              <a:defRPr sz="2400"/>
            </a:lvl1pPr>
            <a:lvl2pPr lvl="1" rtl="0">
              <a:spcBef>
                <a:spcPts val="0"/>
              </a:spcBef>
              <a:spcAft>
                <a:spcPts val="0"/>
              </a:spcAft>
              <a:buNone/>
              <a:defRPr sz="2400"/>
            </a:lvl2pPr>
            <a:lvl3pPr lvl="2" rtl="0">
              <a:spcBef>
                <a:spcPts val="0"/>
              </a:spcBef>
              <a:spcAft>
                <a:spcPts val="0"/>
              </a:spcAft>
              <a:buNone/>
              <a:defRPr sz="2400"/>
            </a:lvl3pPr>
            <a:lvl4pPr lvl="3" rtl="0">
              <a:spcBef>
                <a:spcPts val="0"/>
              </a:spcBef>
              <a:spcAft>
                <a:spcPts val="0"/>
              </a:spcAft>
              <a:buNone/>
              <a:defRPr sz="2400"/>
            </a:lvl4pPr>
            <a:lvl5pPr lvl="4" rtl="0">
              <a:spcBef>
                <a:spcPts val="0"/>
              </a:spcBef>
              <a:spcAft>
                <a:spcPts val="0"/>
              </a:spcAft>
              <a:buNone/>
              <a:defRPr sz="2400"/>
            </a:lvl5pPr>
            <a:lvl6pPr lvl="5" rtl="0">
              <a:spcBef>
                <a:spcPts val="0"/>
              </a:spcBef>
              <a:spcAft>
                <a:spcPts val="0"/>
              </a:spcAft>
              <a:buNone/>
              <a:defRPr sz="2400"/>
            </a:lvl6pPr>
            <a:lvl7pPr lvl="6" rtl="0">
              <a:spcBef>
                <a:spcPts val="0"/>
              </a:spcBef>
              <a:spcAft>
                <a:spcPts val="0"/>
              </a:spcAft>
              <a:buNone/>
              <a:defRPr sz="2400"/>
            </a:lvl7pPr>
            <a:lvl8pPr lvl="7" rtl="0">
              <a:spcBef>
                <a:spcPts val="0"/>
              </a:spcBef>
              <a:spcAft>
                <a:spcPts val="0"/>
              </a:spcAft>
              <a:buNone/>
              <a:defRPr sz="2400"/>
            </a:lvl8pPr>
            <a:lvl9pPr lvl="8" rtl="0">
              <a:spcBef>
                <a:spcPts val="0"/>
              </a:spcBef>
              <a:spcAft>
                <a:spcPts val="0"/>
              </a:spcAft>
              <a:buNone/>
              <a:defRPr sz="2400"/>
            </a:lvl9pPr>
          </a:lstStyle>
          <a:p>
            <a:endParaRPr/>
          </a:p>
        </p:txBody>
      </p:sp>
      <p:sp>
        <p:nvSpPr>
          <p:cNvPr id="524" name="Google Shape;524;p7"/>
          <p:cNvSpPr/>
          <p:nvPr/>
        </p:nvSpPr>
        <p:spPr>
          <a:xfrm>
            <a:off x="728423" y="1255918"/>
            <a:ext cx="105837" cy="175951"/>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525" name="Google Shape;525;p7"/>
          <p:cNvSpPr/>
          <p:nvPr/>
        </p:nvSpPr>
        <p:spPr>
          <a:xfrm>
            <a:off x="374701" y="1288786"/>
            <a:ext cx="432703" cy="110213"/>
          </a:xfrm>
          <a:custGeom>
            <a:avLst/>
            <a:gdLst/>
            <a:ahLst/>
            <a:cxnLst/>
            <a:rect l="l" t="t" r="r" b="b"/>
            <a:pathLst>
              <a:path w="10360" h="2535"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526" name="Google Shape;526;p7"/>
          <p:cNvSpPr/>
          <p:nvPr/>
        </p:nvSpPr>
        <p:spPr>
          <a:xfrm>
            <a:off x="406276" y="1398957"/>
            <a:ext cx="42685" cy="44"/>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527" name="Google Shape;527;p7"/>
          <p:cNvSpPr/>
          <p:nvPr/>
        </p:nvSpPr>
        <p:spPr>
          <a:xfrm>
            <a:off x="807362" y="1343045"/>
            <a:ext cx="41" cy="44"/>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528" name="Google Shape;528;p7"/>
          <p:cNvSpPr/>
          <p:nvPr/>
        </p:nvSpPr>
        <p:spPr>
          <a:xfrm>
            <a:off x="728423" y="1730987"/>
            <a:ext cx="105837" cy="177559"/>
          </a:xfrm>
          <a:custGeom>
            <a:avLst/>
            <a:gdLst/>
            <a:ahLst/>
            <a:cxnLst/>
            <a:rect l="l" t="t" r="r" b="b"/>
            <a:pathLst>
              <a:path w="2534" h="4084" extrusionOk="0">
                <a:moveTo>
                  <a:pt x="1286" y="0"/>
                </a:moveTo>
                <a:cubicBezTo>
                  <a:pt x="567" y="0"/>
                  <a:pt x="0" y="908"/>
                  <a:pt x="0" y="2042"/>
                </a:cubicBezTo>
                <a:cubicBezTo>
                  <a:pt x="0" y="3176"/>
                  <a:pt x="567" y="4083"/>
                  <a:pt x="1286" y="4083"/>
                </a:cubicBezTo>
                <a:cubicBezTo>
                  <a:pt x="1966" y="4083"/>
                  <a:pt x="2533" y="3176"/>
                  <a:pt x="2533" y="2042"/>
                </a:cubicBezTo>
                <a:cubicBezTo>
                  <a:pt x="2533" y="908"/>
                  <a:pt x="1966" y="0"/>
                  <a:pt x="1286" y="0"/>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529" name="Google Shape;529;p7"/>
          <p:cNvSpPr/>
          <p:nvPr/>
        </p:nvSpPr>
        <p:spPr>
          <a:xfrm>
            <a:off x="374701" y="1765507"/>
            <a:ext cx="432703" cy="108517"/>
          </a:xfrm>
          <a:custGeom>
            <a:avLst/>
            <a:gdLst/>
            <a:ahLst/>
            <a:cxnLst/>
            <a:rect l="l" t="t" r="r" b="b"/>
            <a:pathLst>
              <a:path w="10360" h="2496" extrusionOk="0">
                <a:moveTo>
                  <a:pt x="794" y="0"/>
                </a:moveTo>
                <a:cubicBezTo>
                  <a:pt x="341" y="0"/>
                  <a:pt x="0" y="567"/>
                  <a:pt x="0" y="1248"/>
                </a:cubicBezTo>
                <a:cubicBezTo>
                  <a:pt x="0" y="1928"/>
                  <a:pt x="341" y="2495"/>
                  <a:pt x="794" y="2495"/>
                </a:cubicBezTo>
                <a:lnTo>
                  <a:pt x="9566" y="2495"/>
                </a:lnTo>
                <a:cubicBezTo>
                  <a:pt x="10019" y="2495"/>
                  <a:pt x="10360" y="1928"/>
                  <a:pt x="10360" y="1248"/>
                </a:cubicBezTo>
                <a:cubicBezTo>
                  <a:pt x="10360" y="567"/>
                  <a:pt x="10019" y="0"/>
                  <a:pt x="9566" y="0"/>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530" name="Google Shape;530;p7"/>
          <p:cNvSpPr/>
          <p:nvPr/>
        </p:nvSpPr>
        <p:spPr>
          <a:xfrm>
            <a:off x="406276" y="1873982"/>
            <a:ext cx="42685" cy="44"/>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531" name="Google Shape;531;p7"/>
          <p:cNvSpPr/>
          <p:nvPr/>
        </p:nvSpPr>
        <p:spPr>
          <a:xfrm>
            <a:off x="807362" y="1819723"/>
            <a:ext cx="41" cy="44"/>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532" name="Google Shape;532;p7"/>
          <p:cNvSpPr/>
          <p:nvPr/>
        </p:nvSpPr>
        <p:spPr>
          <a:xfrm>
            <a:off x="376289" y="1780289"/>
            <a:ext cx="431116" cy="93736"/>
          </a:xfrm>
          <a:custGeom>
            <a:avLst/>
            <a:gdLst/>
            <a:ahLst/>
            <a:cxnLst/>
            <a:rect l="l" t="t" r="r" b="b"/>
            <a:pathLst>
              <a:path w="10322" h="2156" extrusionOk="0">
                <a:moveTo>
                  <a:pt x="10057" y="0"/>
                </a:moveTo>
                <a:lnTo>
                  <a:pt x="10057" y="0"/>
                </a:lnTo>
                <a:cubicBezTo>
                  <a:pt x="10095" y="76"/>
                  <a:pt x="10095" y="190"/>
                  <a:pt x="10095" y="303"/>
                </a:cubicBezTo>
                <a:cubicBezTo>
                  <a:pt x="10095" y="983"/>
                  <a:pt x="9755" y="1551"/>
                  <a:pt x="9301" y="1551"/>
                </a:cubicBezTo>
                <a:lnTo>
                  <a:pt x="530" y="1551"/>
                </a:lnTo>
                <a:cubicBezTo>
                  <a:pt x="303" y="1551"/>
                  <a:pt x="114" y="1437"/>
                  <a:pt x="0" y="1210"/>
                </a:cubicBezTo>
                <a:lnTo>
                  <a:pt x="0" y="1210"/>
                </a:lnTo>
                <a:cubicBezTo>
                  <a:pt x="76" y="1740"/>
                  <a:pt x="378" y="2118"/>
                  <a:pt x="719" y="2155"/>
                </a:cubicBezTo>
                <a:lnTo>
                  <a:pt x="9528" y="2155"/>
                </a:lnTo>
                <a:cubicBezTo>
                  <a:pt x="9981" y="2155"/>
                  <a:pt x="10322" y="1588"/>
                  <a:pt x="10322" y="908"/>
                </a:cubicBezTo>
                <a:cubicBezTo>
                  <a:pt x="10322" y="530"/>
                  <a:pt x="10208" y="227"/>
                  <a:pt x="10057" y="0"/>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533" name="Google Shape;533;p7"/>
          <p:cNvSpPr/>
          <p:nvPr/>
        </p:nvSpPr>
        <p:spPr>
          <a:xfrm>
            <a:off x="728423" y="2207665"/>
            <a:ext cx="105837" cy="175907"/>
          </a:xfrm>
          <a:custGeom>
            <a:avLst/>
            <a:gdLst/>
            <a:ahLst/>
            <a:cxnLst/>
            <a:rect l="l" t="t" r="r" b="b"/>
            <a:pathLst>
              <a:path w="2534" h="4046" extrusionOk="0">
                <a:moveTo>
                  <a:pt x="1286" y="0"/>
                </a:moveTo>
                <a:cubicBezTo>
                  <a:pt x="567" y="0"/>
                  <a:pt x="0" y="908"/>
                  <a:pt x="0" y="2004"/>
                </a:cubicBezTo>
                <a:cubicBezTo>
                  <a:pt x="0" y="3138"/>
                  <a:pt x="567" y="4046"/>
                  <a:pt x="1286" y="4046"/>
                </a:cubicBezTo>
                <a:cubicBezTo>
                  <a:pt x="1966" y="4046"/>
                  <a:pt x="2533" y="3138"/>
                  <a:pt x="2533" y="2004"/>
                </a:cubicBezTo>
                <a:cubicBezTo>
                  <a:pt x="2533" y="908"/>
                  <a:pt x="1966" y="0"/>
                  <a:pt x="1286" y="0"/>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534" name="Google Shape;534;p7"/>
          <p:cNvSpPr/>
          <p:nvPr/>
        </p:nvSpPr>
        <p:spPr>
          <a:xfrm>
            <a:off x="374701" y="2240534"/>
            <a:ext cx="432703" cy="110169"/>
          </a:xfrm>
          <a:custGeom>
            <a:avLst/>
            <a:gdLst/>
            <a:ahLst/>
            <a:cxnLst/>
            <a:rect l="l" t="t" r="r" b="b"/>
            <a:pathLst>
              <a:path w="10360" h="2534" extrusionOk="0">
                <a:moveTo>
                  <a:pt x="794" y="1"/>
                </a:moveTo>
                <a:cubicBezTo>
                  <a:pt x="341" y="1"/>
                  <a:pt x="0" y="568"/>
                  <a:pt x="0" y="1248"/>
                </a:cubicBezTo>
                <a:cubicBezTo>
                  <a:pt x="0" y="1967"/>
                  <a:pt x="341" y="2534"/>
                  <a:pt x="794" y="2534"/>
                </a:cubicBezTo>
                <a:lnTo>
                  <a:pt x="9566" y="2534"/>
                </a:lnTo>
                <a:cubicBezTo>
                  <a:pt x="10019" y="2534"/>
                  <a:pt x="10360" y="1967"/>
                  <a:pt x="10360" y="1248"/>
                </a:cubicBezTo>
                <a:cubicBezTo>
                  <a:pt x="10360" y="568"/>
                  <a:pt x="10019" y="1"/>
                  <a:pt x="9566" y="1"/>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535" name="Google Shape;535;p7"/>
          <p:cNvSpPr/>
          <p:nvPr/>
        </p:nvSpPr>
        <p:spPr>
          <a:xfrm>
            <a:off x="406276" y="2349008"/>
            <a:ext cx="42685" cy="1696"/>
          </a:xfrm>
          <a:custGeom>
            <a:avLst/>
            <a:gdLst/>
            <a:ahLst/>
            <a:cxnLst/>
            <a:rect l="l" t="t" r="r" b="b"/>
            <a:pathLst>
              <a:path w="1022" h="39" extrusionOk="0">
                <a:moveTo>
                  <a:pt x="1021" y="39"/>
                </a:moveTo>
                <a:lnTo>
                  <a:pt x="38" y="39"/>
                </a:lnTo>
                <a:cubicBezTo>
                  <a:pt x="38" y="39"/>
                  <a:pt x="38" y="39"/>
                  <a:pt x="38" y="39"/>
                </a:cubicBezTo>
                <a:cubicBezTo>
                  <a:pt x="38" y="39"/>
                  <a:pt x="38" y="39"/>
                  <a:pt x="38" y="39"/>
                </a:cubicBezTo>
                <a:lnTo>
                  <a:pt x="1021" y="39"/>
                </a:lnTo>
                <a:lnTo>
                  <a:pt x="1021" y="39"/>
                </a:lnTo>
                <a:close/>
                <a:moveTo>
                  <a:pt x="1" y="39"/>
                </a:moveTo>
                <a:lnTo>
                  <a:pt x="1" y="39"/>
                </a:lnTo>
                <a:lnTo>
                  <a:pt x="1" y="39"/>
                </a:lnTo>
                <a:close/>
                <a:moveTo>
                  <a:pt x="1" y="39"/>
                </a:moveTo>
                <a:lnTo>
                  <a:pt x="1" y="39"/>
                </a:lnTo>
                <a:lnTo>
                  <a:pt x="1" y="39"/>
                </a:lnTo>
                <a:close/>
                <a:moveTo>
                  <a:pt x="1" y="39"/>
                </a:moveTo>
                <a:lnTo>
                  <a:pt x="1" y="39"/>
                </a:lnTo>
                <a:lnTo>
                  <a:pt x="1" y="39"/>
                </a:lnTo>
                <a:close/>
                <a:moveTo>
                  <a:pt x="1" y="39"/>
                </a:moveTo>
                <a:cubicBezTo>
                  <a:pt x="1" y="39"/>
                  <a:pt x="1" y="39"/>
                  <a:pt x="1" y="1"/>
                </a:cubicBezTo>
                <a:cubicBezTo>
                  <a:pt x="1" y="39"/>
                  <a:pt x="1" y="39"/>
                  <a:pt x="1" y="39"/>
                </a:cubicBez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536" name="Google Shape;536;p7"/>
          <p:cNvSpPr/>
          <p:nvPr/>
        </p:nvSpPr>
        <p:spPr>
          <a:xfrm>
            <a:off x="807362" y="2294793"/>
            <a:ext cx="41" cy="44"/>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537" name="Google Shape;537;p7"/>
          <p:cNvSpPr/>
          <p:nvPr/>
        </p:nvSpPr>
        <p:spPr>
          <a:xfrm>
            <a:off x="376289" y="2255317"/>
            <a:ext cx="431116" cy="95388"/>
          </a:xfrm>
          <a:custGeom>
            <a:avLst/>
            <a:gdLst/>
            <a:ahLst/>
            <a:cxnLst/>
            <a:rect l="l" t="t" r="r" b="b"/>
            <a:pathLst>
              <a:path w="10322" h="2194" extrusionOk="0">
                <a:moveTo>
                  <a:pt x="10057" y="1"/>
                </a:moveTo>
                <a:cubicBezTo>
                  <a:pt x="10095" y="114"/>
                  <a:pt x="10095" y="228"/>
                  <a:pt x="10095" y="303"/>
                </a:cubicBezTo>
                <a:cubicBezTo>
                  <a:pt x="10095" y="1022"/>
                  <a:pt x="9755" y="1589"/>
                  <a:pt x="9301" y="1589"/>
                </a:cubicBezTo>
                <a:lnTo>
                  <a:pt x="530" y="1589"/>
                </a:lnTo>
                <a:cubicBezTo>
                  <a:pt x="303" y="1589"/>
                  <a:pt x="114" y="1438"/>
                  <a:pt x="0" y="1249"/>
                </a:cubicBezTo>
                <a:lnTo>
                  <a:pt x="0" y="1249"/>
                </a:lnTo>
                <a:cubicBezTo>
                  <a:pt x="76" y="1740"/>
                  <a:pt x="340" y="2156"/>
                  <a:pt x="719" y="2156"/>
                </a:cubicBezTo>
                <a:cubicBezTo>
                  <a:pt x="719" y="2194"/>
                  <a:pt x="719" y="2194"/>
                  <a:pt x="719" y="2194"/>
                </a:cubicBezTo>
                <a:lnTo>
                  <a:pt x="9528" y="2194"/>
                </a:lnTo>
                <a:cubicBezTo>
                  <a:pt x="9981" y="2194"/>
                  <a:pt x="10322" y="1627"/>
                  <a:pt x="10322" y="908"/>
                </a:cubicBezTo>
                <a:cubicBezTo>
                  <a:pt x="10322" y="568"/>
                  <a:pt x="10208" y="228"/>
                  <a:pt x="10057" y="1"/>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538" name="Google Shape;538;p7"/>
          <p:cNvSpPr/>
          <p:nvPr/>
        </p:nvSpPr>
        <p:spPr>
          <a:xfrm>
            <a:off x="728423" y="2682691"/>
            <a:ext cx="105837" cy="177603"/>
          </a:xfrm>
          <a:custGeom>
            <a:avLst/>
            <a:gdLst/>
            <a:ahLst/>
            <a:cxnLst/>
            <a:rect l="l" t="t" r="r" b="b"/>
            <a:pathLst>
              <a:path w="2534" h="4085" extrusionOk="0">
                <a:moveTo>
                  <a:pt x="1286" y="1"/>
                </a:moveTo>
                <a:cubicBezTo>
                  <a:pt x="567" y="1"/>
                  <a:pt x="0" y="908"/>
                  <a:pt x="0" y="2042"/>
                </a:cubicBezTo>
                <a:cubicBezTo>
                  <a:pt x="0" y="3177"/>
                  <a:pt x="567" y="4084"/>
                  <a:pt x="1286" y="4084"/>
                </a:cubicBezTo>
                <a:cubicBezTo>
                  <a:pt x="1966" y="4084"/>
                  <a:pt x="2533" y="3177"/>
                  <a:pt x="2533" y="2042"/>
                </a:cubicBezTo>
                <a:cubicBezTo>
                  <a:pt x="2533" y="908"/>
                  <a:pt x="1966" y="1"/>
                  <a:pt x="1286" y="1"/>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539" name="Google Shape;539;p7"/>
          <p:cNvSpPr/>
          <p:nvPr/>
        </p:nvSpPr>
        <p:spPr>
          <a:xfrm>
            <a:off x="374701" y="2717213"/>
            <a:ext cx="432703" cy="10856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540" name="Google Shape;540;p7"/>
          <p:cNvSpPr/>
          <p:nvPr/>
        </p:nvSpPr>
        <p:spPr>
          <a:xfrm>
            <a:off x="406276" y="2825730"/>
            <a:ext cx="42685" cy="44"/>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541" name="Google Shape;541;p7"/>
          <p:cNvSpPr/>
          <p:nvPr/>
        </p:nvSpPr>
        <p:spPr>
          <a:xfrm>
            <a:off x="807362" y="2769819"/>
            <a:ext cx="41" cy="1696"/>
          </a:xfrm>
          <a:custGeom>
            <a:avLst/>
            <a:gdLst/>
            <a:ahLst/>
            <a:cxnLst/>
            <a:rect l="l" t="t" r="r" b="b"/>
            <a:pathLst>
              <a:path w="1" h="39" extrusionOk="0">
                <a:moveTo>
                  <a:pt x="1" y="38"/>
                </a:moveTo>
                <a:lnTo>
                  <a:pt x="1" y="38"/>
                </a:lnTo>
                <a:lnTo>
                  <a:pt x="1" y="38"/>
                </a:lnTo>
                <a:close/>
                <a:moveTo>
                  <a:pt x="1" y="1"/>
                </a:moveTo>
                <a:lnTo>
                  <a:pt x="1" y="1"/>
                </a:lnTo>
                <a:lnTo>
                  <a:pt x="1" y="1"/>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542" name="Google Shape;542;p7"/>
          <p:cNvSpPr/>
          <p:nvPr/>
        </p:nvSpPr>
        <p:spPr>
          <a:xfrm>
            <a:off x="376289" y="2732037"/>
            <a:ext cx="431116" cy="93736"/>
          </a:xfrm>
          <a:custGeom>
            <a:avLst/>
            <a:gdLst/>
            <a:ahLst/>
            <a:cxnLst/>
            <a:rect l="l" t="t" r="r" b="b"/>
            <a:pathLst>
              <a:path w="10322" h="2156" extrusionOk="0">
                <a:moveTo>
                  <a:pt x="10057" y="0"/>
                </a:moveTo>
                <a:cubicBezTo>
                  <a:pt x="10095" y="76"/>
                  <a:pt x="10095" y="189"/>
                  <a:pt x="10095" y="303"/>
                </a:cubicBezTo>
                <a:cubicBezTo>
                  <a:pt x="10095" y="983"/>
                  <a:pt x="9755" y="1550"/>
                  <a:pt x="9301" y="1550"/>
                </a:cubicBezTo>
                <a:lnTo>
                  <a:pt x="530" y="1550"/>
                </a:lnTo>
                <a:cubicBezTo>
                  <a:pt x="303" y="1550"/>
                  <a:pt x="114" y="1437"/>
                  <a:pt x="0" y="1210"/>
                </a:cubicBezTo>
                <a:lnTo>
                  <a:pt x="0" y="1210"/>
                </a:lnTo>
                <a:cubicBezTo>
                  <a:pt x="76" y="1739"/>
                  <a:pt x="340" y="2117"/>
                  <a:pt x="719" y="2155"/>
                </a:cubicBezTo>
                <a:lnTo>
                  <a:pt x="9528" y="2155"/>
                </a:lnTo>
                <a:cubicBezTo>
                  <a:pt x="9981" y="2155"/>
                  <a:pt x="10322" y="1588"/>
                  <a:pt x="10322" y="907"/>
                </a:cubicBezTo>
                <a:lnTo>
                  <a:pt x="10322" y="870"/>
                </a:lnTo>
                <a:cubicBezTo>
                  <a:pt x="10322" y="529"/>
                  <a:pt x="10208" y="227"/>
                  <a:pt x="10057" y="0"/>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543" name="Google Shape;543;p7"/>
          <p:cNvSpPr/>
          <p:nvPr/>
        </p:nvSpPr>
        <p:spPr>
          <a:xfrm>
            <a:off x="728423" y="3159413"/>
            <a:ext cx="105837" cy="175907"/>
          </a:xfrm>
          <a:custGeom>
            <a:avLst/>
            <a:gdLst/>
            <a:ahLst/>
            <a:cxnLst/>
            <a:rect l="l" t="t" r="r" b="b"/>
            <a:pathLst>
              <a:path w="2534" h="4046" extrusionOk="0">
                <a:moveTo>
                  <a:pt x="1286" y="0"/>
                </a:moveTo>
                <a:cubicBezTo>
                  <a:pt x="567" y="0"/>
                  <a:pt x="0" y="907"/>
                  <a:pt x="0" y="2004"/>
                </a:cubicBezTo>
                <a:cubicBezTo>
                  <a:pt x="0" y="3138"/>
                  <a:pt x="567" y="4045"/>
                  <a:pt x="1286" y="4045"/>
                </a:cubicBezTo>
                <a:cubicBezTo>
                  <a:pt x="1966" y="4045"/>
                  <a:pt x="2533" y="3138"/>
                  <a:pt x="2533" y="2004"/>
                </a:cubicBezTo>
                <a:cubicBezTo>
                  <a:pt x="2533" y="907"/>
                  <a:pt x="1966" y="0"/>
                  <a:pt x="1286" y="0"/>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544" name="Google Shape;544;p7"/>
          <p:cNvSpPr/>
          <p:nvPr/>
        </p:nvSpPr>
        <p:spPr>
          <a:xfrm>
            <a:off x="374701" y="3192282"/>
            <a:ext cx="432703" cy="108517"/>
          </a:xfrm>
          <a:custGeom>
            <a:avLst/>
            <a:gdLst/>
            <a:ahLst/>
            <a:cxnLst/>
            <a:rect l="l" t="t" r="r" b="b"/>
            <a:pathLst>
              <a:path w="10360" h="2496" extrusionOk="0">
                <a:moveTo>
                  <a:pt x="794" y="0"/>
                </a:moveTo>
                <a:cubicBezTo>
                  <a:pt x="341" y="0"/>
                  <a:pt x="0" y="567"/>
                  <a:pt x="0" y="1248"/>
                </a:cubicBezTo>
                <a:cubicBezTo>
                  <a:pt x="0" y="1966"/>
                  <a:pt x="341" y="2495"/>
                  <a:pt x="794" y="2495"/>
                </a:cubicBezTo>
                <a:lnTo>
                  <a:pt x="9566" y="2495"/>
                </a:lnTo>
                <a:cubicBezTo>
                  <a:pt x="10019" y="2495"/>
                  <a:pt x="10360" y="1966"/>
                  <a:pt x="10360" y="1248"/>
                </a:cubicBezTo>
                <a:cubicBezTo>
                  <a:pt x="10360" y="567"/>
                  <a:pt x="10019" y="0"/>
                  <a:pt x="9566" y="0"/>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545" name="Google Shape;545;p7"/>
          <p:cNvSpPr/>
          <p:nvPr/>
        </p:nvSpPr>
        <p:spPr>
          <a:xfrm>
            <a:off x="406276" y="3300757"/>
            <a:ext cx="42685" cy="44"/>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546" name="Google Shape;546;p7"/>
          <p:cNvSpPr/>
          <p:nvPr/>
        </p:nvSpPr>
        <p:spPr>
          <a:xfrm>
            <a:off x="807362" y="3246497"/>
            <a:ext cx="41" cy="44"/>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547" name="Google Shape;547;p7"/>
          <p:cNvSpPr/>
          <p:nvPr/>
        </p:nvSpPr>
        <p:spPr>
          <a:xfrm>
            <a:off x="376289" y="3207063"/>
            <a:ext cx="431116" cy="93736"/>
          </a:xfrm>
          <a:custGeom>
            <a:avLst/>
            <a:gdLst/>
            <a:ahLst/>
            <a:cxnLst/>
            <a:rect l="l" t="t" r="r" b="b"/>
            <a:pathLst>
              <a:path w="10322" h="2156" extrusionOk="0">
                <a:moveTo>
                  <a:pt x="10057" y="0"/>
                </a:moveTo>
                <a:cubicBezTo>
                  <a:pt x="10095" y="114"/>
                  <a:pt x="10095" y="189"/>
                  <a:pt x="10095" y="303"/>
                </a:cubicBezTo>
                <a:cubicBezTo>
                  <a:pt x="10095" y="1021"/>
                  <a:pt x="9755" y="1551"/>
                  <a:pt x="9301" y="1551"/>
                </a:cubicBezTo>
                <a:lnTo>
                  <a:pt x="530" y="1551"/>
                </a:lnTo>
                <a:cubicBezTo>
                  <a:pt x="303" y="1551"/>
                  <a:pt x="114" y="1437"/>
                  <a:pt x="0" y="1248"/>
                </a:cubicBezTo>
                <a:lnTo>
                  <a:pt x="0" y="1248"/>
                </a:lnTo>
                <a:cubicBezTo>
                  <a:pt x="76" y="1777"/>
                  <a:pt x="378" y="2155"/>
                  <a:pt x="719" y="2155"/>
                </a:cubicBezTo>
                <a:lnTo>
                  <a:pt x="9528" y="2155"/>
                </a:lnTo>
                <a:cubicBezTo>
                  <a:pt x="9981" y="2155"/>
                  <a:pt x="10322" y="1626"/>
                  <a:pt x="10322" y="908"/>
                </a:cubicBezTo>
                <a:cubicBezTo>
                  <a:pt x="10322" y="530"/>
                  <a:pt x="10208" y="227"/>
                  <a:pt x="10057" y="0"/>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548" name="Google Shape;548;p7"/>
          <p:cNvSpPr/>
          <p:nvPr/>
        </p:nvSpPr>
        <p:spPr>
          <a:xfrm>
            <a:off x="728423" y="3634439"/>
            <a:ext cx="105837" cy="175907"/>
          </a:xfrm>
          <a:custGeom>
            <a:avLst/>
            <a:gdLst/>
            <a:ahLst/>
            <a:cxnLst/>
            <a:rect l="l" t="t" r="r" b="b"/>
            <a:pathLst>
              <a:path w="2534" h="4046" extrusionOk="0">
                <a:moveTo>
                  <a:pt x="1286" y="0"/>
                </a:moveTo>
                <a:cubicBezTo>
                  <a:pt x="567" y="0"/>
                  <a:pt x="0" y="908"/>
                  <a:pt x="0" y="2042"/>
                </a:cubicBezTo>
                <a:cubicBezTo>
                  <a:pt x="0" y="3138"/>
                  <a:pt x="567" y="4046"/>
                  <a:pt x="1286" y="4046"/>
                </a:cubicBezTo>
                <a:cubicBezTo>
                  <a:pt x="1966" y="4046"/>
                  <a:pt x="2533" y="3138"/>
                  <a:pt x="2533" y="2042"/>
                </a:cubicBezTo>
                <a:cubicBezTo>
                  <a:pt x="2533" y="908"/>
                  <a:pt x="1966" y="0"/>
                  <a:pt x="1286" y="0"/>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549" name="Google Shape;549;p7"/>
          <p:cNvSpPr/>
          <p:nvPr/>
        </p:nvSpPr>
        <p:spPr>
          <a:xfrm>
            <a:off x="374701" y="3668959"/>
            <a:ext cx="432703" cy="108517"/>
          </a:xfrm>
          <a:custGeom>
            <a:avLst/>
            <a:gdLst/>
            <a:ahLst/>
            <a:cxnLst/>
            <a:rect l="l" t="t" r="r" b="b"/>
            <a:pathLst>
              <a:path w="10360" h="2496" extrusionOk="0">
                <a:moveTo>
                  <a:pt x="794" y="0"/>
                </a:moveTo>
                <a:cubicBezTo>
                  <a:pt x="341" y="0"/>
                  <a:pt x="0" y="530"/>
                  <a:pt x="0" y="1248"/>
                </a:cubicBezTo>
                <a:cubicBezTo>
                  <a:pt x="0" y="1929"/>
                  <a:pt x="341" y="2496"/>
                  <a:pt x="794" y="2496"/>
                </a:cubicBezTo>
                <a:lnTo>
                  <a:pt x="9566" y="2496"/>
                </a:lnTo>
                <a:cubicBezTo>
                  <a:pt x="10019" y="2496"/>
                  <a:pt x="10360" y="1929"/>
                  <a:pt x="10360" y="1248"/>
                </a:cubicBezTo>
                <a:cubicBezTo>
                  <a:pt x="10360" y="530"/>
                  <a:pt x="10019" y="0"/>
                  <a:pt x="9566" y="0"/>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550" name="Google Shape;550;p7"/>
          <p:cNvSpPr/>
          <p:nvPr/>
        </p:nvSpPr>
        <p:spPr>
          <a:xfrm>
            <a:off x="406276" y="3777434"/>
            <a:ext cx="42685" cy="44"/>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551" name="Google Shape;551;p7"/>
          <p:cNvSpPr/>
          <p:nvPr/>
        </p:nvSpPr>
        <p:spPr>
          <a:xfrm>
            <a:off x="807362" y="3721565"/>
            <a:ext cx="41" cy="1696"/>
          </a:xfrm>
          <a:custGeom>
            <a:avLst/>
            <a:gdLst/>
            <a:ahLst/>
            <a:cxnLst/>
            <a:rect l="l" t="t" r="r" b="b"/>
            <a:pathLst>
              <a:path w="1" h="39" extrusionOk="0">
                <a:moveTo>
                  <a:pt x="1" y="38"/>
                </a:moveTo>
                <a:lnTo>
                  <a:pt x="1" y="38"/>
                </a:lnTo>
                <a:lnTo>
                  <a:pt x="1" y="38"/>
                </a:lnTo>
                <a:close/>
                <a:moveTo>
                  <a:pt x="1" y="0"/>
                </a:moveTo>
                <a:lnTo>
                  <a:pt x="1" y="0"/>
                </a:lnTo>
                <a:lnTo>
                  <a:pt x="1" y="0"/>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552" name="Google Shape;552;p7"/>
          <p:cNvSpPr/>
          <p:nvPr/>
        </p:nvSpPr>
        <p:spPr>
          <a:xfrm>
            <a:off x="376289" y="3682090"/>
            <a:ext cx="431116" cy="95388"/>
          </a:xfrm>
          <a:custGeom>
            <a:avLst/>
            <a:gdLst/>
            <a:ahLst/>
            <a:cxnLst/>
            <a:rect l="l" t="t" r="r" b="b"/>
            <a:pathLst>
              <a:path w="10322" h="2194" extrusionOk="0">
                <a:moveTo>
                  <a:pt x="10057" y="1"/>
                </a:moveTo>
                <a:cubicBezTo>
                  <a:pt x="10095" y="114"/>
                  <a:pt x="10095" y="228"/>
                  <a:pt x="10095" y="341"/>
                </a:cubicBezTo>
                <a:cubicBezTo>
                  <a:pt x="10095" y="1022"/>
                  <a:pt x="9755" y="1589"/>
                  <a:pt x="9301" y="1589"/>
                </a:cubicBezTo>
                <a:lnTo>
                  <a:pt x="530" y="1589"/>
                </a:lnTo>
                <a:cubicBezTo>
                  <a:pt x="303" y="1589"/>
                  <a:pt x="114" y="1475"/>
                  <a:pt x="0" y="1248"/>
                </a:cubicBezTo>
                <a:lnTo>
                  <a:pt x="0" y="1248"/>
                </a:lnTo>
                <a:cubicBezTo>
                  <a:pt x="76" y="1778"/>
                  <a:pt x="340" y="2156"/>
                  <a:pt x="719" y="2194"/>
                </a:cubicBezTo>
                <a:lnTo>
                  <a:pt x="9528" y="2194"/>
                </a:lnTo>
                <a:cubicBezTo>
                  <a:pt x="9981" y="2194"/>
                  <a:pt x="10322" y="1627"/>
                  <a:pt x="10322" y="946"/>
                </a:cubicBezTo>
                <a:lnTo>
                  <a:pt x="10322" y="908"/>
                </a:lnTo>
                <a:cubicBezTo>
                  <a:pt x="10322" y="568"/>
                  <a:pt x="10208" y="228"/>
                  <a:pt x="10057" y="1"/>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553" name="Google Shape;553;p7"/>
          <p:cNvSpPr/>
          <p:nvPr/>
        </p:nvSpPr>
        <p:spPr>
          <a:xfrm>
            <a:off x="728423" y="4111118"/>
            <a:ext cx="105837" cy="175951"/>
          </a:xfrm>
          <a:custGeom>
            <a:avLst/>
            <a:gdLst/>
            <a:ahLst/>
            <a:cxnLst/>
            <a:rect l="l" t="t" r="r" b="b"/>
            <a:pathLst>
              <a:path w="2534" h="4047" extrusionOk="0">
                <a:moveTo>
                  <a:pt x="1286" y="1"/>
                </a:moveTo>
                <a:cubicBezTo>
                  <a:pt x="567" y="1"/>
                  <a:pt x="0" y="908"/>
                  <a:pt x="0" y="2004"/>
                </a:cubicBezTo>
                <a:cubicBezTo>
                  <a:pt x="0" y="3139"/>
                  <a:pt x="567" y="4046"/>
                  <a:pt x="1286" y="4046"/>
                </a:cubicBezTo>
                <a:cubicBezTo>
                  <a:pt x="1966" y="4046"/>
                  <a:pt x="2533" y="3139"/>
                  <a:pt x="2533" y="2004"/>
                </a:cubicBezTo>
                <a:cubicBezTo>
                  <a:pt x="2533" y="908"/>
                  <a:pt x="1966" y="1"/>
                  <a:pt x="1286" y="1"/>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554" name="Google Shape;554;p7"/>
          <p:cNvSpPr/>
          <p:nvPr/>
        </p:nvSpPr>
        <p:spPr>
          <a:xfrm>
            <a:off x="374701" y="4143986"/>
            <a:ext cx="432703" cy="10856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555" name="Google Shape;555;p7"/>
          <p:cNvSpPr/>
          <p:nvPr/>
        </p:nvSpPr>
        <p:spPr>
          <a:xfrm>
            <a:off x="406276" y="4252503"/>
            <a:ext cx="42685" cy="44"/>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556" name="Google Shape;556;p7"/>
          <p:cNvSpPr/>
          <p:nvPr/>
        </p:nvSpPr>
        <p:spPr>
          <a:xfrm>
            <a:off x="807362" y="4198245"/>
            <a:ext cx="41" cy="44"/>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557" name="Google Shape;557;p7"/>
          <p:cNvSpPr/>
          <p:nvPr/>
        </p:nvSpPr>
        <p:spPr>
          <a:xfrm>
            <a:off x="376289" y="4158811"/>
            <a:ext cx="431116" cy="93736"/>
          </a:xfrm>
          <a:custGeom>
            <a:avLst/>
            <a:gdLst/>
            <a:ahLst/>
            <a:cxnLst/>
            <a:rect l="l" t="t" r="r" b="b"/>
            <a:pathLst>
              <a:path w="10322" h="2156" extrusionOk="0">
                <a:moveTo>
                  <a:pt x="10057" y="0"/>
                </a:moveTo>
                <a:cubicBezTo>
                  <a:pt x="10095" y="113"/>
                  <a:pt x="10095" y="189"/>
                  <a:pt x="10095" y="302"/>
                </a:cubicBezTo>
                <a:cubicBezTo>
                  <a:pt x="10095" y="1021"/>
                  <a:pt x="9755" y="1550"/>
                  <a:pt x="9301" y="1550"/>
                </a:cubicBezTo>
                <a:lnTo>
                  <a:pt x="530" y="1550"/>
                </a:lnTo>
                <a:cubicBezTo>
                  <a:pt x="303" y="1550"/>
                  <a:pt x="114" y="1437"/>
                  <a:pt x="0" y="1248"/>
                </a:cubicBezTo>
                <a:lnTo>
                  <a:pt x="0" y="1248"/>
                </a:lnTo>
                <a:cubicBezTo>
                  <a:pt x="76" y="1739"/>
                  <a:pt x="340" y="2155"/>
                  <a:pt x="719" y="2155"/>
                </a:cubicBezTo>
                <a:lnTo>
                  <a:pt x="9528" y="2155"/>
                </a:lnTo>
                <a:cubicBezTo>
                  <a:pt x="9981" y="2155"/>
                  <a:pt x="10322" y="1588"/>
                  <a:pt x="10322" y="907"/>
                </a:cubicBezTo>
                <a:cubicBezTo>
                  <a:pt x="10322" y="529"/>
                  <a:pt x="10208" y="227"/>
                  <a:pt x="10057" y="0"/>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558" name="Google Shape;558;p7"/>
          <p:cNvSpPr/>
          <p:nvPr/>
        </p:nvSpPr>
        <p:spPr>
          <a:xfrm>
            <a:off x="728423" y="4586187"/>
            <a:ext cx="105837" cy="175907"/>
          </a:xfrm>
          <a:custGeom>
            <a:avLst/>
            <a:gdLst/>
            <a:ahLst/>
            <a:cxnLst/>
            <a:rect l="l" t="t" r="r" b="b"/>
            <a:pathLst>
              <a:path w="2534" h="4046" extrusionOk="0">
                <a:moveTo>
                  <a:pt x="1286" y="0"/>
                </a:moveTo>
                <a:cubicBezTo>
                  <a:pt x="567" y="0"/>
                  <a:pt x="0" y="907"/>
                  <a:pt x="0" y="2042"/>
                </a:cubicBezTo>
                <a:cubicBezTo>
                  <a:pt x="0" y="3138"/>
                  <a:pt x="567" y="4045"/>
                  <a:pt x="1286" y="4045"/>
                </a:cubicBezTo>
                <a:cubicBezTo>
                  <a:pt x="1966" y="4045"/>
                  <a:pt x="2533" y="3138"/>
                  <a:pt x="2533" y="2042"/>
                </a:cubicBezTo>
                <a:cubicBezTo>
                  <a:pt x="2533" y="907"/>
                  <a:pt x="1966" y="0"/>
                  <a:pt x="1286" y="0"/>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559" name="Google Shape;559;p7"/>
          <p:cNvSpPr/>
          <p:nvPr/>
        </p:nvSpPr>
        <p:spPr>
          <a:xfrm>
            <a:off x="374701" y="4620665"/>
            <a:ext cx="432703" cy="108561"/>
          </a:xfrm>
          <a:custGeom>
            <a:avLst/>
            <a:gdLst/>
            <a:ahLst/>
            <a:cxnLst/>
            <a:rect l="l" t="t" r="r" b="b"/>
            <a:pathLst>
              <a:path w="10360" h="2497" extrusionOk="0">
                <a:moveTo>
                  <a:pt x="794" y="1"/>
                </a:moveTo>
                <a:cubicBezTo>
                  <a:pt x="341" y="1"/>
                  <a:pt x="0" y="530"/>
                  <a:pt x="0" y="1249"/>
                </a:cubicBezTo>
                <a:cubicBezTo>
                  <a:pt x="0" y="1929"/>
                  <a:pt x="341" y="2496"/>
                  <a:pt x="794" y="2496"/>
                </a:cubicBezTo>
                <a:lnTo>
                  <a:pt x="9566" y="2496"/>
                </a:lnTo>
                <a:cubicBezTo>
                  <a:pt x="10019" y="2496"/>
                  <a:pt x="10360" y="1929"/>
                  <a:pt x="10360" y="1249"/>
                </a:cubicBezTo>
                <a:cubicBezTo>
                  <a:pt x="10360" y="530"/>
                  <a:pt x="10019" y="1"/>
                  <a:pt x="9566" y="1"/>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560" name="Google Shape;560;p7"/>
          <p:cNvSpPr/>
          <p:nvPr/>
        </p:nvSpPr>
        <p:spPr>
          <a:xfrm>
            <a:off x="406276" y="4729182"/>
            <a:ext cx="42685" cy="44"/>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561" name="Google Shape;561;p7"/>
          <p:cNvSpPr/>
          <p:nvPr/>
        </p:nvSpPr>
        <p:spPr>
          <a:xfrm>
            <a:off x="807362" y="4673271"/>
            <a:ext cx="41" cy="44"/>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562" name="Google Shape;562;p7"/>
          <p:cNvSpPr/>
          <p:nvPr/>
        </p:nvSpPr>
        <p:spPr>
          <a:xfrm>
            <a:off x="376289" y="4633838"/>
            <a:ext cx="431116" cy="95388"/>
          </a:xfrm>
          <a:custGeom>
            <a:avLst/>
            <a:gdLst/>
            <a:ahLst/>
            <a:cxnLst/>
            <a:rect l="l" t="t" r="r" b="b"/>
            <a:pathLst>
              <a:path w="10322" h="2194" extrusionOk="0">
                <a:moveTo>
                  <a:pt x="10057" y="0"/>
                </a:moveTo>
                <a:lnTo>
                  <a:pt x="10057" y="0"/>
                </a:ln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6"/>
                </a:cubicBezTo>
                <a:lnTo>
                  <a:pt x="10322" y="908"/>
                </a:lnTo>
                <a:cubicBezTo>
                  <a:pt x="10322" y="568"/>
                  <a:pt x="10208" y="227"/>
                  <a:pt x="10057" y="0"/>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563" name="Google Shape;563;p7"/>
          <p:cNvSpPr/>
          <p:nvPr/>
        </p:nvSpPr>
        <p:spPr>
          <a:xfrm>
            <a:off x="728423" y="5061213"/>
            <a:ext cx="105837" cy="177559"/>
          </a:xfrm>
          <a:custGeom>
            <a:avLst/>
            <a:gdLst/>
            <a:ahLst/>
            <a:cxnLst/>
            <a:rect l="l" t="t" r="r" b="b"/>
            <a:pathLst>
              <a:path w="2534" h="4084" extrusionOk="0">
                <a:moveTo>
                  <a:pt x="1286" y="0"/>
                </a:moveTo>
                <a:cubicBezTo>
                  <a:pt x="567" y="0"/>
                  <a:pt x="0" y="908"/>
                  <a:pt x="0" y="2042"/>
                </a:cubicBezTo>
                <a:cubicBezTo>
                  <a:pt x="0" y="3176"/>
                  <a:pt x="567" y="4084"/>
                  <a:pt x="1286" y="4084"/>
                </a:cubicBezTo>
                <a:cubicBezTo>
                  <a:pt x="1966" y="4084"/>
                  <a:pt x="2533" y="3176"/>
                  <a:pt x="2533" y="2042"/>
                </a:cubicBezTo>
                <a:cubicBezTo>
                  <a:pt x="2533" y="908"/>
                  <a:pt x="1966" y="0"/>
                  <a:pt x="1286" y="0"/>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564" name="Google Shape;564;p7"/>
          <p:cNvSpPr/>
          <p:nvPr/>
        </p:nvSpPr>
        <p:spPr>
          <a:xfrm>
            <a:off x="374701" y="5095734"/>
            <a:ext cx="432703" cy="108517"/>
          </a:xfrm>
          <a:custGeom>
            <a:avLst/>
            <a:gdLst/>
            <a:ahLst/>
            <a:cxnLst/>
            <a:rect l="l" t="t" r="r" b="b"/>
            <a:pathLst>
              <a:path w="10360" h="2496" extrusionOk="0">
                <a:moveTo>
                  <a:pt x="794" y="0"/>
                </a:moveTo>
                <a:cubicBezTo>
                  <a:pt x="341" y="0"/>
                  <a:pt x="0" y="567"/>
                  <a:pt x="0" y="1248"/>
                </a:cubicBezTo>
                <a:cubicBezTo>
                  <a:pt x="0" y="1929"/>
                  <a:pt x="341" y="2496"/>
                  <a:pt x="794" y="2496"/>
                </a:cubicBezTo>
                <a:lnTo>
                  <a:pt x="9566" y="2496"/>
                </a:lnTo>
                <a:cubicBezTo>
                  <a:pt x="10019" y="2496"/>
                  <a:pt x="10360" y="1929"/>
                  <a:pt x="10360" y="1248"/>
                </a:cubicBezTo>
                <a:cubicBezTo>
                  <a:pt x="10360" y="567"/>
                  <a:pt x="10019" y="0"/>
                  <a:pt x="9566" y="0"/>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565" name="Google Shape;565;p7"/>
          <p:cNvSpPr/>
          <p:nvPr/>
        </p:nvSpPr>
        <p:spPr>
          <a:xfrm>
            <a:off x="406276" y="5204207"/>
            <a:ext cx="42685" cy="44"/>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566" name="Google Shape;566;p7"/>
          <p:cNvSpPr/>
          <p:nvPr/>
        </p:nvSpPr>
        <p:spPr>
          <a:xfrm>
            <a:off x="807362" y="5149993"/>
            <a:ext cx="41" cy="44"/>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567" name="Google Shape;567;p7"/>
          <p:cNvSpPr/>
          <p:nvPr/>
        </p:nvSpPr>
        <p:spPr>
          <a:xfrm>
            <a:off x="376289" y="5110515"/>
            <a:ext cx="431116" cy="93736"/>
          </a:xfrm>
          <a:custGeom>
            <a:avLst/>
            <a:gdLst/>
            <a:ahLst/>
            <a:cxnLst/>
            <a:rect l="l" t="t" r="r" b="b"/>
            <a:pathLst>
              <a:path w="10322" h="2156" extrusionOk="0">
                <a:moveTo>
                  <a:pt x="10057" y="1"/>
                </a:moveTo>
                <a:lnTo>
                  <a:pt x="10057" y="1"/>
                </a:lnTo>
                <a:cubicBezTo>
                  <a:pt x="10095" y="76"/>
                  <a:pt x="10095" y="190"/>
                  <a:pt x="10095" y="303"/>
                </a:cubicBezTo>
                <a:cubicBezTo>
                  <a:pt x="10095" y="984"/>
                  <a:pt x="9755" y="1551"/>
                  <a:pt x="9301" y="1551"/>
                </a:cubicBezTo>
                <a:lnTo>
                  <a:pt x="530" y="1551"/>
                </a:lnTo>
                <a:cubicBezTo>
                  <a:pt x="303" y="1551"/>
                  <a:pt x="114" y="1437"/>
                  <a:pt x="0" y="1210"/>
                </a:cubicBezTo>
                <a:lnTo>
                  <a:pt x="0" y="1210"/>
                </a:lnTo>
                <a:cubicBezTo>
                  <a:pt x="76" y="1740"/>
                  <a:pt x="340" y="2118"/>
                  <a:pt x="719" y="2156"/>
                </a:cubicBezTo>
                <a:lnTo>
                  <a:pt x="9528" y="2156"/>
                </a:lnTo>
                <a:cubicBezTo>
                  <a:pt x="9981" y="2156"/>
                  <a:pt x="10322" y="1589"/>
                  <a:pt x="10322" y="908"/>
                </a:cubicBezTo>
                <a:cubicBezTo>
                  <a:pt x="10322" y="530"/>
                  <a:pt x="10208" y="227"/>
                  <a:pt x="10057" y="1"/>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568" name="Google Shape;568;p7"/>
          <p:cNvSpPr/>
          <p:nvPr/>
        </p:nvSpPr>
        <p:spPr>
          <a:xfrm>
            <a:off x="728423" y="5537891"/>
            <a:ext cx="105837" cy="175951"/>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569" name="Google Shape;569;p7"/>
          <p:cNvSpPr/>
          <p:nvPr/>
        </p:nvSpPr>
        <p:spPr>
          <a:xfrm>
            <a:off x="374701" y="5570760"/>
            <a:ext cx="432703" cy="110169"/>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570" name="Google Shape;570;p7"/>
          <p:cNvSpPr/>
          <p:nvPr/>
        </p:nvSpPr>
        <p:spPr>
          <a:xfrm>
            <a:off x="406276" y="5680886"/>
            <a:ext cx="42685" cy="44"/>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571" name="Google Shape;571;p7"/>
          <p:cNvSpPr/>
          <p:nvPr/>
        </p:nvSpPr>
        <p:spPr>
          <a:xfrm>
            <a:off x="807362" y="5625018"/>
            <a:ext cx="41" cy="44"/>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572" name="Google Shape;572;p7"/>
          <p:cNvSpPr/>
          <p:nvPr/>
        </p:nvSpPr>
        <p:spPr>
          <a:xfrm>
            <a:off x="376289" y="5585584"/>
            <a:ext cx="431116" cy="95344"/>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573" name="Google Shape;573;p7"/>
          <p:cNvSpPr/>
          <p:nvPr/>
        </p:nvSpPr>
        <p:spPr>
          <a:xfrm>
            <a:off x="376289" y="1303611"/>
            <a:ext cx="431116" cy="95388"/>
          </a:xfrm>
          <a:custGeom>
            <a:avLst/>
            <a:gdLst/>
            <a:ahLst/>
            <a:cxnLst/>
            <a:rect l="l" t="t" r="r" b="b"/>
            <a:pathLst>
              <a:path w="10322" h="2194" extrusionOk="0">
                <a:moveTo>
                  <a:pt x="10057" y="0"/>
                </a:move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5"/>
                </a:cubicBezTo>
                <a:lnTo>
                  <a:pt x="10322" y="908"/>
                </a:lnTo>
                <a:cubicBezTo>
                  <a:pt x="10322" y="567"/>
                  <a:pt x="10208" y="227"/>
                  <a:pt x="10057" y="0"/>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52377857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Main point">
  <p:cSld name="Main point">
    <p:spTree>
      <p:nvGrpSpPr>
        <p:cNvPr id="1" name="Shape 574"/>
        <p:cNvGrpSpPr/>
        <p:nvPr/>
      </p:nvGrpSpPr>
      <p:grpSpPr>
        <a:xfrm>
          <a:off x="0" y="0"/>
          <a:ext cx="0" cy="0"/>
          <a:chOff x="0" y="0"/>
          <a:chExt cx="0" cy="0"/>
        </a:xfrm>
      </p:grpSpPr>
      <p:grpSp>
        <p:nvGrpSpPr>
          <p:cNvPr id="575" name="Google Shape;575;p8"/>
          <p:cNvGrpSpPr/>
          <p:nvPr/>
        </p:nvGrpSpPr>
        <p:grpSpPr>
          <a:xfrm>
            <a:off x="527859" y="292693"/>
            <a:ext cx="11358487" cy="6384375"/>
            <a:chOff x="395894" y="219519"/>
            <a:chExt cx="8518865" cy="4788281"/>
          </a:xfrm>
        </p:grpSpPr>
        <p:sp>
          <p:nvSpPr>
            <p:cNvPr id="576" name="Google Shape;576;p8"/>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nvGrpSpPr>
            <p:cNvPr id="577" name="Google Shape;577;p8"/>
            <p:cNvGrpSpPr/>
            <p:nvPr/>
          </p:nvGrpSpPr>
          <p:grpSpPr>
            <a:xfrm>
              <a:off x="8341543" y="2282008"/>
              <a:ext cx="569676" cy="380612"/>
              <a:chOff x="8341543" y="2282008"/>
              <a:chExt cx="569676" cy="380612"/>
            </a:xfrm>
          </p:grpSpPr>
          <p:sp>
            <p:nvSpPr>
              <p:cNvPr id="578" name="Google Shape;578;p8"/>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579" name="Google Shape;579;p8"/>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sp>
          <p:nvSpPr>
            <p:cNvPr id="580" name="Google Shape;580;p8"/>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nvGrpSpPr>
            <p:cNvPr id="581" name="Google Shape;581;p8"/>
            <p:cNvGrpSpPr/>
            <p:nvPr/>
          </p:nvGrpSpPr>
          <p:grpSpPr>
            <a:xfrm>
              <a:off x="8341543" y="1721094"/>
              <a:ext cx="569676" cy="380612"/>
              <a:chOff x="8341543" y="1721094"/>
              <a:chExt cx="569676" cy="380612"/>
            </a:xfrm>
          </p:grpSpPr>
          <p:sp>
            <p:nvSpPr>
              <p:cNvPr id="582" name="Google Shape;582;p8"/>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583" name="Google Shape;583;p8"/>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584" name="Google Shape;584;p8"/>
            <p:cNvGrpSpPr/>
            <p:nvPr/>
          </p:nvGrpSpPr>
          <p:grpSpPr>
            <a:xfrm>
              <a:off x="8346273" y="1183592"/>
              <a:ext cx="568486" cy="388014"/>
              <a:chOff x="8346273" y="1183592"/>
              <a:chExt cx="568486" cy="388014"/>
            </a:xfrm>
          </p:grpSpPr>
          <p:sp>
            <p:nvSpPr>
              <p:cNvPr id="585" name="Google Shape;585;p8"/>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586" name="Google Shape;586;p8"/>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587" name="Google Shape;587;p8"/>
            <p:cNvGrpSpPr/>
            <p:nvPr/>
          </p:nvGrpSpPr>
          <p:grpSpPr>
            <a:xfrm>
              <a:off x="8341543" y="606635"/>
              <a:ext cx="569676" cy="388014"/>
              <a:chOff x="8341543" y="606635"/>
              <a:chExt cx="569676" cy="388014"/>
            </a:xfrm>
          </p:grpSpPr>
          <p:sp>
            <p:nvSpPr>
              <p:cNvPr id="588" name="Google Shape;588;p8"/>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589" name="Google Shape;589;p8"/>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590" name="Google Shape;590;p8"/>
            <p:cNvGrpSpPr/>
            <p:nvPr/>
          </p:nvGrpSpPr>
          <p:grpSpPr>
            <a:xfrm>
              <a:off x="8341543" y="2842933"/>
              <a:ext cx="569676" cy="380612"/>
              <a:chOff x="8341543" y="2282008"/>
              <a:chExt cx="569676" cy="380612"/>
            </a:xfrm>
          </p:grpSpPr>
          <p:sp>
            <p:nvSpPr>
              <p:cNvPr id="591" name="Google Shape;591;p8"/>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592" name="Google Shape;592;p8"/>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593" name="Google Shape;593;p8"/>
            <p:cNvGrpSpPr/>
            <p:nvPr/>
          </p:nvGrpSpPr>
          <p:grpSpPr>
            <a:xfrm>
              <a:off x="8341543" y="3403858"/>
              <a:ext cx="569676" cy="380612"/>
              <a:chOff x="8341543" y="2282008"/>
              <a:chExt cx="569676" cy="380612"/>
            </a:xfrm>
          </p:grpSpPr>
          <p:sp>
            <p:nvSpPr>
              <p:cNvPr id="594" name="Google Shape;594;p8"/>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595" name="Google Shape;595;p8"/>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sp>
          <p:nvSpPr>
            <p:cNvPr id="596" name="Google Shape;596;p8"/>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597" name="Google Shape;597;p8"/>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rgbClr val="FCFAF8"/>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sp>
        <p:nvSpPr>
          <p:cNvPr id="598" name="Google Shape;598;p8"/>
          <p:cNvSpPr txBox="1">
            <a:spLocks noGrp="1"/>
          </p:cNvSpPr>
          <p:nvPr>
            <p:ph type="title"/>
          </p:nvPr>
        </p:nvSpPr>
        <p:spPr>
          <a:xfrm>
            <a:off x="2039400" y="2243400"/>
            <a:ext cx="8113200" cy="963600"/>
          </a:xfrm>
          <a:prstGeom prst="rect">
            <a:avLst/>
          </a:prstGeom>
        </p:spPr>
        <p:txBody>
          <a:bodyPr spcFirstLastPara="1" wrap="square" lIns="91425" tIns="91425" rIns="91425" bIns="91425" anchor="ctr" anchorCtr="0">
            <a:noAutofit/>
          </a:bodyPr>
          <a:lstStyle>
            <a:lvl1pPr lvl="0" algn="ctr">
              <a:spcBef>
                <a:spcPts val="0"/>
              </a:spcBef>
              <a:spcAft>
                <a:spcPts val="0"/>
              </a:spcAft>
              <a:buClr>
                <a:schemeClr val="accent1"/>
              </a:buClr>
              <a:buSzPts val="7200"/>
              <a:buNone/>
              <a:defRPr sz="9600">
                <a:solidFill>
                  <a:schemeClr val="accent1"/>
                </a:solidFill>
              </a:defRPr>
            </a:lvl1pPr>
            <a:lvl2pPr lvl="1" algn="ctr">
              <a:spcBef>
                <a:spcPts val="0"/>
              </a:spcBef>
              <a:spcAft>
                <a:spcPts val="0"/>
              </a:spcAft>
              <a:buClr>
                <a:schemeClr val="accent1"/>
              </a:buClr>
              <a:buSzPts val="7200"/>
              <a:buNone/>
              <a:defRPr sz="9600">
                <a:solidFill>
                  <a:schemeClr val="accent1"/>
                </a:solidFill>
              </a:defRPr>
            </a:lvl2pPr>
            <a:lvl3pPr lvl="2" algn="ctr">
              <a:spcBef>
                <a:spcPts val="0"/>
              </a:spcBef>
              <a:spcAft>
                <a:spcPts val="0"/>
              </a:spcAft>
              <a:buClr>
                <a:schemeClr val="accent1"/>
              </a:buClr>
              <a:buSzPts val="7200"/>
              <a:buNone/>
              <a:defRPr sz="9600">
                <a:solidFill>
                  <a:schemeClr val="accent1"/>
                </a:solidFill>
              </a:defRPr>
            </a:lvl3pPr>
            <a:lvl4pPr lvl="3" algn="ctr">
              <a:spcBef>
                <a:spcPts val="0"/>
              </a:spcBef>
              <a:spcAft>
                <a:spcPts val="0"/>
              </a:spcAft>
              <a:buClr>
                <a:schemeClr val="accent1"/>
              </a:buClr>
              <a:buSzPts val="7200"/>
              <a:buNone/>
              <a:defRPr sz="9600">
                <a:solidFill>
                  <a:schemeClr val="accent1"/>
                </a:solidFill>
              </a:defRPr>
            </a:lvl4pPr>
            <a:lvl5pPr lvl="4" algn="ctr">
              <a:spcBef>
                <a:spcPts val="0"/>
              </a:spcBef>
              <a:spcAft>
                <a:spcPts val="0"/>
              </a:spcAft>
              <a:buClr>
                <a:schemeClr val="accent1"/>
              </a:buClr>
              <a:buSzPts val="7200"/>
              <a:buNone/>
              <a:defRPr sz="9600">
                <a:solidFill>
                  <a:schemeClr val="accent1"/>
                </a:solidFill>
              </a:defRPr>
            </a:lvl5pPr>
            <a:lvl6pPr lvl="5" algn="ctr">
              <a:spcBef>
                <a:spcPts val="0"/>
              </a:spcBef>
              <a:spcAft>
                <a:spcPts val="0"/>
              </a:spcAft>
              <a:buClr>
                <a:schemeClr val="accent1"/>
              </a:buClr>
              <a:buSzPts val="7200"/>
              <a:buNone/>
              <a:defRPr sz="9600">
                <a:solidFill>
                  <a:schemeClr val="accent1"/>
                </a:solidFill>
              </a:defRPr>
            </a:lvl6pPr>
            <a:lvl7pPr lvl="6" algn="ctr">
              <a:spcBef>
                <a:spcPts val="0"/>
              </a:spcBef>
              <a:spcAft>
                <a:spcPts val="0"/>
              </a:spcAft>
              <a:buClr>
                <a:schemeClr val="accent1"/>
              </a:buClr>
              <a:buSzPts val="7200"/>
              <a:buNone/>
              <a:defRPr sz="9600">
                <a:solidFill>
                  <a:schemeClr val="accent1"/>
                </a:solidFill>
              </a:defRPr>
            </a:lvl7pPr>
            <a:lvl8pPr lvl="7" algn="ctr">
              <a:spcBef>
                <a:spcPts val="0"/>
              </a:spcBef>
              <a:spcAft>
                <a:spcPts val="0"/>
              </a:spcAft>
              <a:buClr>
                <a:schemeClr val="accent1"/>
              </a:buClr>
              <a:buSzPts val="7200"/>
              <a:buNone/>
              <a:defRPr sz="9600">
                <a:solidFill>
                  <a:schemeClr val="accent1"/>
                </a:solidFill>
              </a:defRPr>
            </a:lvl8pPr>
            <a:lvl9pPr lvl="8" algn="ctr">
              <a:spcBef>
                <a:spcPts val="0"/>
              </a:spcBef>
              <a:spcAft>
                <a:spcPts val="0"/>
              </a:spcAft>
              <a:buClr>
                <a:schemeClr val="accent1"/>
              </a:buClr>
              <a:buSzPts val="7200"/>
              <a:buNone/>
              <a:defRPr sz="9600">
                <a:solidFill>
                  <a:schemeClr val="accent1"/>
                </a:solidFill>
              </a:defRPr>
            </a:lvl9pPr>
          </a:lstStyle>
          <a:p>
            <a:endParaRPr/>
          </a:p>
        </p:txBody>
      </p:sp>
      <p:sp>
        <p:nvSpPr>
          <p:cNvPr id="599" name="Google Shape;599;p8"/>
          <p:cNvSpPr txBox="1">
            <a:spLocks noGrp="1"/>
          </p:cNvSpPr>
          <p:nvPr>
            <p:ph type="subTitle" idx="1"/>
          </p:nvPr>
        </p:nvSpPr>
        <p:spPr>
          <a:xfrm>
            <a:off x="2046433" y="3207000"/>
            <a:ext cx="8113200" cy="1407600"/>
          </a:xfrm>
          <a:prstGeom prst="rect">
            <a:avLst/>
          </a:prstGeom>
        </p:spPr>
        <p:txBody>
          <a:bodyPr spcFirstLastPara="1" wrap="square" lIns="91425" tIns="91425" rIns="91425" bIns="91425" anchor="ctr" anchorCtr="0">
            <a:noAutofit/>
          </a:bodyPr>
          <a:lstStyle>
            <a:lvl1pPr lvl="0" algn="ctr">
              <a:spcBef>
                <a:spcPts val="0"/>
              </a:spcBef>
              <a:spcAft>
                <a:spcPts val="0"/>
              </a:spcAft>
              <a:buNone/>
              <a:defRPr sz="2133"/>
            </a:lvl1pPr>
            <a:lvl2pPr lvl="1">
              <a:spcBef>
                <a:spcPts val="0"/>
              </a:spcBef>
              <a:spcAft>
                <a:spcPts val="0"/>
              </a:spcAft>
              <a:buNone/>
              <a:defRPr/>
            </a:lvl2pPr>
            <a:lvl3pPr lvl="2">
              <a:spcBef>
                <a:spcPts val="0"/>
              </a:spcBef>
              <a:spcAft>
                <a:spcPts val="0"/>
              </a:spcAft>
              <a:buNone/>
              <a:defRPr/>
            </a:lvl3pPr>
            <a:lvl4pPr lvl="3">
              <a:spcBef>
                <a:spcPts val="0"/>
              </a:spcBef>
              <a:spcAft>
                <a:spcPts val="0"/>
              </a:spcAft>
              <a:buNone/>
              <a:defRPr/>
            </a:lvl4pPr>
            <a:lvl5pPr lvl="4">
              <a:spcBef>
                <a:spcPts val="0"/>
              </a:spcBef>
              <a:spcAft>
                <a:spcPts val="0"/>
              </a:spcAft>
              <a:buNone/>
              <a:defRPr/>
            </a:lvl5pPr>
            <a:lvl6pPr lvl="5">
              <a:spcBef>
                <a:spcPts val="0"/>
              </a:spcBef>
              <a:spcAft>
                <a:spcPts val="0"/>
              </a:spcAft>
              <a:buNone/>
              <a:defRPr/>
            </a:lvl6pPr>
            <a:lvl7pPr lvl="6">
              <a:spcBef>
                <a:spcPts val="0"/>
              </a:spcBef>
              <a:spcAft>
                <a:spcPts val="0"/>
              </a:spcAft>
              <a:buNone/>
              <a:defRPr/>
            </a:lvl7pPr>
            <a:lvl8pPr lvl="7">
              <a:spcBef>
                <a:spcPts val="0"/>
              </a:spcBef>
              <a:spcAft>
                <a:spcPts val="0"/>
              </a:spcAft>
              <a:buNone/>
              <a:defRPr/>
            </a:lvl8pPr>
            <a:lvl9pPr lvl="8">
              <a:spcBef>
                <a:spcPts val="0"/>
              </a:spcBef>
              <a:spcAft>
                <a:spcPts val="0"/>
              </a:spcAft>
              <a:buNone/>
              <a:defRPr/>
            </a:lvl9pPr>
          </a:lstStyle>
          <a:p>
            <a:endParaRPr/>
          </a:p>
        </p:txBody>
      </p:sp>
      <p:sp>
        <p:nvSpPr>
          <p:cNvPr id="600" name="Google Shape;600;p8"/>
          <p:cNvSpPr/>
          <p:nvPr/>
        </p:nvSpPr>
        <p:spPr>
          <a:xfrm>
            <a:off x="728423" y="1255918"/>
            <a:ext cx="105837" cy="175951"/>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601" name="Google Shape;601;p8"/>
          <p:cNvSpPr/>
          <p:nvPr/>
        </p:nvSpPr>
        <p:spPr>
          <a:xfrm>
            <a:off x="374701" y="1288786"/>
            <a:ext cx="432703" cy="110213"/>
          </a:xfrm>
          <a:custGeom>
            <a:avLst/>
            <a:gdLst/>
            <a:ahLst/>
            <a:cxnLst/>
            <a:rect l="l" t="t" r="r" b="b"/>
            <a:pathLst>
              <a:path w="10360" h="2535"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602" name="Google Shape;602;p8"/>
          <p:cNvSpPr/>
          <p:nvPr/>
        </p:nvSpPr>
        <p:spPr>
          <a:xfrm>
            <a:off x="406276" y="1398957"/>
            <a:ext cx="42685" cy="44"/>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603" name="Google Shape;603;p8"/>
          <p:cNvSpPr/>
          <p:nvPr/>
        </p:nvSpPr>
        <p:spPr>
          <a:xfrm>
            <a:off x="807362" y="1343045"/>
            <a:ext cx="41" cy="44"/>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604" name="Google Shape;604;p8"/>
          <p:cNvSpPr/>
          <p:nvPr/>
        </p:nvSpPr>
        <p:spPr>
          <a:xfrm>
            <a:off x="728423" y="1730987"/>
            <a:ext cx="105837" cy="177559"/>
          </a:xfrm>
          <a:custGeom>
            <a:avLst/>
            <a:gdLst/>
            <a:ahLst/>
            <a:cxnLst/>
            <a:rect l="l" t="t" r="r" b="b"/>
            <a:pathLst>
              <a:path w="2534" h="4084" extrusionOk="0">
                <a:moveTo>
                  <a:pt x="1286" y="0"/>
                </a:moveTo>
                <a:cubicBezTo>
                  <a:pt x="567" y="0"/>
                  <a:pt x="0" y="908"/>
                  <a:pt x="0" y="2042"/>
                </a:cubicBezTo>
                <a:cubicBezTo>
                  <a:pt x="0" y="3176"/>
                  <a:pt x="567" y="4083"/>
                  <a:pt x="1286" y="4083"/>
                </a:cubicBezTo>
                <a:cubicBezTo>
                  <a:pt x="1966" y="4083"/>
                  <a:pt x="2533" y="3176"/>
                  <a:pt x="2533" y="2042"/>
                </a:cubicBezTo>
                <a:cubicBezTo>
                  <a:pt x="2533" y="908"/>
                  <a:pt x="1966" y="0"/>
                  <a:pt x="1286" y="0"/>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605" name="Google Shape;605;p8"/>
          <p:cNvSpPr/>
          <p:nvPr/>
        </p:nvSpPr>
        <p:spPr>
          <a:xfrm>
            <a:off x="374701" y="1765507"/>
            <a:ext cx="432703" cy="108517"/>
          </a:xfrm>
          <a:custGeom>
            <a:avLst/>
            <a:gdLst/>
            <a:ahLst/>
            <a:cxnLst/>
            <a:rect l="l" t="t" r="r" b="b"/>
            <a:pathLst>
              <a:path w="10360" h="2496" extrusionOk="0">
                <a:moveTo>
                  <a:pt x="794" y="0"/>
                </a:moveTo>
                <a:cubicBezTo>
                  <a:pt x="341" y="0"/>
                  <a:pt x="0" y="567"/>
                  <a:pt x="0" y="1248"/>
                </a:cubicBezTo>
                <a:cubicBezTo>
                  <a:pt x="0" y="1928"/>
                  <a:pt x="341" y="2495"/>
                  <a:pt x="794" y="2495"/>
                </a:cubicBezTo>
                <a:lnTo>
                  <a:pt x="9566" y="2495"/>
                </a:lnTo>
                <a:cubicBezTo>
                  <a:pt x="10019" y="2495"/>
                  <a:pt x="10360" y="1928"/>
                  <a:pt x="10360" y="1248"/>
                </a:cubicBezTo>
                <a:cubicBezTo>
                  <a:pt x="10360" y="567"/>
                  <a:pt x="10019" y="0"/>
                  <a:pt x="9566" y="0"/>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606" name="Google Shape;606;p8"/>
          <p:cNvSpPr/>
          <p:nvPr/>
        </p:nvSpPr>
        <p:spPr>
          <a:xfrm>
            <a:off x="406276" y="1873982"/>
            <a:ext cx="42685" cy="44"/>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607" name="Google Shape;607;p8"/>
          <p:cNvSpPr/>
          <p:nvPr/>
        </p:nvSpPr>
        <p:spPr>
          <a:xfrm>
            <a:off x="807362" y="1819723"/>
            <a:ext cx="41" cy="44"/>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608" name="Google Shape;608;p8"/>
          <p:cNvSpPr/>
          <p:nvPr/>
        </p:nvSpPr>
        <p:spPr>
          <a:xfrm>
            <a:off x="376289" y="1780289"/>
            <a:ext cx="431116" cy="93736"/>
          </a:xfrm>
          <a:custGeom>
            <a:avLst/>
            <a:gdLst/>
            <a:ahLst/>
            <a:cxnLst/>
            <a:rect l="l" t="t" r="r" b="b"/>
            <a:pathLst>
              <a:path w="10322" h="2156" extrusionOk="0">
                <a:moveTo>
                  <a:pt x="10057" y="0"/>
                </a:moveTo>
                <a:lnTo>
                  <a:pt x="10057" y="0"/>
                </a:lnTo>
                <a:cubicBezTo>
                  <a:pt x="10095" y="76"/>
                  <a:pt x="10095" y="190"/>
                  <a:pt x="10095" y="303"/>
                </a:cubicBezTo>
                <a:cubicBezTo>
                  <a:pt x="10095" y="983"/>
                  <a:pt x="9755" y="1551"/>
                  <a:pt x="9301" y="1551"/>
                </a:cubicBezTo>
                <a:lnTo>
                  <a:pt x="530" y="1551"/>
                </a:lnTo>
                <a:cubicBezTo>
                  <a:pt x="303" y="1551"/>
                  <a:pt x="114" y="1437"/>
                  <a:pt x="0" y="1210"/>
                </a:cubicBezTo>
                <a:lnTo>
                  <a:pt x="0" y="1210"/>
                </a:lnTo>
                <a:cubicBezTo>
                  <a:pt x="76" y="1740"/>
                  <a:pt x="378" y="2118"/>
                  <a:pt x="719" y="2155"/>
                </a:cubicBezTo>
                <a:lnTo>
                  <a:pt x="9528" y="2155"/>
                </a:lnTo>
                <a:cubicBezTo>
                  <a:pt x="9981" y="2155"/>
                  <a:pt x="10322" y="1588"/>
                  <a:pt x="10322" y="908"/>
                </a:cubicBezTo>
                <a:cubicBezTo>
                  <a:pt x="10322" y="530"/>
                  <a:pt x="10208" y="227"/>
                  <a:pt x="10057" y="0"/>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609" name="Google Shape;609;p8"/>
          <p:cNvSpPr/>
          <p:nvPr/>
        </p:nvSpPr>
        <p:spPr>
          <a:xfrm>
            <a:off x="728423" y="2207665"/>
            <a:ext cx="105837" cy="175907"/>
          </a:xfrm>
          <a:custGeom>
            <a:avLst/>
            <a:gdLst/>
            <a:ahLst/>
            <a:cxnLst/>
            <a:rect l="l" t="t" r="r" b="b"/>
            <a:pathLst>
              <a:path w="2534" h="4046" extrusionOk="0">
                <a:moveTo>
                  <a:pt x="1286" y="0"/>
                </a:moveTo>
                <a:cubicBezTo>
                  <a:pt x="567" y="0"/>
                  <a:pt x="0" y="908"/>
                  <a:pt x="0" y="2004"/>
                </a:cubicBezTo>
                <a:cubicBezTo>
                  <a:pt x="0" y="3138"/>
                  <a:pt x="567" y="4046"/>
                  <a:pt x="1286" y="4046"/>
                </a:cubicBezTo>
                <a:cubicBezTo>
                  <a:pt x="1966" y="4046"/>
                  <a:pt x="2533" y="3138"/>
                  <a:pt x="2533" y="2004"/>
                </a:cubicBezTo>
                <a:cubicBezTo>
                  <a:pt x="2533" y="908"/>
                  <a:pt x="1966" y="0"/>
                  <a:pt x="1286" y="0"/>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610" name="Google Shape;610;p8"/>
          <p:cNvSpPr/>
          <p:nvPr/>
        </p:nvSpPr>
        <p:spPr>
          <a:xfrm>
            <a:off x="374701" y="2240534"/>
            <a:ext cx="432703" cy="110169"/>
          </a:xfrm>
          <a:custGeom>
            <a:avLst/>
            <a:gdLst/>
            <a:ahLst/>
            <a:cxnLst/>
            <a:rect l="l" t="t" r="r" b="b"/>
            <a:pathLst>
              <a:path w="10360" h="2534" extrusionOk="0">
                <a:moveTo>
                  <a:pt x="794" y="1"/>
                </a:moveTo>
                <a:cubicBezTo>
                  <a:pt x="341" y="1"/>
                  <a:pt x="0" y="568"/>
                  <a:pt x="0" y="1248"/>
                </a:cubicBezTo>
                <a:cubicBezTo>
                  <a:pt x="0" y="1967"/>
                  <a:pt x="341" y="2534"/>
                  <a:pt x="794" y="2534"/>
                </a:cubicBezTo>
                <a:lnTo>
                  <a:pt x="9566" y="2534"/>
                </a:lnTo>
                <a:cubicBezTo>
                  <a:pt x="10019" y="2534"/>
                  <a:pt x="10360" y="1967"/>
                  <a:pt x="10360" y="1248"/>
                </a:cubicBezTo>
                <a:cubicBezTo>
                  <a:pt x="10360" y="568"/>
                  <a:pt x="10019" y="1"/>
                  <a:pt x="9566" y="1"/>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611" name="Google Shape;611;p8"/>
          <p:cNvSpPr/>
          <p:nvPr/>
        </p:nvSpPr>
        <p:spPr>
          <a:xfrm>
            <a:off x="406276" y="2349008"/>
            <a:ext cx="42685" cy="1696"/>
          </a:xfrm>
          <a:custGeom>
            <a:avLst/>
            <a:gdLst/>
            <a:ahLst/>
            <a:cxnLst/>
            <a:rect l="l" t="t" r="r" b="b"/>
            <a:pathLst>
              <a:path w="1022" h="39" extrusionOk="0">
                <a:moveTo>
                  <a:pt x="1021" y="39"/>
                </a:moveTo>
                <a:lnTo>
                  <a:pt x="38" y="39"/>
                </a:lnTo>
                <a:cubicBezTo>
                  <a:pt x="38" y="39"/>
                  <a:pt x="38" y="39"/>
                  <a:pt x="38" y="39"/>
                </a:cubicBezTo>
                <a:cubicBezTo>
                  <a:pt x="38" y="39"/>
                  <a:pt x="38" y="39"/>
                  <a:pt x="38" y="39"/>
                </a:cubicBezTo>
                <a:lnTo>
                  <a:pt x="1021" y="39"/>
                </a:lnTo>
                <a:lnTo>
                  <a:pt x="1021" y="39"/>
                </a:lnTo>
                <a:close/>
                <a:moveTo>
                  <a:pt x="1" y="39"/>
                </a:moveTo>
                <a:lnTo>
                  <a:pt x="1" y="39"/>
                </a:lnTo>
                <a:lnTo>
                  <a:pt x="1" y="39"/>
                </a:lnTo>
                <a:close/>
                <a:moveTo>
                  <a:pt x="1" y="39"/>
                </a:moveTo>
                <a:lnTo>
                  <a:pt x="1" y="39"/>
                </a:lnTo>
                <a:lnTo>
                  <a:pt x="1" y="39"/>
                </a:lnTo>
                <a:close/>
                <a:moveTo>
                  <a:pt x="1" y="39"/>
                </a:moveTo>
                <a:lnTo>
                  <a:pt x="1" y="39"/>
                </a:lnTo>
                <a:lnTo>
                  <a:pt x="1" y="39"/>
                </a:lnTo>
                <a:close/>
                <a:moveTo>
                  <a:pt x="1" y="39"/>
                </a:moveTo>
                <a:cubicBezTo>
                  <a:pt x="1" y="39"/>
                  <a:pt x="1" y="39"/>
                  <a:pt x="1" y="1"/>
                </a:cubicBezTo>
                <a:cubicBezTo>
                  <a:pt x="1" y="39"/>
                  <a:pt x="1" y="39"/>
                  <a:pt x="1" y="39"/>
                </a:cubicBez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612" name="Google Shape;612;p8"/>
          <p:cNvSpPr/>
          <p:nvPr/>
        </p:nvSpPr>
        <p:spPr>
          <a:xfrm>
            <a:off x="807362" y="2294793"/>
            <a:ext cx="41" cy="44"/>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613" name="Google Shape;613;p8"/>
          <p:cNvSpPr/>
          <p:nvPr/>
        </p:nvSpPr>
        <p:spPr>
          <a:xfrm>
            <a:off x="376289" y="2255317"/>
            <a:ext cx="431116" cy="95388"/>
          </a:xfrm>
          <a:custGeom>
            <a:avLst/>
            <a:gdLst/>
            <a:ahLst/>
            <a:cxnLst/>
            <a:rect l="l" t="t" r="r" b="b"/>
            <a:pathLst>
              <a:path w="10322" h="2194" extrusionOk="0">
                <a:moveTo>
                  <a:pt x="10057" y="1"/>
                </a:moveTo>
                <a:cubicBezTo>
                  <a:pt x="10095" y="114"/>
                  <a:pt x="10095" y="228"/>
                  <a:pt x="10095" y="303"/>
                </a:cubicBezTo>
                <a:cubicBezTo>
                  <a:pt x="10095" y="1022"/>
                  <a:pt x="9755" y="1589"/>
                  <a:pt x="9301" y="1589"/>
                </a:cubicBezTo>
                <a:lnTo>
                  <a:pt x="530" y="1589"/>
                </a:lnTo>
                <a:cubicBezTo>
                  <a:pt x="303" y="1589"/>
                  <a:pt x="114" y="1438"/>
                  <a:pt x="0" y="1249"/>
                </a:cubicBezTo>
                <a:lnTo>
                  <a:pt x="0" y="1249"/>
                </a:lnTo>
                <a:cubicBezTo>
                  <a:pt x="76" y="1740"/>
                  <a:pt x="340" y="2156"/>
                  <a:pt x="719" y="2156"/>
                </a:cubicBezTo>
                <a:cubicBezTo>
                  <a:pt x="719" y="2194"/>
                  <a:pt x="719" y="2194"/>
                  <a:pt x="719" y="2194"/>
                </a:cubicBezTo>
                <a:lnTo>
                  <a:pt x="9528" y="2194"/>
                </a:lnTo>
                <a:cubicBezTo>
                  <a:pt x="9981" y="2194"/>
                  <a:pt x="10322" y="1627"/>
                  <a:pt x="10322" y="908"/>
                </a:cubicBezTo>
                <a:cubicBezTo>
                  <a:pt x="10322" y="568"/>
                  <a:pt x="10208" y="228"/>
                  <a:pt x="10057" y="1"/>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614" name="Google Shape;614;p8"/>
          <p:cNvSpPr/>
          <p:nvPr/>
        </p:nvSpPr>
        <p:spPr>
          <a:xfrm>
            <a:off x="728423" y="2682691"/>
            <a:ext cx="105837" cy="177603"/>
          </a:xfrm>
          <a:custGeom>
            <a:avLst/>
            <a:gdLst/>
            <a:ahLst/>
            <a:cxnLst/>
            <a:rect l="l" t="t" r="r" b="b"/>
            <a:pathLst>
              <a:path w="2534" h="4085" extrusionOk="0">
                <a:moveTo>
                  <a:pt x="1286" y="1"/>
                </a:moveTo>
                <a:cubicBezTo>
                  <a:pt x="567" y="1"/>
                  <a:pt x="0" y="908"/>
                  <a:pt x="0" y="2042"/>
                </a:cubicBezTo>
                <a:cubicBezTo>
                  <a:pt x="0" y="3177"/>
                  <a:pt x="567" y="4084"/>
                  <a:pt x="1286" y="4084"/>
                </a:cubicBezTo>
                <a:cubicBezTo>
                  <a:pt x="1966" y="4084"/>
                  <a:pt x="2533" y="3177"/>
                  <a:pt x="2533" y="2042"/>
                </a:cubicBezTo>
                <a:cubicBezTo>
                  <a:pt x="2533" y="908"/>
                  <a:pt x="1966" y="1"/>
                  <a:pt x="1286" y="1"/>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615" name="Google Shape;615;p8"/>
          <p:cNvSpPr/>
          <p:nvPr/>
        </p:nvSpPr>
        <p:spPr>
          <a:xfrm>
            <a:off x="374701" y="2717213"/>
            <a:ext cx="432703" cy="10856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616" name="Google Shape;616;p8"/>
          <p:cNvSpPr/>
          <p:nvPr/>
        </p:nvSpPr>
        <p:spPr>
          <a:xfrm>
            <a:off x="406276" y="2825730"/>
            <a:ext cx="42685" cy="44"/>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617" name="Google Shape;617;p8"/>
          <p:cNvSpPr/>
          <p:nvPr/>
        </p:nvSpPr>
        <p:spPr>
          <a:xfrm>
            <a:off x="807362" y="2769819"/>
            <a:ext cx="41" cy="1696"/>
          </a:xfrm>
          <a:custGeom>
            <a:avLst/>
            <a:gdLst/>
            <a:ahLst/>
            <a:cxnLst/>
            <a:rect l="l" t="t" r="r" b="b"/>
            <a:pathLst>
              <a:path w="1" h="39" extrusionOk="0">
                <a:moveTo>
                  <a:pt x="1" y="38"/>
                </a:moveTo>
                <a:lnTo>
                  <a:pt x="1" y="38"/>
                </a:lnTo>
                <a:lnTo>
                  <a:pt x="1" y="38"/>
                </a:lnTo>
                <a:close/>
                <a:moveTo>
                  <a:pt x="1" y="1"/>
                </a:moveTo>
                <a:lnTo>
                  <a:pt x="1" y="1"/>
                </a:lnTo>
                <a:lnTo>
                  <a:pt x="1" y="1"/>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618" name="Google Shape;618;p8"/>
          <p:cNvSpPr/>
          <p:nvPr/>
        </p:nvSpPr>
        <p:spPr>
          <a:xfrm>
            <a:off x="376289" y="2732037"/>
            <a:ext cx="431116" cy="93736"/>
          </a:xfrm>
          <a:custGeom>
            <a:avLst/>
            <a:gdLst/>
            <a:ahLst/>
            <a:cxnLst/>
            <a:rect l="l" t="t" r="r" b="b"/>
            <a:pathLst>
              <a:path w="10322" h="2156" extrusionOk="0">
                <a:moveTo>
                  <a:pt x="10057" y="0"/>
                </a:moveTo>
                <a:cubicBezTo>
                  <a:pt x="10095" y="76"/>
                  <a:pt x="10095" y="189"/>
                  <a:pt x="10095" y="303"/>
                </a:cubicBezTo>
                <a:cubicBezTo>
                  <a:pt x="10095" y="983"/>
                  <a:pt x="9755" y="1550"/>
                  <a:pt x="9301" y="1550"/>
                </a:cubicBezTo>
                <a:lnTo>
                  <a:pt x="530" y="1550"/>
                </a:lnTo>
                <a:cubicBezTo>
                  <a:pt x="303" y="1550"/>
                  <a:pt x="114" y="1437"/>
                  <a:pt x="0" y="1210"/>
                </a:cubicBezTo>
                <a:lnTo>
                  <a:pt x="0" y="1210"/>
                </a:lnTo>
                <a:cubicBezTo>
                  <a:pt x="76" y="1739"/>
                  <a:pt x="340" y="2117"/>
                  <a:pt x="719" y="2155"/>
                </a:cubicBezTo>
                <a:lnTo>
                  <a:pt x="9528" y="2155"/>
                </a:lnTo>
                <a:cubicBezTo>
                  <a:pt x="9981" y="2155"/>
                  <a:pt x="10322" y="1588"/>
                  <a:pt x="10322" y="907"/>
                </a:cubicBezTo>
                <a:lnTo>
                  <a:pt x="10322" y="870"/>
                </a:lnTo>
                <a:cubicBezTo>
                  <a:pt x="10322" y="529"/>
                  <a:pt x="10208" y="227"/>
                  <a:pt x="10057" y="0"/>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619" name="Google Shape;619;p8"/>
          <p:cNvSpPr/>
          <p:nvPr/>
        </p:nvSpPr>
        <p:spPr>
          <a:xfrm>
            <a:off x="728423" y="3159413"/>
            <a:ext cx="105837" cy="175907"/>
          </a:xfrm>
          <a:custGeom>
            <a:avLst/>
            <a:gdLst/>
            <a:ahLst/>
            <a:cxnLst/>
            <a:rect l="l" t="t" r="r" b="b"/>
            <a:pathLst>
              <a:path w="2534" h="4046" extrusionOk="0">
                <a:moveTo>
                  <a:pt x="1286" y="0"/>
                </a:moveTo>
                <a:cubicBezTo>
                  <a:pt x="567" y="0"/>
                  <a:pt x="0" y="907"/>
                  <a:pt x="0" y="2004"/>
                </a:cubicBezTo>
                <a:cubicBezTo>
                  <a:pt x="0" y="3138"/>
                  <a:pt x="567" y="4045"/>
                  <a:pt x="1286" y="4045"/>
                </a:cubicBezTo>
                <a:cubicBezTo>
                  <a:pt x="1966" y="4045"/>
                  <a:pt x="2533" y="3138"/>
                  <a:pt x="2533" y="2004"/>
                </a:cubicBezTo>
                <a:cubicBezTo>
                  <a:pt x="2533" y="907"/>
                  <a:pt x="1966" y="0"/>
                  <a:pt x="1286" y="0"/>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620" name="Google Shape;620;p8"/>
          <p:cNvSpPr/>
          <p:nvPr/>
        </p:nvSpPr>
        <p:spPr>
          <a:xfrm>
            <a:off x="374701" y="3192282"/>
            <a:ext cx="432703" cy="108517"/>
          </a:xfrm>
          <a:custGeom>
            <a:avLst/>
            <a:gdLst/>
            <a:ahLst/>
            <a:cxnLst/>
            <a:rect l="l" t="t" r="r" b="b"/>
            <a:pathLst>
              <a:path w="10360" h="2496" extrusionOk="0">
                <a:moveTo>
                  <a:pt x="794" y="0"/>
                </a:moveTo>
                <a:cubicBezTo>
                  <a:pt x="341" y="0"/>
                  <a:pt x="0" y="567"/>
                  <a:pt x="0" y="1248"/>
                </a:cubicBezTo>
                <a:cubicBezTo>
                  <a:pt x="0" y="1966"/>
                  <a:pt x="341" y="2495"/>
                  <a:pt x="794" y="2495"/>
                </a:cubicBezTo>
                <a:lnTo>
                  <a:pt x="9566" y="2495"/>
                </a:lnTo>
                <a:cubicBezTo>
                  <a:pt x="10019" y="2495"/>
                  <a:pt x="10360" y="1966"/>
                  <a:pt x="10360" y="1248"/>
                </a:cubicBezTo>
                <a:cubicBezTo>
                  <a:pt x="10360" y="567"/>
                  <a:pt x="10019" y="0"/>
                  <a:pt x="9566" y="0"/>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621" name="Google Shape;621;p8"/>
          <p:cNvSpPr/>
          <p:nvPr/>
        </p:nvSpPr>
        <p:spPr>
          <a:xfrm>
            <a:off x="406276" y="3300757"/>
            <a:ext cx="42685" cy="44"/>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622" name="Google Shape;622;p8"/>
          <p:cNvSpPr/>
          <p:nvPr/>
        </p:nvSpPr>
        <p:spPr>
          <a:xfrm>
            <a:off x="807362" y="3246497"/>
            <a:ext cx="41" cy="44"/>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623" name="Google Shape;623;p8"/>
          <p:cNvSpPr/>
          <p:nvPr/>
        </p:nvSpPr>
        <p:spPr>
          <a:xfrm>
            <a:off x="376289" y="3207063"/>
            <a:ext cx="431116" cy="93736"/>
          </a:xfrm>
          <a:custGeom>
            <a:avLst/>
            <a:gdLst/>
            <a:ahLst/>
            <a:cxnLst/>
            <a:rect l="l" t="t" r="r" b="b"/>
            <a:pathLst>
              <a:path w="10322" h="2156" extrusionOk="0">
                <a:moveTo>
                  <a:pt x="10057" y="0"/>
                </a:moveTo>
                <a:cubicBezTo>
                  <a:pt x="10095" y="114"/>
                  <a:pt x="10095" y="189"/>
                  <a:pt x="10095" y="303"/>
                </a:cubicBezTo>
                <a:cubicBezTo>
                  <a:pt x="10095" y="1021"/>
                  <a:pt x="9755" y="1551"/>
                  <a:pt x="9301" y="1551"/>
                </a:cubicBezTo>
                <a:lnTo>
                  <a:pt x="530" y="1551"/>
                </a:lnTo>
                <a:cubicBezTo>
                  <a:pt x="303" y="1551"/>
                  <a:pt x="114" y="1437"/>
                  <a:pt x="0" y="1248"/>
                </a:cubicBezTo>
                <a:lnTo>
                  <a:pt x="0" y="1248"/>
                </a:lnTo>
                <a:cubicBezTo>
                  <a:pt x="76" y="1777"/>
                  <a:pt x="378" y="2155"/>
                  <a:pt x="719" y="2155"/>
                </a:cubicBezTo>
                <a:lnTo>
                  <a:pt x="9528" y="2155"/>
                </a:lnTo>
                <a:cubicBezTo>
                  <a:pt x="9981" y="2155"/>
                  <a:pt x="10322" y="1626"/>
                  <a:pt x="10322" y="908"/>
                </a:cubicBezTo>
                <a:cubicBezTo>
                  <a:pt x="10322" y="530"/>
                  <a:pt x="10208" y="227"/>
                  <a:pt x="10057" y="0"/>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624" name="Google Shape;624;p8"/>
          <p:cNvSpPr/>
          <p:nvPr/>
        </p:nvSpPr>
        <p:spPr>
          <a:xfrm>
            <a:off x="728423" y="3634439"/>
            <a:ext cx="105837" cy="175907"/>
          </a:xfrm>
          <a:custGeom>
            <a:avLst/>
            <a:gdLst/>
            <a:ahLst/>
            <a:cxnLst/>
            <a:rect l="l" t="t" r="r" b="b"/>
            <a:pathLst>
              <a:path w="2534" h="4046" extrusionOk="0">
                <a:moveTo>
                  <a:pt x="1286" y="0"/>
                </a:moveTo>
                <a:cubicBezTo>
                  <a:pt x="567" y="0"/>
                  <a:pt x="0" y="908"/>
                  <a:pt x="0" y="2042"/>
                </a:cubicBezTo>
                <a:cubicBezTo>
                  <a:pt x="0" y="3138"/>
                  <a:pt x="567" y="4046"/>
                  <a:pt x="1286" y="4046"/>
                </a:cubicBezTo>
                <a:cubicBezTo>
                  <a:pt x="1966" y="4046"/>
                  <a:pt x="2533" y="3138"/>
                  <a:pt x="2533" y="2042"/>
                </a:cubicBezTo>
                <a:cubicBezTo>
                  <a:pt x="2533" y="908"/>
                  <a:pt x="1966" y="0"/>
                  <a:pt x="1286" y="0"/>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625" name="Google Shape;625;p8"/>
          <p:cNvSpPr/>
          <p:nvPr/>
        </p:nvSpPr>
        <p:spPr>
          <a:xfrm>
            <a:off x="374701" y="3668959"/>
            <a:ext cx="432703" cy="108517"/>
          </a:xfrm>
          <a:custGeom>
            <a:avLst/>
            <a:gdLst/>
            <a:ahLst/>
            <a:cxnLst/>
            <a:rect l="l" t="t" r="r" b="b"/>
            <a:pathLst>
              <a:path w="10360" h="2496" extrusionOk="0">
                <a:moveTo>
                  <a:pt x="794" y="0"/>
                </a:moveTo>
                <a:cubicBezTo>
                  <a:pt x="341" y="0"/>
                  <a:pt x="0" y="530"/>
                  <a:pt x="0" y="1248"/>
                </a:cubicBezTo>
                <a:cubicBezTo>
                  <a:pt x="0" y="1929"/>
                  <a:pt x="341" y="2496"/>
                  <a:pt x="794" y="2496"/>
                </a:cubicBezTo>
                <a:lnTo>
                  <a:pt x="9566" y="2496"/>
                </a:lnTo>
                <a:cubicBezTo>
                  <a:pt x="10019" y="2496"/>
                  <a:pt x="10360" y="1929"/>
                  <a:pt x="10360" y="1248"/>
                </a:cubicBezTo>
                <a:cubicBezTo>
                  <a:pt x="10360" y="530"/>
                  <a:pt x="10019" y="0"/>
                  <a:pt x="9566" y="0"/>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626" name="Google Shape;626;p8"/>
          <p:cNvSpPr/>
          <p:nvPr/>
        </p:nvSpPr>
        <p:spPr>
          <a:xfrm>
            <a:off x="406276" y="3777434"/>
            <a:ext cx="42685" cy="44"/>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627" name="Google Shape;627;p8"/>
          <p:cNvSpPr/>
          <p:nvPr/>
        </p:nvSpPr>
        <p:spPr>
          <a:xfrm>
            <a:off x="807362" y="3721565"/>
            <a:ext cx="41" cy="1696"/>
          </a:xfrm>
          <a:custGeom>
            <a:avLst/>
            <a:gdLst/>
            <a:ahLst/>
            <a:cxnLst/>
            <a:rect l="l" t="t" r="r" b="b"/>
            <a:pathLst>
              <a:path w="1" h="39" extrusionOk="0">
                <a:moveTo>
                  <a:pt x="1" y="38"/>
                </a:moveTo>
                <a:lnTo>
                  <a:pt x="1" y="38"/>
                </a:lnTo>
                <a:lnTo>
                  <a:pt x="1" y="38"/>
                </a:lnTo>
                <a:close/>
                <a:moveTo>
                  <a:pt x="1" y="0"/>
                </a:moveTo>
                <a:lnTo>
                  <a:pt x="1" y="0"/>
                </a:lnTo>
                <a:lnTo>
                  <a:pt x="1" y="0"/>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628" name="Google Shape;628;p8"/>
          <p:cNvSpPr/>
          <p:nvPr/>
        </p:nvSpPr>
        <p:spPr>
          <a:xfrm>
            <a:off x="376289" y="3682090"/>
            <a:ext cx="431116" cy="95388"/>
          </a:xfrm>
          <a:custGeom>
            <a:avLst/>
            <a:gdLst/>
            <a:ahLst/>
            <a:cxnLst/>
            <a:rect l="l" t="t" r="r" b="b"/>
            <a:pathLst>
              <a:path w="10322" h="2194" extrusionOk="0">
                <a:moveTo>
                  <a:pt x="10057" y="1"/>
                </a:moveTo>
                <a:cubicBezTo>
                  <a:pt x="10095" y="114"/>
                  <a:pt x="10095" y="228"/>
                  <a:pt x="10095" y="341"/>
                </a:cubicBezTo>
                <a:cubicBezTo>
                  <a:pt x="10095" y="1022"/>
                  <a:pt x="9755" y="1589"/>
                  <a:pt x="9301" y="1589"/>
                </a:cubicBezTo>
                <a:lnTo>
                  <a:pt x="530" y="1589"/>
                </a:lnTo>
                <a:cubicBezTo>
                  <a:pt x="303" y="1589"/>
                  <a:pt x="114" y="1475"/>
                  <a:pt x="0" y="1248"/>
                </a:cubicBezTo>
                <a:lnTo>
                  <a:pt x="0" y="1248"/>
                </a:lnTo>
                <a:cubicBezTo>
                  <a:pt x="76" y="1778"/>
                  <a:pt x="340" y="2156"/>
                  <a:pt x="719" y="2194"/>
                </a:cubicBezTo>
                <a:lnTo>
                  <a:pt x="9528" y="2194"/>
                </a:lnTo>
                <a:cubicBezTo>
                  <a:pt x="9981" y="2194"/>
                  <a:pt x="10322" y="1627"/>
                  <a:pt x="10322" y="946"/>
                </a:cubicBezTo>
                <a:lnTo>
                  <a:pt x="10322" y="908"/>
                </a:lnTo>
                <a:cubicBezTo>
                  <a:pt x="10322" y="568"/>
                  <a:pt x="10208" y="228"/>
                  <a:pt x="10057" y="1"/>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629" name="Google Shape;629;p8"/>
          <p:cNvSpPr/>
          <p:nvPr/>
        </p:nvSpPr>
        <p:spPr>
          <a:xfrm>
            <a:off x="728423" y="4111118"/>
            <a:ext cx="105837" cy="175951"/>
          </a:xfrm>
          <a:custGeom>
            <a:avLst/>
            <a:gdLst/>
            <a:ahLst/>
            <a:cxnLst/>
            <a:rect l="l" t="t" r="r" b="b"/>
            <a:pathLst>
              <a:path w="2534" h="4047" extrusionOk="0">
                <a:moveTo>
                  <a:pt x="1286" y="1"/>
                </a:moveTo>
                <a:cubicBezTo>
                  <a:pt x="567" y="1"/>
                  <a:pt x="0" y="908"/>
                  <a:pt x="0" y="2004"/>
                </a:cubicBezTo>
                <a:cubicBezTo>
                  <a:pt x="0" y="3139"/>
                  <a:pt x="567" y="4046"/>
                  <a:pt x="1286" y="4046"/>
                </a:cubicBezTo>
                <a:cubicBezTo>
                  <a:pt x="1966" y="4046"/>
                  <a:pt x="2533" y="3139"/>
                  <a:pt x="2533" y="2004"/>
                </a:cubicBezTo>
                <a:cubicBezTo>
                  <a:pt x="2533" y="908"/>
                  <a:pt x="1966" y="1"/>
                  <a:pt x="1286" y="1"/>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630" name="Google Shape;630;p8"/>
          <p:cNvSpPr/>
          <p:nvPr/>
        </p:nvSpPr>
        <p:spPr>
          <a:xfrm>
            <a:off x="374701" y="4143986"/>
            <a:ext cx="432703" cy="10856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631" name="Google Shape;631;p8"/>
          <p:cNvSpPr/>
          <p:nvPr/>
        </p:nvSpPr>
        <p:spPr>
          <a:xfrm>
            <a:off x="406276" y="4252503"/>
            <a:ext cx="42685" cy="44"/>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632" name="Google Shape;632;p8"/>
          <p:cNvSpPr/>
          <p:nvPr/>
        </p:nvSpPr>
        <p:spPr>
          <a:xfrm>
            <a:off x="807362" y="4198245"/>
            <a:ext cx="41" cy="44"/>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633" name="Google Shape;633;p8"/>
          <p:cNvSpPr/>
          <p:nvPr/>
        </p:nvSpPr>
        <p:spPr>
          <a:xfrm>
            <a:off x="376289" y="4158811"/>
            <a:ext cx="431116" cy="93736"/>
          </a:xfrm>
          <a:custGeom>
            <a:avLst/>
            <a:gdLst/>
            <a:ahLst/>
            <a:cxnLst/>
            <a:rect l="l" t="t" r="r" b="b"/>
            <a:pathLst>
              <a:path w="10322" h="2156" extrusionOk="0">
                <a:moveTo>
                  <a:pt x="10057" y="0"/>
                </a:moveTo>
                <a:cubicBezTo>
                  <a:pt x="10095" y="113"/>
                  <a:pt x="10095" y="189"/>
                  <a:pt x="10095" y="302"/>
                </a:cubicBezTo>
                <a:cubicBezTo>
                  <a:pt x="10095" y="1021"/>
                  <a:pt x="9755" y="1550"/>
                  <a:pt x="9301" y="1550"/>
                </a:cubicBezTo>
                <a:lnTo>
                  <a:pt x="530" y="1550"/>
                </a:lnTo>
                <a:cubicBezTo>
                  <a:pt x="303" y="1550"/>
                  <a:pt x="114" y="1437"/>
                  <a:pt x="0" y="1248"/>
                </a:cubicBezTo>
                <a:lnTo>
                  <a:pt x="0" y="1248"/>
                </a:lnTo>
                <a:cubicBezTo>
                  <a:pt x="76" y="1739"/>
                  <a:pt x="340" y="2155"/>
                  <a:pt x="719" y="2155"/>
                </a:cubicBezTo>
                <a:lnTo>
                  <a:pt x="9528" y="2155"/>
                </a:lnTo>
                <a:cubicBezTo>
                  <a:pt x="9981" y="2155"/>
                  <a:pt x="10322" y="1588"/>
                  <a:pt x="10322" y="907"/>
                </a:cubicBezTo>
                <a:cubicBezTo>
                  <a:pt x="10322" y="529"/>
                  <a:pt x="10208" y="227"/>
                  <a:pt x="10057" y="0"/>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634" name="Google Shape;634;p8"/>
          <p:cNvSpPr/>
          <p:nvPr/>
        </p:nvSpPr>
        <p:spPr>
          <a:xfrm>
            <a:off x="728423" y="4586187"/>
            <a:ext cx="105837" cy="175907"/>
          </a:xfrm>
          <a:custGeom>
            <a:avLst/>
            <a:gdLst/>
            <a:ahLst/>
            <a:cxnLst/>
            <a:rect l="l" t="t" r="r" b="b"/>
            <a:pathLst>
              <a:path w="2534" h="4046" extrusionOk="0">
                <a:moveTo>
                  <a:pt x="1286" y="0"/>
                </a:moveTo>
                <a:cubicBezTo>
                  <a:pt x="567" y="0"/>
                  <a:pt x="0" y="907"/>
                  <a:pt x="0" y="2042"/>
                </a:cubicBezTo>
                <a:cubicBezTo>
                  <a:pt x="0" y="3138"/>
                  <a:pt x="567" y="4045"/>
                  <a:pt x="1286" y="4045"/>
                </a:cubicBezTo>
                <a:cubicBezTo>
                  <a:pt x="1966" y="4045"/>
                  <a:pt x="2533" y="3138"/>
                  <a:pt x="2533" y="2042"/>
                </a:cubicBezTo>
                <a:cubicBezTo>
                  <a:pt x="2533" y="907"/>
                  <a:pt x="1966" y="0"/>
                  <a:pt x="1286" y="0"/>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635" name="Google Shape;635;p8"/>
          <p:cNvSpPr/>
          <p:nvPr/>
        </p:nvSpPr>
        <p:spPr>
          <a:xfrm>
            <a:off x="374701" y="4620665"/>
            <a:ext cx="432703" cy="108561"/>
          </a:xfrm>
          <a:custGeom>
            <a:avLst/>
            <a:gdLst/>
            <a:ahLst/>
            <a:cxnLst/>
            <a:rect l="l" t="t" r="r" b="b"/>
            <a:pathLst>
              <a:path w="10360" h="2497" extrusionOk="0">
                <a:moveTo>
                  <a:pt x="794" y="1"/>
                </a:moveTo>
                <a:cubicBezTo>
                  <a:pt x="341" y="1"/>
                  <a:pt x="0" y="530"/>
                  <a:pt x="0" y="1249"/>
                </a:cubicBezTo>
                <a:cubicBezTo>
                  <a:pt x="0" y="1929"/>
                  <a:pt x="341" y="2496"/>
                  <a:pt x="794" y="2496"/>
                </a:cubicBezTo>
                <a:lnTo>
                  <a:pt x="9566" y="2496"/>
                </a:lnTo>
                <a:cubicBezTo>
                  <a:pt x="10019" y="2496"/>
                  <a:pt x="10360" y="1929"/>
                  <a:pt x="10360" y="1249"/>
                </a:cubicBezTo>
                <a:cubicBezTo>
                  <a:pt x="10360" y="530"/>
                  <a:pt x="10019" y="1"/>
                  <a:pt x="9566" y="1"/>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636" name="Google Shape;636;p8"/>
          <p:cNvSpPr/>
          <p:nvPr/>
        </p:nvSpPr>
        <p:spPr>
          <a:xfrm>
            <a:off x="406276" y="4729182"/>
            <a:ext cx="42685" cy="44"/>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637" name="Google Shape;637;p8"/>
          <p:cNvSpPr/>
          <p:nvPr/>
        </p:nvSpPr>
        <p:spPr>
          <a:xfrm>
            <a:off x="807362" y="4673271"/>
            <a:ext cx="41" cy="44"/>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638" name="Google Shape;638;p8"/>
          <p:cNvSpPr/>
          <p:nvPr/>
        </p:nvSpPr>
        <p:spPr>
          <a:xfrm>
            <a:off x="376289" y="4633838"/>
            <a:ext cx="431116" cy="95388"/>
          </a:xfrm>
          <a:custGeom>
            <a:avLst/>
            <a:gdLst/>
            <a:ahLst/>
            <a:cxnLst/>
            <a:rect l="l" t="t" r="r" b="b"/>
            <a:pathLst>
              <a:path w="10322" h="2194" extrusionOk="0">
                <a:moveTo>
                  <a:pt x="10057" y="0"/>
                </a:moveTo>
                <a:lnTo>
                  <a:pt x="10057" y="0"/>
                </a:ln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6"/>
                </a:cubicBezTo>
                <a:lnTo>
                  <a:pt x="10322" y="908"/>
                </a:lnTo>
                <a:cubicBezTo>
                  <a:pt x="10322" y="568"/>
                  <a:pt x="10208" y="227"/>
                  <a:pt x="10057" y="0"/>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639" name="Google Shape;639;p8"/>
          <p:cNvSpPr/>
          <p:nvPr/>
        </p:nvSpPr>
        <p:spPr>
          <a:xfrm>
            <a:off x="728423" y="5061213"/>
            <a:ext cx="105837" cy="177559"/>
          </a:xfrm>
          <a:custGeom>
            <a:avLst/>
            <a:gdLst/>
            <a:ahLst/>
            <a:cxnLst/>
            <a:rect l="l" t="t" r="r" b="b"/>
            <a:pathLst>
              <a:path w="2534" h="4084" extrusionOk="0">
                <a:moveTo>
                  <a:pt x="1286" y="0"/>
                </a:moveTo>
                <a:cubicBezTo>
                  <a:pt x="567" y="0"/>
                  <a:pt x="0" y="908"/>
                  <a:pt x="0" y="2042"/>
                </a:cubicBezTo>
                <a:cubicBezTo>
                  <a:pt x="0" y="3176"/>
                  <a:pt x="567" y="4084"/>
                  <a:pt x="1286" y="4084"/>
                </a:cubicBezTo>
                <a:cubicBezTo>
                  <a:pt x="1966" y="4084"/>
                  <a:pt x="2533" y="3176"/>
                  <a:pt x="2533" y="2042"/>
                </a:cubicBezTo>
                <a:cubicBezTo>
                  <a:pt x="2533" y="908"/>
                  <a:pt x="1966" y="0"/>
                  <a:pt x="1286" y="0"/>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640" name="Google Shape;640;p8"/>
          <p:cNvSpPr/>
          <p:nvPr/>
        </p:nvSpPr>
        <p:spPr>
          <a:xfrm>
            <a:off x="374701" y="5095734"/>
            <a:ext cx="432703" cy="108517"/>
          </a:xfrm>
          <a:custGeom>
            <a:avLst/>
            <a:gdLst/>
            <a:ahLst/>
            <a:cxnLst/>
            <a:rect l="l" t="t" r="r" b="b"/>
            <a:pathLst>
              <a:path w="10360" h="2496" extrusionOk="0">
                <a:moveTo>
                  <a:pt x="794" y="0"/>
                </a:moveTo>
                <a:cubicBezTo>
                  <a:pt x="341" y="0"/>
                  <a:pt x="0" y="567"/>
                  <a:pt x="0" y="1248"/>
                </a:cubicBezTo>
                <a:cubicBezTo>
                  <a:pt x="0" y="1929"/>
                  <a:pt x="341" y="2496"/>
                  <a:pt x="794" y="2496"/>
                </a:cubicBezTo>
                <a:lnTo>
                  <a:pt x="9566" y="2496"/>
                </a:lnTo>
                <a:cubicBezTo>
                  <a:pt x="10019" y="2496"/>
                  <a:pt x="10360" y="1929"/>
                  <a:pt x="10360" y="1248"/>
                </a:cubicBezTo>
                <a:cubicBezTo>
                  <a:pt x="10360" y="567"/>
                  <a:pt x="10019" y="0"/>
                  <a:pt x="9566" y="0"/>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641" name="Google Shape;641;p8"/>
          <p:cNvSpPr/>
          <p:nvPr/>
        </p:nvSpPr>
        <p:spPr>
          <a:xfrm>
            <a:off x="406276" y="5204207"/>
            <a:ext cx="42685" cy="44"/>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642" name="Google Shape;642;p8"/>
          <p:cNvSpPr/>
          <p:nvPr/>
        </p:nvSpPr>
        <p:spPr>
          <a:xfrm>
            <a:off x="807362" y="5149993"/>
            <a:ext cx="41" cy="44"/>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643" name="Google Shape;643;p8"/>
          <p:cNvSpPr/>
          <p:nvPr/>
        </p:nvSpPr>
        <p:spPr>
          <a:xfrm>
            <a:off x="376289" y="5110515"/>
            <a:ext cx="431116" cy="93736"/>
          </a:xfrm>
          <a:custGeom>
            <a:avLst/>
            <a:gdLst/>
            <a:ahLst/>
            <a:cxnLst/>
            <a:rect l="l" t="t" r="r" b="b"/>
            <a:pathLst>
              <a:path w="10322" h="2156" extrusionOk="0">
                <a:moveTo>
                  <a:pt x="10057" y="1"/>
                </a:moveTo>
                <a:lnTo>
                  <a:pt x="10057" y="1"/>
                </a:lnTo>
                <a:cubicBezTo>
                  <a:pt x="10095" y="76"/>
                  <a:pt x="10095" y="190"/>
                  <a:pt x="10095" y="303"/>
                </a:cubicBezTo>
                <a:cubicBezTo>
                  <a:pt x="10095" y="984"/>
                  <a:pt x="9755" y="1551"/>
                  <a:pt x="9301" y="1551"/>
                </a:cubicBezTo>
                <a:lnTo>
                  <a:pt x="530" y="1551"/>
                </a:lnTo>
                <a:cubicBezTo>
                  <a:pt x="303" y="1551"/>
                  <a:pt x="114" y="1437"/>
                  <a:pt x="0" y="1210"/>
                </a:cubicBezTo>
                <a:lnTo>
                  <a:pt x="0" y="1210"/>
                </a:lnTo>
                <a:cubicBezTo>
                  <a:pt x="76" y="1740"/>
                  <a:pt x="340" y="2118"/>
                  <a:pt x="719" y="2156"/>
                </a:cubicBezTo>
                <a:lnTo>
                  <a:pt x="9528" y="2156"/>
                </a:lnTo>
                <a:cubicBezTo>
                  <a:pt x="9981" y="2156"/>
                  <a:pt x="10322" y="1589"/>
                  <a:pt x="10322" y="908"/>
                </a:cubicBezTo>
                <a:cubicBezTo>
                  <a:pt x="10322" y="530"/>
                  <a:pt x="10208" y="227"/>
                  <a:pt x="10057" y="1"/>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644" name="Google Shape;644;p8"/>
          <p:cNvSpPr/>
          <p:nvPr/>
        </p:nvSpPr>
        <p:spPr>
          <a:xfrm>
            <a:off x="728423" y="5537891"/>
            <a:ext cx="105837" cy="175951"/>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645" name="Google Shape;645;p8"/>
          <p:cNvSpPr/>
          <p:nvPr/>
        </p:nvSpPr>
        <p:spPr>
          <a:xfrm>
            <a:off x="374701" y="5570760"/>
            <a:ext cx="432703" cy="110169"/>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646" name="Google Shape;646;p8"/>
          <p:cNvSpPr/>
          <p:nvPr/>
        </p:nvSpPr>
        <p:spPr>
          <a:xfrm>
            <a:off x="406276" y="5680886"/>
            <a:ext cx="42685" cy="44"/>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647" name="Google Shape;647;p8"/>
          <p:cNvSpPr/>
          <p:nvPr/>
        </p:nvSpPr>
        <p:spPr>
          <a:xfrm>
            <a:off x="807362" y="5625018"/>
            <a:ext cx="41" cy="44"/>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648" name="Google Shape;648;p8"/>
          <p:cNvSpPr/>
          <p:nvPr/>
        </p:nvSpPr>
        <p:spPr>
          <a:xfrm>
            <a:off x="376289" y="5585584"/>
            <a:ext cx="431116" cy="95344"/>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649" name="Google Shape;649;p8"/>
          <p:cNvSpPr/>
          <p:nvPr/>
        </p:nvSpPr>
        <p:spPr>
          <a:xfrm>
            <a:off x="376289" y="1303611"/>
            <a:ext cx="431116" cy="95388"/>
          </a:xfrm>
          <a:custGeom>
            <a:avLst/>
            <a:gdLst/>
            <a:ahLst/>
            <a:cxnLst/>
            <a:rect l="l" t="t" r="r" b="b"/>
            <a:pathLst>
              <a:path w="10322" h="2194" extrusionOk="0">
                <a:moveTo>
                  <a:pt x="10057" y="0"/>
                </a:move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5"/>
                </a:cubicBezTo>
                <a:lnTo>
                  <a:pt x="10322" y="908"/>
                </a:lnTo>
                <a:cubicBezTo>
                  <a:pt x="10322" y="567"/>
                  <a:pt x="10208" y="227"/>
                  <a:pt x="10057" y="0"/>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10915838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650"/>
        <p:cNvGrpSpPr/>
        <p:nvPr/>
      </p:nvGrpSpPr>
      <p:grpSpPr>
        <a:xfrm>
          <a:off x="0" y="0"/>
          <a:ext cx="0" cy="0"/>
          <a:chOff x="0" y="0"/>
          <a:chExt cx="0" cy="0"/>
        </a:xfrm>
      </p:grpSpPr>
      <p:grpSp>
        <p:nvGrpSpPr>
          <p:cNvPr id="651" name="Google Shape;651;p9"/>
          <p:cNvGrpSpPr/>
          <p:nvPr/>
        </p:nvGrpSpPr>
        <p:grpSpPr>
          <a:xfrm>
            <a:off x="527859" y="292693"/>
            <a:ext cx="11358487" cy="6384375"/>
            <a:chOff x="395894" y="219519"/>
            <a:chExt cx="8518865" cy="4788281"/>
          </a:xfrm>
        </p:grpSpPr>
        <p:sp>
          <p:nvSpPr>
            <p:cNvPr id="652" name="Google Shape;652;p9"/>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nvGrpSpPr>
            <p:cNvPr id="653" name="Google Shape;653;p9"/>
            <p:cNvGrpSpPr/>
            <p:nvPr/>
          </p:nvGrpSpPr>
          <p:grpSpPr>
            <a:xfrm>
              <a:off x="8341543" y="2282008"/>
              <a:ext cx="569676" cy="380612"/>
              <a:chOff x="8341543" y="2282008"/>
              <a:chExt cx="569676" cy="380612"/>
            </a:xfrm>
          </p:grpSpPr>
          <p:sp>
            <p:nvSpPr>
              <p:cNvPr id="654" name="Google Shape;654;p9"/>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655" name="Google Shape;655;p9"/>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sp>
          <p:nvSpPr>
            <p:cNvPr id="656" name="Google Shape;656;p9"/>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nvGrpSpPr>
            <p:cNvPr id="657" name="Google Shape;657;p9"/>
            <p:cNvGrpSpPr/>
            <p:nvPr/>
          </p:nvGrpSpPr>
          <p:grpSpPr>
            <a:xfrm>
              <a:off x="8341543" y="1721094"/>
              <a:ext cx="569676" cy="380612"/>
              <a:chOff x="8341543" y="1721094"/>
              <a:chExt cx="569676" cy="380612"/>
            </a:xfrm>
          </p:grpSpPr>
          <p:sp>
            <p:nvSpPr>
              <p:cNvPr id="658" name="Google Shape;658;p9"/>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659" name="Google Shape;659;p9"/>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660" name="Google Shape;660;p9"/>
            <p:cNvGrpSpPr/>
            <p:nvPr/>
          </p:nvGrpSpPr>
          <p:grpSpPr>
            <a:xfrm>
              <a:off x="8346273" y="1183592"/>
              <a:ext cx="568486" cy="388014"/>
              <a:chOff x="8346273" y="1183592"/>
              <a:chExt cx="568486" cy="388014"/>
            </a:xfrm>
          </p:grpSpPr>
          <p:sp>
            <p:nvSpPr>
              <p:cNvPr id="661" name="Google Shape;661;p9"/>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662" name="Google Shape;662;p9"/>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663" name="Google Shape;663;p9"/>
            <p:cNvGrpSpPr/>
            <p:nvPr/>
          </p:nvGrpSpPr>
          <p:grpSpPr>
            <a:xfrm>
              <a:off x="8341543" y="606635"/>
              <a:ext cx="569676" cy="388014"/>
              <a:chOff x="8341543" y="606635"/>
              <a:chExt cx="569676" cy="388014"/>
            </a:xfrm>
          </p:grpSpPr>
          <p:sp>
            <p:nvSpPr>
              <p:cNvPr id="664" name="Google Shape;664;p9"/>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665" name="Google Shape;665;p9"/>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666" name="Google Shape;666;p9"/>
            <p:cNvGrpSpPr/>
            <p:nvPr/>
          </p:nvGrpSpPr>
          <p:grpSpPr>
            <a:xfrm>
              <a:off x="8341543" y="2842933"/>
              <a:ext cx="569676" cy="380612"/>
              <a:chOff x="8341543" y="2282008"/>
              <a:chExt cx="569676" cy="380612"/>
            </a:xfrm>
          </p:grpSpPr>
          <p:sp>
            <p:nvSpPr>
              <p:cNvPr id="667" name="Google Shape;667;p9"/>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668" name="Google Shape;668;p9"/>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669" name="Google Shape;669;p9"/>
            <p:cNvGrpSpPr/>
            <p:nvPr/>
          </p:nvGrpSpPr>
          <p:grpSpPr>
            <a:xfrm>
              <a:off x="8341543" y="3403858"/>
              <a:ext cx="569676" cy="380612"/>
              <a:chOff x="8341543" y="2282008"/>
              <a:chExt cx="569676" cy="380612"/>
            </a:xfrm>
          </p:grpSpPr>
          <p:sp>
            <p:nvSpPr>
              <p:cNvPr id="670" name="Google Shape;670;p9"/>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671" name="Google Shape;671;p9"/>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sp>
          <p:nvSpPr>
            <p:cNvPr id="672" name="Google Shape;672;p9"/>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673" name="Google Shape;673;p9"/>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rgbClr val="FCFAF8"/>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sp>
        <p:nvSpPr>
          <p:cNvPr id="674" name="Google Shape;674;p9"/>
          <p:cNvSpPr txBox="1">
            <a:spLocks noGrp="1"/>
          </p:cNvSpPr>
          <p:nvPr>
            <p:ph type="title"/>
          </p:nvPr>
        </p:nvSpPr>
        <p:spPr>
          <a:xfrm>
            <a:off x="2686400" y="1976933"/>
            <a:ext cx="6819200" cy="18532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sz="14266"/>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
        <p:nvSpPr>
          <p:cNvPr id="675" name="Google Shape;675;p9"/>
          <p:cNvSpPr txBox="1">
            <a:spLocks noGrp="1"/>
          </p:cNvSpPr>
          <p:nvPr>
            <p:ph type="subTitle" idx="1"/>
          </p:nvPr>
        </p:nvSpPr>
        <p:spPr>
          <a:xfrm>
            <a:off x="3459000" y="3667733"/>
            <a:ext cx="5274000" cy="1325600"/>
          </a:xfrm>
          <a:prstGeom prst="rect">
            <a:avLst/>
          </a:prstGeom>
        </p:spPr>
        <p:txBody>
          <a:bodyPr spcFirstLastPara="1" wrap="square" lIns="91425" tIns="91425" rIns="91425" bIns="91425" anchor="t" anchorCtr="0">
            <a:noAutofit/>
          </a:bodyPr>
          <a:lstStyle>
            <a:lvl1pPr lvl="0" algn="ctr" rtl="0">
              <a:spcBef>
                <a:spcPts val="0"/>
              </a:spcBef>
              <a:spcAft>
                <a:spcPts val="0"/>
              </a:spcAft>
              <a:buNone/>
              <a:defRPr sz="2400"/>
            </a:lvl1pPr>
            <a:lvl2pPr lvl="1" algn="ctr" rtl="0">
              <a:spcBef>
                <a:spcPts val="0"/>
              </a:spcBef>
              <a:spcAft>
                <a:spcPts val="0"/>
              </a:spcAft>
              <a:buNone/>
              <a:defRPr sz="2400"/>
            </a:lvl2pPr>
            <a:lvl3pPr lvl="2" algn="ctr" rtl="0">
              <a:spcBef>
                <a:spcPts val="0"/>
              </a:spcBef>
              <a:spcAft>
                <a:spcPts val="0"/>
              </a:spcAft>
              <a:buNone/>
              <a:defRPr sz="2400"/>
            </a:lvl3pPr>
            <a:lvl4pPr lvl="3" algn="ctr" rtl="0">
              <a:spcBef>
                <a:spcPts val="0"/>
              </a:spcBef>
              <a:spcAft>
                <a:spcPts val="0"/>
              </a:spcAft>
              <a:buNone/>
              <a:defRPr sz="2400"/>
            </a:lvl4pPr>
            <a:lvl5pPr lvl="4" algn="ctr" rtl="0">
              <a:spcBef>
                <a:spcPts val="0"/>
              </a:spcBef>
              <a:spcAft>
                <a:spcPts val="0"/>
              </a:spcAft>
              <a:buNone/>
              <a:defRPr sz="2400"/>
            </a:lvl5pPr>
            <a:lvl6pPr lvl="5" algn="ctr" rtl="0">
              <a:spcBef>
                <a:spcPts val="0"/>
              </a:spcBef>
              <a:spcAft>
                <a:spcPts val="0"/>
              </a:spcAft>
              <a:buNone/>
              <a:defRPr sz="2400"/>
            </a:lvl6pPr>
            <a:lvl7pPr lvl="6" algn="ctr" rtl="0">
              <a:spcBef>
                <a:spcPts val="0"/>
              </a:spcBef>
              <a:spcAft>
                <a:spcPts val="0"/>
              </a:spcAft>
              <a:buNone/>
              <a:defRPr sz="2400"/>
            </a:lvl7pPr>
            <a:lvl8pPr lvl="7" algn="ctr" rtl="0">
              <a:spcBef>
                <a:spcPts val="0"/>
              </a:spcBef>
              <a:spcAft>
                <a:spcPts val="0"/>
              </a:spcAft>
              <a:buNone/>
              <a:defRPr sz="2400"/>
            </a:lvl8pPr>
            <a:lvl9pPr lvl="8" algn="ctr" rtl="0">
              <a:spcBef>
                <a:spcPts val="0"/>
              </a:spcBef>
              <a:spcAft>
                <a:spcPts val="0"/>
              </a:spcAft>
              <a:buNone/>
              <a:defRPr sz="2400"/>
            </a:lvl9pPr>
          </a:lstStyle>
          <a:p>
            <a:endParaRPr/>
          </a:p>
        </p:txBody>
      </p:sp>
      <p:sp>
        <p:nvSpPr>
          <p:cNvPr id="676" name="Google Shape;676;p9"/>
          <p:cNvSpPr/>
          <p:nvPr/>
        </p:nvSpPr>
        <p:spPr>
          <a:xfrm>
            <a:off x="728423" y="1255918"/>
            <a:ext cx="105837" cy="175951"/>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677" name="Google Shape;677;p9"/>
          <p:cNvSpPr/>
          <p:nvPr/>
        </p:nvSpPr>
        <p:spPr>
          <a:xfrm>
            <a:off x="374701" y="1288786"/>
            <a:ext cx="432703" cy="110213"/>
          </a:xfrm>
          <a:custGeom>
            <a:avLst/>
            <a:gdLst/>
            <a:ahLst/>
            <a:cxnLst/>
            <a:rect l="l" t="t" r="r" b="b"/>
            <a:pathLst>
              <a:path w="10360" h="2535"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678" name="Google Shape;678;p9"/>
          <p:cNvSpPr/>
          <p:nvPr/>
        </p:nvSpPr>
        <p:spPr>
          <a:xfrm>
            <a:off x="406276" y="1398957"/>
            <a:ext cx="42685" cy="44"/>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679" name="Google Shape;679;p9"/>
          <p:cNvSpPr/>
          <p:nvPr/>
        </p:nvSpPr>
        <p:spPr>
          <a:xfrm>
            <a:off x="807362" y="1343045"/>
            <a:ext cx="41" cy="44"/>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680" name="Google Shape;680;p9"/>
          <p:cNvSpPr/>
          <p:nvPr/>
        </p:nvSpPr>
        <p:spPr>
          <a:xfrm>
            <a:off x="728423" y="1730987"/>
            <a:ext cx="105837" cy="177559"/>
          </a:xfrm>
          <a:custGeom>
            <a:avLst/>
            <a:gdLst/>
            <a:ahLst/>
            <a:cxnLst/>
            <a:rect l="l" t="t" r="r" b="b"/>
            <a:pathLst>
              <a:path w="2534" h="4084" extrusionOk="0">
                <a:moveTo>
                  <a:pt x="1286" y="0"/>
                </a:moveTo>
                <a:cubicBezTo>
                  <a:pt x="567" y="0"/>
                  <a:pt x="0" y="908"/>
                  <a:pt x="0" y="2042"/>
                </a:cubicBezTo>
                <a:cubicBezTo>
                  <a:pt x="0" y="3176"/>
                  <a:pt x="567" y="4083"/>
                  <a:pt x="1286" y="4083"/>
                </a:cubicBezTo>
                <a:cubicBezTo>
                  <a:pt x="1966" y="4083"/>
                  <a:pt x="2533" y="3176"/>
                  <a:pt x="2533" y="2042"/>
                </a:cubicBezTo>
                <a:cubicBezTo>
                  <a:pt x="2533" y="908"/>
                  <a:pt x="1966" y="0"/>
                  <a:pt x="1286" y="0"/>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681" name="Google Shape;681;p9"/>
          <p:cNvSpPr/>
          <p:nvPr/>
        </p:nvSpPr>
        <p:spPr>
          <a:xfrm>
            <a:off x="374701" y="1765507"/>
            <a:ext cx="432703" cy="108517"/>
          </a:xfrm>
          <a:custGeom>
            <a:avLst/>
            <a:gdLst/>
            <a:ahLst/>
            <a:cxnLst/>
            <a:rect l="l" t="t" r="r" b="b"/>
            <a:pathLst>
              <a:path w="10360" h="2496" extrusionOk="0">
                <a:moveTo>
                  <a:pt x="794" y="0"/>
                </a:moveTo>
                <a:cubicBezTo>
                  <a:pt x="341" y="0"/>
                  <a:pt x="0" y="567"/>
                  <a:pt x="0" y="1248"/>
                </a:cubicBezTo>
                <a:cubicBezTo>
                  <a:pt x="0" y="1928"/>
                  <a:pt x="341" y="2495"/>
                  <a:pt x="794" y="2495"/>
                </a:cubicBezTo>
                <a:lnTo>
                  <a:pt x="9566" y="2495"/>
                </a:lnTo>
                <a:cubicBezTo>
                  <a:pt x="10019" y="2495"/>
                  <a:pt x="10360" y="1928"/>
                  <a:pt x="10360" y="1248"/>
                </a:cubicBezTo>
                <a:cubicBezTo>
                  <a:pt x="10360" y="567"/>
                  <a:pt x="10019" y="0"/>
                  <a:pt x="9566" y="0"/>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682" name="Google Shape;682;p9"/>
          <p:cNvSpPr/>
          <p:nvPr/>
        </p:nvSpPr>
        <p:spPr>
          <a:xfrm>
            <a:off x="406276" y="1873982"/>
            <a:ext cx="42685" cy="44"/>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683" name="Google Shape;683;p9"/>
          <p:cNvSpPr/>
          <p:nvPr/>
        </p:nvSpPr>
        <p:spPr>
          <a:xfrm>
            <a:off x="807362" y="1819723"/>
            <a:ext cx="41" cy="44"/>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684" name="Google Shape;684;p9"/>
          <p:cNvSpPr/>
          <p:nvPr/>
        </p:nvSpPr>
        <p:spPr>
          <a:xfrm>
            <a:off x="376289" y="1780289"/>
            <a:ext cx="431116" cy="93736"/>
          </a:xfrm>
          <a:custGeom>
            <a:avLst/>
            <a:gdLst/>
            <a:ahLst/>
            <a:cxnLst/>
            <a:rect l="l" t="t" r="r" b="b"/>
            <a:pathLst>
              <a:path w="10322" h="2156" extrusionOk="0">
                <a:moveTo>
                  <a:pt x="10057" y="0"/>
                </a:moveTo>
                <a:lnTo>
                  <a:pt x="10057" y="0"/>
                </a:lnTo>
                <a:cubicBezTo>
                  <a:pt x="10095" y="76"/>
                  <a:pt x="10095" y="190"/>
                  <a:pt x="10095" y="303"/>
                </a:cubicBezTo>
                <a:cubicBezTo>
                  <a:pt x="10095" y="983"/>
                  <a:pt x="9755" y="1551"/>
                  <a:pt x="9301" y="1551"/>
                </a:cubicBezTo>
                <a:lnTo>
                  <a:pt x="530" y="1551"/>
                </a:lnTo>
                <a:cubicBezTo>
                  <a:pt x="303" y="1551"/>
                  <a:pt x="114" y="1437"/>
                  <a:pt x="0" y="1210"/>
                </a:cubicBezTo>
                <a:lnTo>
                  <a:pt x="0" y="1210"/>
                </a:lnTo>
                <a:cubicBezTo>
                  <a:pt x="76" y="1740"/>
                  <a:pt x="378" y="2118"/>
                  <a:pt x="719" y="2155"/>
                </a:cubicBezTo>
                <a:lnTo>
                  <a:pt x="9528" y="2155"/>
                </a:lnTo>
                <a:cubicBezTo>
                  <a:pt x="9981" y="2155"/>
                  <a:pt x="10322" y="1588"/>
                  <a:pt x="10322" y="908"/>
                </a:cubicBezTo>
                <a:cubicBezTo>
                  <a:pt x="10322" y="530"/>
                  <a:pt x="10208" y="227"/>
                  <a:pt x="10057" y="0"/>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685" name="Google Shape;685;p9"/>
          <p:cNvSpPr/>
          <p:nvPr/>
        </p:nvSpPr>
        <p:spPr>
          <a:xfrm>
            <a:off x="728423" y="2207665"/>
            <a:ext cx="105837" cy="175907"/>
          </a:xfrm>
          <a:custGeom>
            <a:avLst/>
            <a:gdLst/>
            <a:ahLst/>
            <a:cxnLst/>
            <a:rect l="l" t="t" r="r" b="b"/>
            <a:pathLst>
              <a:path w="2534" h="4046" extrusionOk="0">
                <a:moveTo>
                  <a:pt x="1286" y="0"/>
                </a:moveTo>
                <a:cubicBezTo>
                  <a:pt x="567" y="0"/>
                  <a:pt x="0" y="908"/>
                  <a:pt x="0" y="2004"/>
                </a:cubicBezTo>
                <a:cubicBezTo>
                  <a:pt x="0" y="3138"/>
                  <a:pt x="567" y="4046"/>
                  <a:pt x="1286" y="4046"/>
                </a:cubicBezTo>
                <a:cubicBezTo>
                  <a:pt x="1966" y="4046"/>
                  <a:pt x="2533" y="3138"/>
                  <a:pt x="2533" y="2004"/>
                </a:cubicBezTo>
                <a:cubicBezTo>
                  <a:pt x="2533" y="908"/>
                  <a:pt x="1966" y="0"/>
                  <a:pt x="1286" y="0"/>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686" name="Google Shape;686;p9"/>
          <p:cNvSpPr/>
          <p:nvPr/>
        </p:nvSpPr>
        <p:spPr>
          <a:xfrm>
            <a:off x="374701" y="2240534"/>
            <a:ext cx="432703" cy="110169"/>
          </a:xfrm>
          <a:custGeom>
            <a:avLst/>
            <a:gdLst/>
            <a:ahLst/>
            <a:cxnLst/>
            <a:rect l="l" t="t" r="r" b="b"/>
            <a:pathLst>
              <a:path w="10360" h="2534" extrusionOk="0">
                <a:moveTo>
                  <a:pt x="794" y="1"/>
                </a:moveTo>
                <a:cubicBezTo>
                  <a:pt x="341" y="1"/>
                  <a:pt x="0" y="568"/>
                  <a:pt x="0" y="1248"/>
                </a:cubicBezTo>
                <a:cubicBezTo>
                  <a:pt x="0" y="1967"/>
                  <a:pt x="341" y="2534"/>
                  <a:pt x="794" y="2534"/>
                </a:cubicBezTo>
                <a:lnTo>
                  <a:pt x="9566" y="2534"/>
                </a:lnTo>
                <a:cubicBezTo>
                  <a:pt x="10019" y="2534"/>
                  <a:pt x="10360" y="1967"/>
                  <a:pt x="10360" y="1248"/>
                </a:cubicBezTo>
                <a:cubicBezTo>
                  <a:pt x="10360" y="568"/>
                  <a:pt x="10019" y="1"/>
                  <a:pt x="9566" y="1"/>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687" name="Google Shape;687;p9"/>
          <p:cNvSpPr/>
          <p:nvPr/>
        </p:nvSpPr>
        <p:spPr>
          <a:xfrm>
            <a:off x="406276" y="2349008"/>
            <a:ext cx="42685" cy="1696"/>
          </a:xfrm>
          <a:custGeom>
            <a:avLst/>
            <a:gdLst/>
            <a:ahLst/>
            <a:cxnLst/>
            <a:rect l="l" t="t" r="r" b="b"/>
            <a:pathLst>
              <a:path w="1022" h="39" extrusionOk="0">
                <a:moveTo>
                  <a:pt x="1021" y="39"/>
                </a:moveTo>
                <a:lnTo>
                  <a:pt x="38" y="39"/>
                </a:lnTo>
                <a:cubicBezTo>
                  <a:pt x="38" y="39"/>
                  <a:pt x="38" y="39"/>
                  <a:pt x="38" y="39"/>
                </a:cubicBezTo>
                <a:cubicBezTo>
                  <a:pt x="38" y="39"/>
                  <a:pt x="38" y="39"/>
                  <a:pt x="38" y="39"/>
                </a:cubicBezTo>
                <a:lnTo>
                  <a:pt x="1021" y="39"/>
                </a:lnTo>
                <a:lnTo>
                  <a:pt x="1021" y="39"/>
                </a:lnTo>
                <a:close/>
                <a:moveTo>
                  <a:pt x="1" y="39"/>
                </a:moveTo>
                <a:lnTo>
                  <a:pt x="1" y="39"/>
                </a:lnTo>
                <a:lnTo>
                  <a:pt x="1" y="39"/>
                </a:lnTo>
                <a:close/>
                <a:moveTo>
                  <a:pt x="1" y="39"/>
                </a:moveTo>
                <a:lnTo>
                  <a:pt x="1" y="39"/>
                </a:lnTo>
                <a:lnTo>
                  <a:pt x="1" y="39"/>
                </a:lnTo>
                <a:close/>
                <a:moveTo>
                  <a:pt x="1" y="39"/>
                </a:moveTo>
                <a:lnTo>
                  <a:pt x="1" y="39"/>
                </a:lnTo>
                <a:lnTo>
                  <a:pt x="1" y="39"/>
                </a:lnTo>
                <a:close/>
                <a:moveTo>
                  <a:pt x="1" y="39"/>
                </a:moveTo>
                <a:cubicBezTo>
                  <a:pt x="1" y="39"/>
                  <a:pt x="1" y="39"/>
                  <a:pt x="1" y="1"/>
                </a:cubicBezTo>
                <a:cubicBezTo>
                  <a:pt x="1" y="39"/>
                  <a:pt x="1" y="39"/>
                  <a:pt x="1" y="39"/>
                </a:cubicBez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688" name="Google Shape;688;p9"/>
          <p:cNvSpPr/>
          <p:nvPr/>
        </p:nvSpPr>
        <p:spPr>
          <a:xfrm>
            <a:off x="807362" y="2294793"/>
            <a:ext cx="41" cy="44"/>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689" name="Google Shape;689;p9"/>
          <p:cNvSpPr/>
          <p:nvPr/>
        </p:nvSpPr>
        <p:spPr>
          <a:xfrm>
            <a:off x="376289" y="2255317"/>
            <a:ext cx="431116" cy="95388"/>
          </a:xfrm>
          <a:custGeom>
            <a:avLst/>
            <a:gdLst/>
            <a:ahLst/>
            <a:cxnLst/>
            <a:rect l="l" t="t" r="r" b="b"/>
            <a:pathLst>
              <a:path w="10322" h="2194" extrusionOk="0">
                <a:moveTo>
                  <a:pt x="10057" y="1"/>
                </a:moveTo>
                <a:cubicBezTo>
                  <a:pt x="10095" y="114"/>
                  <a:pt x="10095" y="228"/>
                  <a:pt x="10095" y="303"/>
                </a:cubicBezTo>
                <a:cubicBezTo>
                  <a:pt x="10095" y="1022"/>
                  <a:pt x="9755" y="1589"/>
                  <a:pt x="9301" y="1589"/>
                </a:cubicBezTo>
                <a:lnTo>
                  <a:pt x="530" y="1589"/>
                </a:lnTo>
                <a:cubicBezTo>
                  <a:pt x="303" y="1589"/>
                  <a:pt x="114" y="1438"/>
                  <a:pt x="0" y="1249"/>
                </a:cubicBezTo>
                <a:lnTo>
                  <a:pt x="0" y="1249"/>
                </a:lnTo>
                <a:cubicBezTo>
                  <a:pt x="76" y="1740"/>
                  <a:pt x="340" y="2156"/>
                  <a:pt x="719" y="2156"/>
                </a:cubicBezTo>
                <a:cubicBezTo>
                  <a:pt x="719" y="2194"/>
                  <a:pt x="719" y="2194"/>
                  <a:pt x="719" y="2194"/>
                </a:cubicBezTo>
                <a:lnTo>
                  <a:pt x="9528" y="2194"/>
                </a:lnTo>
                <a:cubicBezTo>
                  <a:pt x="9981" y="2194"/>
                  <a:pt x="10322" y="1627"/>
                  <a:pt x="10322" y="908"/>
                </a:cubicBezTo>
                <a:cubicBezTo>
                  <a:pt x="10322" y="568"/>
                  <a:pt x="10208" y="228"/>
                  <a:pt x="10057" y="1"/>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690" name="Google Shape;690;p9"/>
          <p:cNvSpPr/>
          <p:nvPr/>
        </p:nvSpPr>
        <p:spPr>
          <a:xfrm>
            <a:off x="728423" y="2682691"/>
            <a:ext cx="105837" cy="177603"/>
          </a:xfrm>
          <a:custGeom>
            <a:avLst/>
            <a:gdLst/>
            <a:ahLst/>
            <a:cxnLst/>
            <a:rect l="l" t="t" r="r" b="b"/>
            <a:pathLst>
              <a:path w="2534" h="4085" extrusionOk="0">
                <a:moveTo>
                  <a:pt x="1286" y="1"/>
                </a:moveTo>
                <a:cubicBezTo>
                  <a:pt x="567" y="1"/>
                  <a:pt x="0" y="908"/>
                  <a:pt x="0" y="2042"/>
                </a:cubicBezTo>
                <a:cubicBezTo>
                  <a:pt x="0" y="3177"/>
                  <a:pt x="567" y="4084"/>
                  <a:pt x="1286" y="4084"/>
                </a:cubicBezTo>
                <a:cubicBezTo>
                  <a:pt x="1966" y="4084"/>
                  <a:pt x="2533" y="3177"/>
                  <a:pt x="2533" y="2042"/>
                </a:cubicBezTo>
                <a:cubicBezTo>
                  <a:pt x="2533" y="908"/>
                  <a:pt x="1966" y="1"/>
                  <a:pt x="1286" y="1"/>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691" name="Google Shape;691;p9"/>
          <p:cNvSpPr/>
          <p:nvPr/>
        </p:nvSpPr>
        <p:spPr>
          <a:xfrm>
            <a:off x="374701" y="2717213"/>
            <a:ext cx="432703" cy="10856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692" name="Google Shape;692;p9"/>
          <p:cNvSpPr/>
          <p:nvPr/>
        </p:nvSpPr>
        <p:spPr>
          <a:xfrm>
            <a:off x="406276" y="2825730"/>
            <a:ext cx="42685" cy="44"/>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693" name="Google Shape;693;p9"/>
          <p:cNvSpPr/>
          <p:nvPr/>
        </p:nvSpPr>
        <p:spPr>
          <a:xfrm>
            <a:off x="807362" y="2769819"/>
            <a:ext cx="41" cy="1696"/>
          </a:xfrm>
          <a:custGeom>
            <a:avLst/>
            <a:gdLst/>
            <a:ahLst/>
            <a:cxnLst/>
            <a:rect l="l" t="t" r="r" b="b"/>
            <a:pathLst>
              <a:path w="1" h="39" extrusionOk="0">
                <a:moveTo>
                  <a:pt x="1" y="38"/>
                </a:moveTo>
                <a:lnTo>
                  <a:pt x="1" y="38"/>
                </a:lnTo>
                <a:lnTo>
                  <a:pt x="1" y="38"/>
                </a:lnTo>
                <a:close/>
                <a:moveTo>
                  <a:pt x="1" y="1"/>
                </a:moveTo>
                <a:lnTo>
                  <a:pt x="1" y="1"/>
                </a:lnTo>
                <a:lnTo>
                  <a:pt x="1" y="1"/>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694" name="Google Shape;694;p9"/>
          <p:cNvSpPr/>
          <p:nvPr/>
        </p:nvSpPr>
        <p:spPr>
          <a:xfrm>
            <a:off x="376289" y="2732037"/>
            <a:ext cx="431116" cy="93736"/>
          </a:xfrm>
          <a:custGeom>
            <a:avLst/>
            <a:gdLst/>
            <a:ahLst/>
            <a:cxnLst/>
            <a:rect l="l" t="t" r="r" b="b"/>
            <a:pathLst>
              <a:path w="10322" h="2156" extrusionOk="0">
                <a:moveTo>
                  <a:pt x="10057" y="0"/>
                </a:moveTo>
                <a:cubicBezTo>
                  <a:pt x="10095" y="76"/>
                  <a:pt x="10095" y="189"/>
                  <a:pt x="10095" y="303"/>
                </a:cubicBezTo>
                <a:cubicBezTo>
                  <a:pt x="10095" y="983"/>
                  <a:pt x="9755" y="1550"/>
                  <a:pt x="9301" y="1550"/>
                </a:cubicBezTo>
                <a:lnTo>
                  <a:pt x="530" y="1550"/>
                </a:lnTo>
                <a:cubicBezTo>
                  <a:pt x="303" y="1550"/>
                  <a:pt x="114" y="1437"/>
                  <a:pt x="0" y="1210"/>
                </a:cubicBezTo>
                <a:lnTo>
                  <a:pt x="0" y="1210"/>
                </a:lnTo>
                <a:cubicBezTo>
                  <a:pt x="76" y="1739"/>
                  <a:pt x="340" y="2117"/>
                  <a:pt x="719" y="2155"/>
                </a:cubicBezTo>
                <a:lnTo>
                  <a:pt x="9528" y="2155"/>
                </a:lnTo>
                <a:cubicBezTo>
                  <a:pt x="9981" y="2155"/>
                  <a:pt x="10322" y="1588"/>
                  <a:pt x="10322" y="907"/>
                </a:cubicBezTo>
                <a:lnTo>
                  <a:pt x="10322" y="870"/>
                </a:lnTo>
                <a:cubicBezTo>
                  <a:pt x="10322" y="529"/>
                  <a:pt x="10208" y="227"/>
                  <a:pt x="10057" y="0"/>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695" name="Google Shape;695;p9"/>
          <p:cNvSpPr/>
          <p:nvPr/>
        </p:nvSpPr>
        <p:spPr>
          <a:xfrm>
            <a:off x="728423" y="3159413"/>
            <a:ext cx="105837" cy="175907"/>
          </a:xfrm>
          <a:custGeom>
            <a:avLst/>
            <a:gdLst/>
            <a:ahLst/>
            <a:cxnLst/>
            <a:rect l="l" t="t" r="r" b="b"/>
            <a:pathLst>
              <a:path w="2534" h="4046" extrusionOk="0">
                <a:moveTo>
                  <a:pt x="1286" y="0"/>
                </a:moveTo>
                <a:cubicBezTo>
                  <a:pt x="567" y="0"/>
                  <a:pt x="0" y="907"/>
                  <a:pt x="0" y="2004"/>
                </a:cubicBezTo>
                <a:cubicBezTo>
                  <a:pt x="0" y="3138"/>
                  <a:pt x="567" y="4045"/>
                  <a:pt x="1286" y="4045"/>
                </a:cubicBezTo>
                <a:cubicBezTo>
                  <a:pt x="1966" y="4045"/>
                  <a:pt x="2533" y="3138"/>
                  <a:pt x="2533" y="2004"/>
                </a:cubicBezTo>
                <a:cubicBezTo>
                  <a:pt x="2533" y="907"/>
                  <a:pt x="1966" y="0"/>
                  <a:pt x="1286" y="0"/>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696" name="Google Shape;696;p9"/>
          <p:cNvSpPr/>
          <p:nvPr/>
        </p:nvSpPr>
        <p:spPr>
          <a:xfrm>
            <a:off x="374701" y="3192282"/>
            <a:ext cx="432703" cy="108517"/>
          </a:xfrm>
          <a:custGeom>
            <a:avLst/>
            <a:gdLst/>
            <a:ahLst/>
            <a:cxnLst/>
            <a:rect l="l" t="t" r="r" b="b"/>
            <a:pathLst>
              <a:path w="10360" h="2496" extrusionOk="0">
                <a:moveTo>
                  <a:pt x="794" y="0"/>
                </a:moveTo>
                <a:cubicBezTo>
                  <a:pt x="341" y="0"/>
                  <a:pt x="0" y="567"/>
                  <a:pt x="0" y="1248"/>
                </a:cubicBezTo>
                <a:cubicBezTo>
                  <a:pt x="0" y="1966"/>
                  <a:pt x="341" y="2495"/>
                  <a:pt x="794" y="2495"/>
                </a:cubicBezTo>
                <a:lnTo>
                  <a:pt x="9566" y="2495"/>
                </a:lnTo>
                <a:cubicBezTo>
                  <a:pt x="10019" y="2495"/>
                  <a:pt x="10360" y="1966"/>
                  <a:pt x="10360" y="1248"/>
                </a:cubicBezTo>
                <a:cubicBezTo>
                  <a:pt x="10360" y="567"/>
                  <a:pt x="10019" y="0"/>
                  <a:pt x="9566" y="0"/>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697" name="Google Shape;697;p9"/>
          <p:cNvSpPr/>
          <p:nvPr/>
        </p:nvSpPr>
        <p:spPr>
          <a:xfrm>
            <a:off x="406276" y="3300757"/>
            <a:ext cx="42685" cy="44"/>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698" name="Google Shape;698;p9"/>
          <p:cNvSpPr/>
          <p:nvPr/>
        </p:nvSpPr>
        <p:spPr>
          <a:xfrm>
            <a:off x="807362" y="3246497"/>
            <a:ext cx="41" cy="44"/>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699" name="Google Shape;699;p9"/>
          <p:cNvSpPr/>
          <p:nvPr/>
        </p:nvSpPr>
        <p:spPr>
          <a:xfrm>
            <a:off x="376289" y="3207063"/>
            <a:ext cx="431116" cy="93736"/>
          </a:xfrm>
          <a:custGeom>
            <a:avLst/>
            <a:gdLst/>
            <a:ahLst/>
            <a:cxnLst/>
            <a:rect l="l" t="t" r="r" b="b"/>
            <a:pathLst>
              <a:path w="10322" h="2156" extrusionOk="0">
                <a:moveTo>
                  <a:pt x="10057" y="0"/>
                </a:moveTo>
                <a:cubicBezTo>
                  <a:pt x="10095" y="114"/>
                  <a:pt x="10095" y="189"/>
                  <a:pt x="10095" y="303"/>
                </a:cubicBezTo>
                <a:cubicBezTo>
                  <a:pt x="10095" y="1021"/>
                  <a:pt x="9755" y="1551"/>
                  <a:pt x="9301" y="1551"/>
                </a:cubicBezTo>
                <a:lnTo>
                  <a:pt x="530" y="1551"/>
                </a:lnTo>
                <a:cubicBezTo>
                  <a:pt x="303" y="1551"/>
                  <a:pt x="114" y="1437"/>
                  <a:pt x="0" y="1248"/>
                </a:cubicBezTo>
                <a:lnTo>
                  <a:pt x="0" y="1248"/>
                </a:lnTo>
                <a:cubicBezTo>
                  <a:pt x="76" y="1777"/>
                  <a:pt x="378" y="2155"/>
                  <a:pt x="719" y="2155"/>
                </a:cubicBezTo>
                <a:lnTo>
                  <a:pt x="9528" y="2155"/>
                </a:lnTo>
                <a:cubicBezTo>
                  <a:pt x="9981" y="2155"/>
                  <a:pt x="10322" y="1626"/>
                  <a:pt x="10322" y="908"/>
                </a:cubicBezTo>
                <a:cubicBezTo>
                  <a:pt x="10322" y="530"/>
                  <a:pt x="10208" y="227"/>
                  <a:pt x="10057" y="0"/>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700" name="Google Shape;700;p9"/>
          <p:cNvSpPr/>
          <p:nvPr/>
        </p:nvSpPr>
        <p:spPr>
          <a:xfrm>
            <a:off x="728423" y="3634439"/>
            <a:ext cx="105837" cy="175907"/>
          </a:xfrm>
          <a:custGeom>
            <a:avLst/>
            <a:gdLst/>
            <a:ahLst/>
            <a:cxnLst/>
            <a:rect l="l" t="t" r="r" b="b"/>
            <a:pathLst>
              <a:path w="2534" h="4046" extrusionOk="0">
                <a:moveTo>
                  <a:pt x="1286" y="0"/>
                </a:moveTo>
                <a:cubicBezTo>
                  <a:pt x="567" y="0"/>
                  <a:pt x="0" y="908"/>
                  <a:pt x="0" y="2042"/>
                </a:cubicBezTo>
                <a:cubicBezTo>
                  <a:pt x="0" y="3138"/>
                  <a:pt x="567" y="4046"/>
                  <a:pt x="1286" y="4046"/>
                </a:cubicBezTo>
                <a:cubicBezTo>
                  <a:pt x="1966" y="4046"/>
                  <a:pt x="2533" y="3138"/>
                  <a:pt x="2533" y="2042"/>
                </a:cubicBezTo>
                <a:cubicBezTo>
                  <a:pt x="2533" y="908"/>
                  <a:pt x="1966" y="0"/>
                  <a:pt x="1286" y="0"/>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701" name="Google Shape;701;p9"/>
          <p:cNvSpPr/>
          <p:nvPr/>
        </p:nvSpPr>
        <p:spPr>
          <a:xfrm>
            <a:off x="374701" y="3668959"/>
            <a:ext cx="432703" cy="108517"/>
          </a:xfrm>
          <a:custGeom>
            <a:avLst/>
            <a:gdLst/>
            <a:ahLst/>
            <a:cxnLst/>
            <a:rect l="l" t="t" r="r" b="b"/>
            <a:pathLst>
              <a:path w="10360" h="2496" extrusionOk="0">
                <a:moveTo>
                  <a:pt x="794" y="0"/>
                </a:moveTo>
                <a:cubicBezTo>
                  <a:pt x="341" y="0"/>
                  <a:pt x="0" y="530"/>
                  <a:pt x="0" y="1248"/>
                </a:cubicBezTo>
                <a:cubicBezTo>
                  <a:pt x="0" y="1929"/>
                  <a:pt x="341" y="2496"/>
                  <a:pt x="794" y="2496"/>
                </a:cubicBezTo>
                <a:lnTo>
                  <a:pt x="9566" y="2496"/>
                </a:lnTo>
                <a:cubicBezTo>
                  <a:pt x="10019" y="2496"/>
                  <a:pt x="10360" y="1929"/>
                  <a:pt x="10360" y="1248"/>
                </a:cubicBezTo>
                <a:cubicBezTo>
                  <a:pt x="10360" y="530"/>
                  <a:pt x="10019" y="0"/>
                  <a:pt x="9566" y="0"/>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702" name="Google Shape;702;p9"/>
          <p:cNvSpPr/>
          <p:nvPr/>
        </p:nvSpPr>
        <p:spPr>
          <a:xfrm>
            <a:off x="406276" y="3777434"/>
            <a:ext cx="42685" cy="44"/>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703" name="Google Shape;703;p9"/>
          <p:cNvSpPr/>
          <p:nvPr/>
        </p:nvSpPr>
        <p:spPr>
          <a:xfrm>
            <a:off x="807362" y="3721565"/>
            <a:ext cx="41" cy="1696"/>
          </a:xfrm>
          <a:custGeom>
            <a:avLst/>
            <a:gdLst/>
            <a:ahLst/>
            <a:cxnLst/>
            <a:rect l="l" t="t" r="r" b="b"/>
            <a:pathLst>
              <a:path w="1" h="39" extrusionOk="0">
                <a:moveTo>
                  <a:pt x="1" y="38"/>
                </a:moveTo>
                <a:lnTo>
                  <a:pt x="1" y="38"/>
                </a:lnTo>
                <a:lnTo>
                  <a:pt x="1" y="38"/>
                </a:lnTo>
                <a:close/>
                <a:moveTo>
                  <a:pt x="1" y="0"/>
                </a:moveTo>
                <a:lnTo>
                  <a:pt x="1" y="0"/>
                </a:lnTo>
                <a:lnTo>
                  <a:pt x="1" y="0"/>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704" name="Google Shape;704;p9"/>
          <p:cNvSpPr/>
          <p:nvPr/>
        </p:nvSpPr>
        <p:spPr>
          <a:xfrm>
            <a:off x="376289" y="3682090"/>
            <a:ext cx="431116" cy="95388"/>
          </a:xfrm>
          <a:custGeom>
            <a:avLst/>
            <a:gdLst/>
            <a:ahLst/>
            <a:cxnLst/>
            <a:rect l="l" t="t" r="r" b="b"/>
            <a:pathLst>
              <a:path w="10322" h="2194" extrusionOk="0">
                <a:moveTo>
                  <a:pt x="10057" y="1"/>
                </a:moveTo>
                <a:cubicBezTo>
                  <a:pt x="10095" y="114"/>
                  <a:pt x="10095" y="228"/>
                  <a:pt x="10095" y="341"/>
                </a:cubicBezTo>
                <a:cubicBezTo>
                  <a:pt x="10095" y="1022"/>
                  <a:pt x="9755" y="1589"/>
                  <a:pt x="9301" y="1589"/>
                </a:cubicBezTo>
                <a:lnTo>
                  <a:pt x="530" y="1589"/>
                </a:lnTo>
                <a:cubicBezTo>
                  <a:pt x="303" y="1589"/>
                  <a:pt x="114" y="1475"/>
                  <a:pt x="0" y="1248"/>
                </a:cubicBezTo>
                <a:lnTo>
                  <a:pt x="0" y="1248"/>
                </a:lnTo>
                <a:cubicBezTo>
                  <a:pt x="76" y="1778"/>
                  <a:pt x="340" y="2156"/>
                  <a:pt x="719" y="2194"/>
                </a:cubicBezTo>
                <a:lnTo>
                  <a:pt x="9528" y="2194"/>
                </a:lnTo>
                <a:cubicBezTo>
                  <a:pt x="9981" y="2194"/>
                  <a:pt x="10322" y="1627"/>
                  <a:pt x="10322" y="946"/>
                </a:cubicBezTo>
                <a:lnTo>
                  <a:pt x="10322" y="908"/>
                </a:lnTo>
                <a:cubicBezTo>
                  <a:pt x="10322" y="568"/>
                  <a:pt x="10208" y="228"/>
                  <a:pt x="10057" y="1"/>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705" name="Google Shape;705;p9"/>
          <p:cNvSpPr/>
          <p:nvPr/>
        </p:nvSpPr>
        <p:spPr>
          <a:xfrm>
            <a:off x="728423" y="4111118"/>
            <a:ext cx="105837" cy="175951"/>
          </a:xfrm>
          <a:custGeom>
            <a:avLst/>
            <a:gdLst/>
            <a:ahLst/>
            <a:cxnLst/>
            <a:rect l="l" t="t" r="r" b="b"/>
            <a:pathLst>
              <a:path w="2534" h="4047" extrusionOk="0">
                <a:moveTo>
                  <a:pt x="1286" y="1"/>
                </a:moveTo>
                <a:cubicBezTo>
                  <a:pt x="567" y="1"/>
                  <a:pt x="0" y="908"/>
                  <a:pt x="0" y="2004"/>
                </a:cubicBezTo>
                <a:cubicBezTo>
                  <a:pt x="0" y="3139"/>
                  <a:pt x="567" y="4046"/>
                  <a:pt x="1286" y="4046"/>
                </a:cubicBezTo>
                <a:cubicBezTo>
                  <a:pt x="1966" y="4046"/>
                  <a:pt x="2533" y="3139"/>
                  <a:pt x="2533" y="2004"/>
                </a:cubicBezTo>
                <a:cubicBezTo>
                  <a:pt x="2533" y="908"/>
                  <a:pt x="1966" y="1"/>
                  <a:pt x="1286" y="1"/>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706" name="Google Shape;706;p9"/>
          <p:cNvSpPr/>
          <p:nvPr/>
        </p:nvSpPr>
        <p:spPr>
          <a:xfrm>
            <a:off x="374701" y="4143986"/>
            <a:ext cx="432703" cy="10856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707" name="Google Shape;707;p9"/>
          <p:cNvSpPr/>
          <p:nvPr/>
        </p:nvSpPr>
        <p:spPr>
          <a:xfrm>
            <a:off x="406276" y="4252503"/>
            <a:ext cx="42685" cy="44"/>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708" name="Google Shape;708;p9"/>
          <p:cNvSpPr/>
          <p:nvPr/>
        </p:nvSpPr>
        <p:spPr>
          <a:xfrm>
            <a:off x="807362" y="4198245"/>
            <a:ext cx="41" cy="44"/>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709" name="Google Shape;709;p9"/>
          <p:cNvSpPr/>
          <p:nvPr/>
        </p:nvSpPr>
        <p:spPr>
          <a:xfrm>
            <a:off x="376289" y="4158811"/>
            <a:ext cx="431116" cy="93736"/>
          </a:xfrm>
          <a:custGeom>
            <a:avLst/>
            <a:gdLst/>
            <a:ahLst/>
            <a:cxnLst/>
            <a:rect l="l" t="t" r="r" b="b"/>
            <a:pathLst>
              <a:path w="10322" h="2156" extrusionOk="0">
                <a:moveTo>
                  <a:pt x="10057" y="0"/>
                </a:moveTo>
                <a:cubicBezTo>
                  <a:pt x="10095" y="113"/>
                  <a:pt x="10095" y="189"/>
                  <a:pt x="10095" y="302"/>
                </a:cubicBezTo>
                <a:cubicBezTo>
                  <a:pt x="10095" y="1021"/>
                  <a:pt x="9755" y="1550"/>
                  <a:pt x="9301" y="1550"/>
                </a:cubicBezTo>
                <a:lnTo>
                  <a:pt x="530" y="1550"/>
                </a:lnTo>
                <a:cubicBezTo>
                  <a:pt x="303" y="1550"/>
                  <a:pt x="114" y="1437"/>
                  <a:pt x="0" y="1248"/>
                </a:cubicBezTo>
                <a:lnTo>
                  <a:pt x="0" y="1248"/>
                </a:lnTo>
                <a:cubicBezTo>
                  <a:pt x="76" y="1739"/>
                  <a:pt x="340" y="2155"/>
                  <a:pt x="719" y="2155"/>
                </a:cubicBezTo>
                <a:lnTo>
                  <a:pt x="9528" y="2155"/>
                </a:lnTo>
                <a:cubicBezTo>
                  <a:pt x="9981" y="2155"/>
                  <a:pt x="10322" y="1588"/>
                  <a:pt x="10322" y="907"/>
                </a:cubicBezTo>
                <a:cubicBezTo>
                  <a:pt x="10322" y="529"/>
                  <a:pt x="10208" y="227"/>
                  <a:pt x="10057" y="0"/>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710" name="Google Shape;710;p9"/>
          <p:cNvSpPr/>
          <p:nvPr/>
        </p:nvSpPr>
        <p:spPr>
          <a:xfrm>
            <a:off x="728423" y="4586187"/>
            <a:ext cx="105837" cy="175907"/>
          </a:xfrm>
          <a:custGeom>
            <a:avLst/>
            <a:gdLst/>
            <a:ahLst/>
            <a:cxnLst/>
            <a:rect l="l" t="t" r="r" b="b"/>
            <a:pathLst>
              <a:path w="2534" h="4046" extrusionOk="0">
                <a:moveTo>
                  <a:pt x="1286" y="0"/>
                </a:moveTo>
                <a:cubicBezTo>
                  <a:pt x="567" y="0"/>
                  <a:pt x="0" y="907"/>
                  <a:pt x="0" y="2042"/>
                </a:cubicBezTo>
                <a:cubicBezTo>
                  <a:pt x="0" y="3138"/>
                  <a:pt x="567" y="4045"/>
                  <a:pt x="1286" y="4045"/>
                </a:cubicBezTo>
                <a:cubicBezTo>
                  <a:pt x="1966" y="4045"/>
                  <a:pt x="2533" y="3138"/>
                  <a:pt x="2533" y="2042"/>
                </a:cubicBezTo>
                <a:cubicBezTo>
                  <a:pt x="2533" y="907"/>
                  <a:pt x="1966" y="0"/>
                  <a:pt x="1286" y="0"/>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711" name="Google Shape;711;p9"/>
          <p:cNvSpPr/>
          <p:nvPr/>
        </p:nvSpPr>
        <p:spPr>
          <a:xfrm>
            <a:off x="374701" y="4620665"/>
            <a:ext cx="432703" cy="108561"/>
          </a:xfrm>
          <a:custGeom>
            <a:avLst/>
            <a:gdLst/>
            <a:ahLst/>
            <a:cxnLst/>
            <a:rect l="l" t="t" r="r" b="b"/>
            <a:pathLst>
              <a:path w="10360" h="2497" extrusionOk="0">
                <a:moveTo>
                  <a:pt x="794" y="1"/>
                </a:moveTo>
                <a:cubicBezTo>
                  <a:pt x="341" y="1"/>
                  <a:pt x="0" y="530"/>
                  <a:pt x="0" y="1249"/>
                </a:cubicBezTo>
                <a:cubicBezTo>
                  <a:pt x="0" y="1929"/>
                  <a:pt x="341" y="2496"/>
                  <a:pt x="794" y="2496"/>
                </a:cubicBezTo>
                <a:lnTo>
                  <a:pt x="9566" y="2496"/>
                </a:lnTo>
                <a:cubicBezTo>
                  <a:pt x="10019" y="2496"/>
                  <a:pt x="10360" y="1929"/>
                  <a:pt x="10360" y="1249"/>
                </a:cubicBezTo>
                <a:cubicBezTo>
                  <a:pt x="10360" y="530"/>
                  <a:pt x="10019" y="1"/>
                  <a:pt x="9566" y="1"/>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712" name="Google Shape;712;p9"/>
          <p:cNvSpPr/>
          <p:nvPr/>
        </p:nvSpPr>
        <p:spPr>
          <a:xfrm>
            <a:off x="406276" y="4729182"/>
            <a:ext cx="42685" cy="44"/>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713" name="Google Shape;713;p9"/>
          <p:cNvSpPr/>
          <p:nvPr/>
        </p:nvSpPr>
        <p:spPr>
          <a:xfrm>
            <a:off x="807362" y="4673271"/>
            <a:ext cx="41" cy="44"/>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714" name="Google Shape;714;p9"/>
          <p:cNvSpPr/>
          <p:nvPr/>
        </p:nvSpPr>
        <p:spPr>
          <a:xfrm>
            <a:off x="376289" y="4633838"/>
            <a:ext cx="431116" cy="95388"/>
          </a:xfrm>
          <a:custGeom>
            <a:avLst/>
            <a:gdLst/>
            <a:ahLst/>
            <a:cxnLst/>
            <a:rect l="l" t="t" r="r" b="b"/>
            <a:pathLst>
              <a:path w="10322" h="2194" extrusionOk="0">
                <a:moveTo>
                  <a:pt x="10057" y="0"/>
                </a:moveTo>
                <a:lnTo>
                  <a:pt x="10057" y="0"/>
                </a:ln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6"/>
                </a:cubicBezTo>
                <a:lnTo>
                  <a:pt x="10322" y="908"/>
                </a:lnTo>
                <a:cubicBezTo>
                  <a:pt x="10322" y="568"/>
                  <a:pt x="10208" y="227"/>
                  <a:pt x="10057" y="0"/>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715" name="Google Shape;715;p9"/>
          <p:cNvSpPr/>
          <p:nvPr/>
        </p:nvSpPr>
        <p:spPr>
          <a:xfrm>
            <a:off x="728423" y="5061213"/>
            <a:ext cx="105837" cy="177559"/>
          </a:xfrm>
          <a:custGeom>
            <a:avLst/>
            <a:gdLst/>
            <a:ahLst/>
            <a:cxnLst/>
            <a:rect l="l" t="t" r="r" b="b"/>
            <a:pathLst>
              <a:path w="2534" h="4084" extrusionOk="0">
                <a:moveTo>
                  <a:pt x="1286" y="0"/>
                </a:moveTo>
                <a:cubicBezTo>
                  <a:pt x="567" y="0"/>
                  <a:pt x="0" y="908"/>
                  <a:pt x="0" y="2042"/>
                </a:cubicBezTo>
                <a:cubicBezTo>
                  <a:pt x="0" y="3176"/>
                  <a:pt x="567" y="4084"/>
                  <a:pt x="1286" y="4084"/>
                </a:cubicBezTo>
                <a:cubicBezTo>
                  <a:pt x="1966" y="4084"/>
                  <a:pt x="2533" y="3176"/>
                  <a:pt x="2533" y="2042"/>
                </a:cubicBezTo>
                <a:cubicBezTo>
                  <a:pt x="2533" y="908"/>
                  <a:pt x="1966" y="0"/>
                  <a:pt x="1286" y="0"/>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716" name="Google Shape;716;p9"/>
          <p:cNvSpPr/>
          <p:nvPr/>
        </p:nvSpPr>
        <p:spPr>
          <a:xfrm>
            <a:off x="374701" y="5095734"/>
            <a:ext cx="432703" cy="108517"/>
          </a:xfrm>
          <a:custGeom>
            <a:avLst/>
            <a:gdLst/>
            <a:ahLst/>
            <a:cxnLst/>
            <a:rect l="l" t="t" r="r" b="b"/>
            <a:pathLst>
              <a:path w="10360" h="2496" extrusionOk="0">
                <a:moveTo>
                  <a:pt x="794" y="0"/>
                </a:moveTo>
                <a:cubicBezTo>
                  <a:pt x="341" y="0"/>
                  <a:pt x="0" y="567"/>
                  <a:pt x="0" y="1248"/>
                </a:cubicBezTo>
                <a:cubicBezTo>
                  <a:pt x="0" y="1929"/>
                  <a:pt x="341" y="2496"/>
                  <a:pt x="794" y="2496"/>
                </a:cubicBezTo>
                <a:lnTo>
                  <a:pt x="9566" y="2496"/>
                </a:lnTo>
                <a:cubicBezTo>
                  <a:pt x="10019" y="2496"/>
                  <a:pt x="10360" y="1929"/>
                  <a:pt x="10360" y="1248"/>
                </a:cubicBezTo>
                <a:cubicBezTo>
                  <a:pt x="10360" y="567"/>
                  <a:pt x="10019" y="0"/>
                  <a:pt x="9566" y="0"/>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717" name="Google Shape;717;p9"/>
          <p:cNvSpPr/>
          <p:nvPr/>
        </p:nvSpPr>
        <p:spPr>
          <a:xfrm>
            <a:off x="406276" y="5204207"/>
            <a:ext cx="42685" cy="44"/>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718" name="Google Shape;718;p9"/>
          <p:cNvSpPr/>
          <p:nvPr/>
        </p:nvSpPr>
        <p:spPr>
          <a:xfrm>
            <a:off x="807362" y="5149993"/>
            <a:ext cx="41" cy="44"/>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719" name="Google Shape;719;p9"/>
          <p:cNvSpPr/>
          <p:nvPr/>
        </p:nvSpPr>
        <p:spPr>
          <a:xfrm>
            <a:off x="376289" y="5110515"/>
            <a:ext cx="431116" cy="93736"/>
          </a:xfrm>
          <a:custGeom>
            <a:avLst/>
            <a:gdLst/>
            <a:ahLst/>
            <a:cxnLst/>
            <a:rect l="l" t="t" r="r" b="b"/>
            <a:pathLst>
              <a:path w="10322" h="2156" extrusionOk="0">
                <a:moveTo>
                  <a:pt x="10057" y="1"/>
                </a:moveTo>
                <a:lnTo>
                  <a:pt x="10057" y="1"/>
                </a:lnTo>
                <a:cubicBezTo>
                  <a:pt x="10095" y="76"/>
                  <a:pt x="10095" y="190"/>
                  <a:pt x="10095" y="303"/>
                </a:cubicBezTo>
                <a:cubicBezTo>
                  <a:pt x="10095" y="984"/>
                  <a:pt x="9755" y="1551"/>
                  <a:pt x="9301" y="1551"/>
                </a:cubicBezTo>
                <a:lnTo>
                  <a:pt x="530" y="1551"/>
                </a:lnTo>
                <a:cubicBezTo>
                  <a:pt x="303" y="1551"/>
                  <a:pt x="114" y="1437"/>
                  <a:pt x="0" y="1210"/>
                </a:cubicBezTo>
                <a:lnTo>
                  <a:pt x="0" y="1210"/>
                </a:lnTo>
                <a:cubicBezTo>
                  <a:pt x="76" y="1740"/>
                  <a:pt x="340" y="2118"/>
                  <a:pt x="719" y="2156"/>
                </a:cubicBezTo>
                <a:lnTo>
                  <a:pt x="9528" y="2156"/>
                </a:lnTo>
                <a:cubicBezTo>
                  <a:pt x="9981" y="2156"/>
                  <a:pt x="10322" y="1589"/>
                  <a:pt x="10322" y="908"/>
                </a:cubicBezTo>
                <a:cubicBezTo>
                  <a:pt x="10322" y="530"/>
                  <a:pt x="10208" y="227"/>
                  <a:pt x="10057" y="1"/>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720" name="Google Shape;720;p9"/>
          <p:cNvSpPr/>
          <p:nvPr/>
        </p:nvSpPr>
        <p:spPr>
          <a:xfrm>
            <a:off x="728423" y="5537891"/>
            <a:ext cx="105837" cy="175951"/>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721" name="Google Shape;721;p9"/>
          <p:cNvSpPr/>
          <p:nvPr/>
        </p:nvSpPr>
        <p:spPr>
          <a:xfrm>
            <a:off x="374701" y="5570760"/>
            <a:ext cx="432703" cy="110169"/>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722" name="Google Shape;722;p9"/>
          <p:cNvSpPr/>
          <p:nvPr/>
        </p:nvSpPr>
        <p:spPr>
          <a:xfrm>
            <a:off x="406276" y="5680886"/>
            <a:ext cx="42685" cy="44"/>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723" name="Google Shape;723;p9"/>
          <p:cNvSpPr/>
          <p:nvPr/>
        </p:nvSpPr>
        <p:spPr>
          <a:xfrm>
            <a:off x="807362" y="5625018"/>
            <a:ext cx="41" cy="44"/>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724" name="Google Shape;724;p9"/>
          <p:cNvSpPr/>
          <p:nvPr/>
        </p:nvSpPr>
        <p:spPr>
          <a:xfrm>
            <a:off x="376289" y="5585584"/>
            <a:ext cx="431116" cy="95344"/>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725" name="Google Shape;725;p9"/>
          <p:cNvSpPr/>
          <p:nvPr/>
        </p:nvSpPr>
        <p:spPr>
          <a:xfrm>
            <a:off x="376289" y="1303611"/>
            <a:ext cx="431116" cy="95388"/>
          </a:xfrm>
          <a:custGeom>
            <a:avLst/>
            <a:gdLst/>
            <a:ahLst/>
            <a:cxnLst/>
            <a:rect l="l" t="t" r="r" b="b"/>
            <a:pathLst>
              <a:path w="10322" h="2194" extrusionOk="0">
                <a:moveTo>
                  <a:pt x="10057" y="0"/>
                </a:move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5"/>
                </a:cubicBezTo>
                <a:lnTo>
                  <a:pt x="10322" y="908"/>
                </a:lnTo>
                <a:cubicBezTo>
                  <a:pt x="10322" y="567"/>
                  <a:pt x="10208" y="227"/>
                  <a:pt x="10057" y="0"/>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215949496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726"/>
        <p:cNvGrpSpPr/>
        <p:nvPr/>
      </p:nvGrpSpPr>
      <p:grpSpPr>
        <a:xfrm>
          <a:off x="0" y="0"/>
          <a:ext cx="0" cy="0"/>
          <a:chOff x="0" y="0"/>
          <a:chExt cx="0" cy="0"/>
        </a:xfrm>
      </p:grpSpPr>
      <p:grpSp>
        <p:nvGrpSpPr>
          <p:cNvPr id="727" name="Google Shape;727;p10"/>
          <p:cNvGrpSpPr/>
          <p:nvPr/>
        </p:nvGrpSpPr>
        <p:grpSpPr>
          <a:xfrm>
            <a:off x="527859" y="292693"/>
            <a:ext cx="11358487" cy="6384375"/>
            <a:chOff x="395894" y="219519"/>
            <a:chExt cx="8518865" cy="4788281"/>
          </a:xfrm>
        </p:grpSpPr>
        <p:sp>
          <p:nvSpPr>
            <p:cNvPr id="728" name="Google Shape;728;p10"/>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nvGrpSpPr>
            <p:cNvPr id="729" name="Google Shape;729;p10"/>
            <p:cNvGrpSpPr/>
            <p:nvPr/>
          </p:nvGrpSpPr>
          <p:grpSpPr>
            <a:xfrm>
              <a:off x="8341543" y="2282008"/>
              <a:ext cx="569676" cy="380612"/>
              <a:chOff x="8341543" y="2282008"/>
              <a:chExt cx="569676" cy="380612"/>
            </a:xfrm>
          </p:grpSpPr>
          <p:sp>
            <p:nvSpPr>
              <p:cNvPr id="730" name="Google Shape;730;p10"/>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731" name="Google Shape;731;p10"/>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sp>
          <p:nvSpPr>
            <p:cNvPr id="732" name="Google Shape;732;p10"/>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nvGrpSpPr>
            <p:cNvPr id="733" name="Google Shape;733;p10"/>
            <p:cNvGrpSpPr/>
            <p:nvPr/>
          </p:nvGrpSpPr>
          <p:grpSpPr>
            <a:xfrm>
              <a:off x="8341543" y="1721094"/>
              <a:ext cx="569676" cy="380612"/>
              <a:chOff x="8341543" y="1721094"/>
              <a:chExt cx="569676" cy="380612"/>
            </a:xfrm>
          </p:grpSpPr>
          <p:sp>
            <p:nvSpPr>
              <p:cNvPr id="734" name="Google Shape;734;p10"/>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735" name="Google Shape;735;p10"/>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736" name="Google Shape;736;p10"/>
            <p:cNvGrpSpPr/>
            <p:nvPr/>
          </p:nvGrpSpPr>
          <p:grpSpPr>
            <a:xfrm>
              <a:off x="8346273" y="1183592"/>
              <a:ext cx="568486" cy="388014"/>
              <a:chOff x="8346273" y="1183592"/>
              <a:chExt cx="568486" cy="388014"/>
            </a:xfrm>
          </p:grpSpPr>
          <p:sp>
            <p:nvSpPr>
              <p:cNvPr id="737" name="Google Shape;737;p10"/>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738" name="Google Shape;738;p10"/>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739" name="Google Shape;739;p10"/>
            <p:cNvGrpSpPr/>
            <p:nvPr/>
          </p:nvGrpSpPr>
          <p:grpSpPr>
            <a:xfrm>
              <a:off x="8341543" y="606635"/>
              <a:ext cx="569676" cy="388014"/>
              <a:chOff x="8341543" y="606635"/>
              <a:chExt cx="569676" cy="388014"/>
            </a:xfrm>
          </p:grpSpPr>
          <p:sp>
            <p:nvSpPr>
              <p:cNvPr id="740" name="Google Shape;740;p10"/>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741" name="Google Shape;741;p10"/>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742" name="Google Shape;742;p10"/>
            <p:cNvGrpSpPr/>
            <p:nvPr/>
          </p:nvGrpSpPr>
          <p:grpSpPr>
            <a:xfrm>
              <a:off x="8341543" y="2842933"/>
              <a:ext cx="569676" cy="380612"/>
              <a:chOff x="8341543" y="2282008"/>
              <a:chExt cx="569676" cy="380612"/>
            </a:xfrm>
          </p:grpSpPr>
          <p:sp>
            <p:nvSpPr>
              <p:cNvPr id="743" name="Google Shape;743;p10"/>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744" name="Google Shape;744;p10"/>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745" name="Google Shape;745;p10"/>
            <p:cNvGrpSpPr/>
            <p:nvPr/>
          </p:nvGrpSpPr>
          <p:grpSpPr>
            <a:xfrm>
              <a:off x="8341543" y="3403858"/>
              <a:ext cx="569676" cy="380612"/>
              <a:chOff x="8341543" y="2282008"/>
              <a:chExt cx="569676" cy="380612"/>
            </a:xfrm>
          </p:grpSpPr>
          <p:sp>
            <p:nvSpPr>
              <p:cNvPr id="746" name="Google Shape;746;p10"/>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747" name="Google Shape;747;p10"/>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sp>
          <p:nvSpPr>
            <p:cNvPr id="748" name="Google Shape;748;p10"/>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749" name="Google Shape;749;p10"/>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rgbClr val="FCFAF8"/>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sp>
        <p:nvSpPr>
          <p:cNvPr id="750" name="Google Shape;750;p10"/>
          <p:cNvSpPr txBox="1">
            <a:spLocks noGrp="1"/>
          </p:cNvSpPr>
          <p:nvPr>
            <p:ph type="title"/>
          </p:nvPr>
        </p:nvSpPr>
        <p:spPr>
          <a:xfrm>
            <a:off x="4584733" y="2679400"/>
            <a:ext cx="6639200" cy="1499200"/>
          </a:xfrm>
          <a:prstGeom prst="rect">
            <a:avLst/>
          </a:prstGeom>
        </p:spPr>
        <p:txBody>
          <a:bodyPr spcFirstLastPara="1" wrap="square" lIns="91425" tIns="91425" rIns="91425" bIns="91425" anchor="t" anchorCtr="0">
            <a:noAutofit/>
          </a:bodyPr>
          <a:lstStyle>
            <a:lvl1pPr lvl="0" algn="l" rtl="0">
              <a:spcBef>
                <a:spcPts val="0"/>
              </a:spcBef>
              <a:spcAft>
                <a:spcPts val="0"/>
              </a:spcAft>
              <a:buSzPts val="2800"/>
              <a:buNone/>
              <a:defRPr sz="5333"/>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
        <p:nvSpPr>
          <p:cNvPr id="751" name="Google Shape;751;p10"/>
          <p:cNvSpPr/>
          <p:nvPr/>
        </p:nvSpPr>
        <p:spPr>
          <a:xfrm>
            <a:off x="728423" y="1255918"/>
            <a:ext cx="105837" cy="175951"/>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752" name="Google Shape;752;p10"/>
          <p:cNvSpPr/>
          <p:nvPr/>
        </p:nvSpPr>
        <p:spPr>
          <a:xfrm>
            <a:off x="374701" y="1288786"/>
            <a:ext cx="432703" cy="110213"/>
          </a:xfrm>
          <a:custGeom>
            <a:avLst/>
            <a:gdLst/>
            <a:ahLst/>
            <a:cxnLst/>
            <a:rect l="l" t="t" r="r" b="b"/>
            <a:pathLst>
              <a:path w="10360" h="2535"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753" name="Google Shape;753;p10"/>
          <p:cNvSpPr/>
          <p:nvPr/>
        </p:nvSpPr>
        <p:spPr>
          <a:xfrm>
            <a:off x="406276" y="1398957"/>
            <a:ext cx="42685" cy="44"/>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754" name="Google Shape;754;p10"/>
          <p:cNvSpPr/>
          <p:nvPr/>
        </p:nvSpPr>
        <p:spPr>
          <a:xfrm>
            <a:off x="807362" y="1343045"/>
            <a:ext cx="41" cy="44"/>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755" name="Google Shape;755;p10"/>
          <p:cNvSpPr/>
          <p:nvPr/>
        </p:nvSpPr>
        <p:spPr>
          <a:xfrm>
            <a:off x="728423" y="1730987"/>
            <a:ext cx="105837" cy="177559"/>
          </a:xfrm>
          <a:custGeom>
            <a:avLst/>
            <a:gdLst/>
            <a:ahLst/>
            <a:cxnLst/>
            <a:rect l="l" t="t" r="r" b="b"/>
            <a:pathLst>
              <a:path w="2534" h="4084" extrusionOk="0">
                <a:moveTo>
                  <a:pt x="1286" y="0"/>
                </a:moveTo>
                <a:cubicBezTo>
                  <a:pt x="567" y="0"/>
                  <a:pt x="0" y="908"/>
                  <a:pt x="0" y="2042"/>
                </a:cubicBezTo>
                <a:cubicBezTo>
                  <a:pt x="0" y="3176"/>
                  <a:pt x="567" y="4083"/>
                  <a:pt x="1286" y="4083"/>
                </a:cubicBezTo>
                <a:cubicBezTo>
                  <a:pt x="1966" y="4083"/>
                  <a:pt x="2533" y="3176"/>
                  <a:pt x="2533" y="2042"/>
                </a:cubicBezTo>
                <a:cubicBezTo>
                  <a:pt x="2533" y="908"/>
                  <a:pt x="1966" y="0"/>
                  <a:pt x="1286" y="0"/>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756" name="Google Shape;756;p10"/>
          <p:cNvSpPr/>
          <p:nvPr/>
        </p:nvSpPr>
        <p:spPr>
          <a:xfrm>
            <a:off x="374701" y="1765507"/>
            <a:ext cx="432703" cy="108517"/>
          </a:xfrm>
          <a:custGeom>
            <a:avLst/>
            <a:gdLst/>
            <a:ahLst/>
            <a:cxnLst/>
            <a:rect l="l" t="t" r="r" b="b"/>
            <a:pathLst>
              <a:path w="10360" h="2496" extrusionOk="0">
                <a:moveTo>
                  <a:pt x="794" y="0"/>
                </a:moveTo>
                <a:cubicBezTo>
                  <a:pt x="341" y="0"/>
                  <a:pt x="0" y="567"/>
                  <a:pt x="0" y="1248"/>
                </a:cubicBezTo>
                <a:cubicBezTo>
                  <a:pt x="0" y="1928"/>
                  <a:pt x="341" y="2495"/>
                  <a:pt x="794" y="2495"/>
                </a:cubicBezTo>
                <a:lnTo>
                  <a:pt x="9566" y="2495"/>
                </a:lnTo>
                <a:cubicBezTo>
                  <a:pt x="10019" y="2495"/>
                  <a:pt x="10360" y="1928"/>
                  <a:pt x="10360" y="1248"/>
                </a:cubicBezTo>
                <a:cubicBezTo>
                  <a:pt x="10360" y="567"/>
                  <a:pt x="10019" y="0"/>
                  <a:pt x="9566" y="0"/>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757" name="Google Shape;757;p10"/>
          <p:cNvSpPr/>
          <p:nvPr/>
        </p:nvSpPr>
        <p:spPr>
          <a:xfrm>
            <a:off x="406276" y="1873982"/>
            <a:ext cx="42685" cy="44"/>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758" name="Google Shape;758;p10"/>
          <p:cNvSpPr/>
          <p:nvPr/>
        </p:nvSpPr>
        <p:spPr>
          <a:xfrm>
            <a:off x="807362" y="1819723"/>
            <a:ext cx="41" cy="44"/>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759" name="Google Shape;759;p10"/>
          <p:cNvSpPr/>
          <p:nvPr/>
        </p:nvSpPr>
        <p:spPr>
          <a:xfrm>
            <a:off x="376289" y="1780289"/>
            <a:ext cx="431116" cy="93736"/>
          </a:xfrm>
          <a:custGeom>
            <a:avLst/>
            <a:gdLst/>
            <a:ahLst/>
            <a:cxnLst/>
            <a:rect l="l" t="t" r="r" b="b"/>
            <a:pathLst>
              <a:path w="10322" h="2156" extrusionOk="0">
                <a:moveTo>
                  <a:pt x="10057" y="0"/>
                </a:moveTo>
                <a:lnTo>
                  <a:pt x="10057" y="0"/>
                </a:lnTo>
                <a:cubicBezTo>
                  <a:pt x="10095" y="76"/>
                  <a:pt x="10095" y="190"/>
                  <a:pt x="10095" y="303"/>
                </a:cubicBezTo>
                <a:cubicBezTo>
                  <a:pt x="10095" y="983"/>
                  <a:pt x="9755" y="1551"/>
                  <a:pt x="9301" y="1551"/>
                </a:cubicBezTo>
                <a:lnTo>
                  <a:pt x="530" y="1551"/>
                </a:lnTo>
                <a:cubicBezTo>
                  <a:pt x="303" y="1551"/>
                  <a:pt x="114" y="1437"/>
                  <a:pt x="0" y="1210"/>
                </a:cubicBezTo>
                <a:lnTo>
                  <a:pt x="0" y="1210"/>
                </a:lnTo>
                <a:cubicBezTo>
                  <a:pt x="76" y="1740"/>
                  <a:pt x="378" y="2118"/>
                  <a:pt x="719" y="2155"/>
                </a:cubicBezTo>
                <a:lnTo>
                  <a:pt x="9528" y="2155"/>
                </a:lnTo>
                <a:cubicBezTo>
                  <a:pt x="9981" y="2155"/>
                  <a:pt x="10322" y="1588"/>
                  <a:pt x="10322" y="908"/>
                </a:cubicBezTo>
                <a:cubicBezTo>
                  <a:pt x="10322" y="530"/>
                  <a:pt x="10208" y="227"/>
                  <a:pt x="10057" y="0"/>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760" name="Google Shape;760;p10"/>
          <p:cNvSpPr/>
          <p:nvPr/>
        </p:nvSpPr>
        <p:spPr>
          <a:xfrm>
            <a:off x="728423" y="2207665"/>
            <a:ext cx="105837" cy="175907"/>
          </a:xfrm>
          <a:custGeom>
            <a:avLst/>
            <a:gdLst/>
            <a:ahLst/>
            <a:cxnLst/>
            <a:rect l="l" t="t" r="r" b="b"/>
            <a:pathLst>
              <a:path w="2534" h="4046" extrusionOk="0">
                <a:moveTo>
                  <a:pt x="1286" y="0"/>
                </a:moveTo>
                <a:cubicBezTo>
                  <a:pt x="567" y="0"/>
                  <a:pt x="0" y="908"/>
                  <a:pt x="0" y="2004"/>
                </a:cubicBezTo>
                <a:cubicBezTo>
                  <a:pt x="0" y="3138"/>
                  <a:pt x="567" y="4046"/>
                  <a:pt x="1286" y="4046"/>
                </a:cubicBezTo>
                <a:cubicBezTo>
                  <a:pt x="1966" y="4046"/>
                  <a:pt x="2533" y="3138"/>
                  <a:pt x="2533" y="2004"/>
                </a:cubicBezTo>
                <a:cubicBezTo>
                  <a:pt x="2533" y="908"/>
                  <a:pt x="1966" y="0"/>
                  <a:pt x="1286" y="0"/>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761" name="Google Shape;761;p10"/>
          <p:cNvSpPr/>
          <p:nvPr/>
        </p:nvSpPr>
        <p:spPr>
          <a:xfrm>
            <a:off x="374701" y="2240534"/>
            <a:ext cx="432703" cy="110169"/>
          </a:xfrm>
          <a:custGeom>
            <a:avLst/>
            <a:gdLst/>
            <a:ahLst/>
            <a:cxnLst/>
            <a:rect l="l" t="t" r="r" b="b"/>
            <a:pathLst>
              <a:path w="10360" h="2534" extrusionOk="0">
                <a:moveTo>
                  <a:pt x="794" y="1"/>
                </a:moveTo>
                <a:cubicBezTo>
                  <a:pt x="341" y="1"/>
                  <a:pt x="0" y="568"/>
                  <a:pt x="0" y="1248"/>
                </a:cubicBezTo>
                <a:cubicBezTo>
                  <a:pt x="0" y="1967"/>
                  <a:pt x="341" y="2534"/>
                  <a:pt x="794" y="2534"/>
                </a:cubicBezTo>
                <a:lnTo>
                  <a:pt x="9566" y="2534"/>
                </a:lnTo>
                <a:cubicBezTo>
                  <a:pt x="10019" y="2534"/>
                  <a:pt x="10360" y="1967"/>
                  <a:pt x="10360" y="1248"/>
                </a:cubicBezTo>
                <a:cubicBezTo>
                  <a:pt x="10360" y="568"/>
                  <a:pt x="10019" y="1"/>
                  <a:pt x="9566" y="1"/>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762" name="Google Shape;762;p10"/>
          <p:cNvSpPr/>
          <p:nvPr/>
        </p:nvSpPr>
        <p:spPr>
          <a:xfrm>
            <a:off x="406276" y="2349008"/>
            <a:ext cx="42685" cy="1696"/>
          </a:xfrm>
          <a:custGeom>
            <a:avLst/>
            <a:gdLst/>
            <a:ahLst/>
            <a:cxnLst/>
            <a:rect l="l" t="t" r="r" b="b"/>
            <a:pathLst>
              <a:path w="1022" h="39" extrusionOk="0">
                <a:moveTo>
                  <a:pt x="1021" y="39"/>
                </a:moveTo>
                <a:lnTo>
                  <a:pt x="38" y="39"/>
                </a:lnTo>
                <a:cubicBezTo>
                  <a:pt x="38" y="39"/>
                  <a:pt x="38" y="39"/>
                  <a:pt x="38" y="39"/>
                </a:cubicBezTo>
                <a:cubicBezTo>
                  <a:pt x="38" y="39"/>
                  <a:pt x="38" y="39"/>
                  <a:pt x="38" y="39"/>
                </a:cubicBezTo>
                <a:lnTo>
                  <a:pt x="1021" y="39"/>
                </a:lnTo>
                <a:lnTo>
                  <a:pt x="1021" y="39"/>
                </a:lnTo>
                <a:close/>
                <a:moveTo>
                  <a:pt x="1" y="39"/>
                </a:moveTo>
                <a:lnTo>
                  <a:pt x="1" y="39"/>
                </a:lnTo>
                <a:lnTo>
                  <a:pt x="1" y="39"/>
                </a:lnTo>
                <a:close/>
                <a:moveTo>
                  <a:pt x="1" y="39"/>
                </a:moveTo>
                <a:lnTo>
                  <a:pt x="1" y="39"/>
                </a:lnTo>
                <a:lnTo>
                  <a:pt x="1" y="39"/>
                </a:lnTo>
                <a:close/>
                <a:moveTo>
                  <a:pt x="1" y="39"/>
                </a:moveTo>
                <a:lnTo>
                  <a:pt x="1" y="39"/>
                </a:lnTo>
                <a:lnTo>
                  <a:pt x="1" y="39"/>
                </a:lnTo>
                <a:close/>
                <a:moveTo>
                  <a:pt x="1" y="39"/>
                </a:moveTo>
                <a:cubicBezTo>
                  <a:pt x="1" y="39"/>
                  <a:pt x="1" y="39"/>
                  <a:pt x="1" y="1"/>
                </a:cubicBezTo>
                <a:cubicBezTo>
                  <a:pt x="1" y="39"/>
                  <a:pt x="1" y="39"/>
                  <a:pt x="1" y="39"/>
                </a:cubicBez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763" name="Google Shape;763;p10"/>
          <p:cNvSpPr/>
          <p:nvPr/>
        </p:nvSpPr>
        <p:spPr>
          <a:xfrm>
            <a:off x="807362" y="2294793"/>
            <a:ext cx="41" cy="44"/>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764" name="Google Shape;764;p10"/>
          <p:cNvSpPr/>
          <p:nvPr/>
        </p:nvSpPr>
        <p:spPr>
          <a:xfrm>
            <a:off x="376289" y="2255317"/>
            <a:ext cx="431116" cy="95388"/>
          </a:xfrm>
          <a:custGeom>
            <a:avLst/>
            <a:gdLst/>
            <a:ahLst/>
            <a:cxnLst/>
            <a:rect l="l" t="t" r="r" b="b"/>
            <a:pathLst>
              <a:path w="10322" h="2194" extrusionOk="0">
                <a:moveTo>
                  <a:pt x="10057" y="1"/>
                </a:moveTo>
                <a:cubicBezTo>
                  <a:pt x="10095" y="114"/>
                  <a:pt x="10095" y="228"/>
                  <a:pt x="10095" y="303"/>
                </a:cubicBezTo>
                <a:cubicBezTo>
                  <a:pt x="10095" y="1022"/>
                  <a:pt x="9755" y="1589"/>
                  <a:pt x="9301" y="1589"/>
                </a:cubicBezTo>
                <a:lnTo>
                  <a:pt x="530" y="1589"/>
                </a:lnTo>
                <a:cubicBezTo>
                  <a:pt x="303" y="1589"/>
                  <a:pt x="114" y="1438"/>
                  <a:pt x="0" y="1249"/>
                </a:cubicBezTo>
                <a:lnTo>
                  <a:pt x="0" y="1249"/>
                </a:lnTo>
                <a:cubicBezTo>
                  <a:pt x="76" y="1740"/>
                  <a:pt x="340" y="2156"/>
                  <a:pt x="719" y="2156"/>
                </a:cubicBezTo>
                <a:cubicBezTo>
                  <a:pt x="719" y="2194"/>
                  <a:pt x="719" y="2194"/>
                  <a:pt x="719" y="2194"/>
                </a:cubicBezTo>
                <a:lnTo>
                  <a:pt x="9528" y="2194"/>
                </a:lnTo>
                <a:cubicBezTo>
                  <a:pt x="9981" y="2194"/>
                  <a:pt x="10322" y="1627"/>
                  <a:pt x="10322" y="908"/>
                </a:cubicBezTo>
                <a:cubicBezTo>
                  <a:pt x="10322" y="568"/>
                  <a:pt x="10208" y="228"/>
                  <a:pt x="10057" y="1"/>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765" name="Google Shape;765;p10"/>
          <p:cNvSpPr/>
          <p:nvPr/>
        </p:nvSpPr>
        <p:spPr>
          <a:xfrm>
            <a:off x="728423" y="2682691"/>
            <a:ext cx="105837" cy="177603"/>
          </a:xfrm>
          <a:custGeom>
            <a:avLst/>
            <a:gdLst/>
            <a:ahLst/>
            <a:cxnLst/>
            <a:rect l="l" t="t" r="r" b="b"/>
            <a:pathLst>
              <a:path w="2534" h="4085" extrusionOk="0">
                <a:moveTo>
                  <a:pt x="1286" y="1"/>
                </a:moveTo>
                <a:cubicBezTo>
                  <a:pt x="567" y="1"/>
                  <a:pt x="0" y="908"/>
                  <a:pt x="0" y="2042"/>
                </a:cubicBezTo>
                <a:cubicBezTo>
                  <a:pt x="0" y="3177"/>
                  <a:pt x="567" y="4084"/>
                  <a:pt x="1286" y="4084"/>
                </a:cubicBezTo>
                <a:cubicBezTo>
                  <a:pt x="1966" y="4084"/>
                  <a:pt x="2533" y="3177"/>
                  <a:pt x="2533" y="2042"/>
                </a:cubicBezTo>
                <a:cubicBezTo>
                  <a:pt x="2533" y="908"/>
                  <a:pt x="1966" y="1"/>
                  <a:pt x="1286" y="1"/>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766" name="Google Shape;766;p10"/>
          <p:cNvSpPr/>
          <p:nvPr/>
        </p:nvSpPr>
        <p:spPr>
          <a:xfrm>
            <a:off x="374701" y="2717213"/>
            <a:ext cx="432703" cy="10856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767" name="Google Shape;767;p10"/>
          <p:cNvSpPr/>
          <p:nvPr/>
        </p:nvSpPr>
        <p:spPr>
          <a:xfrm>
            <a:off x="406276" y="2825730"/>
            <a:ext cx="42685" cy="44"/>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768" name="Google Shape;768;p10"/>
          <p:cNvSpPr/>
          <p:nvPr/>
        </p:nvSpPr>
        <p:spPr>
          <a:xfrm>
            <a:off x="807362" y="2769819"/>
            <a:ext cx="41" cy="1696"/>
          </a:xfrm>
          <a:custGeom>
            <a:avLst/>
            <a:gdLst/>
            <a:ahLst/>
            <a:cxnLst/>
            <a:rect l="l" t="t" r="r" b="b"/>
            <a:pathLst>
              <a:path w="1" h="39" extrusionOk="0">
                <a:moveTo>
                  <a:pt x="1" y="38"/>
                </a:moveTo>
                <a:lnTo>
                  <a:pt x="1" y="38"/>
                </a:lnTo>
                <a:lnTo>
                  <a:pt x="1" y="38"/>
                </a:lnTo>
                <a:close/>
                <a:moveTo>
                  <a:pt x="1" y="1"/>
                </a:moveTo>
                <a:lnTo>
                  <a:pt x="1" y="1"/>
                </a:lnTo>
                <a:lnTo>
                  <a:pt x="1" y="1"/>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769" name="Google Shape;769;p10"/>
          <p:cNvSpPr/>
          <p:nvPr/>
        </p:nvSpPr>
        <p:spPr>
          <a:xfrm>
            <a:off x="376289" y="2732037"/>
            <a:ext cx="431116" cy="93736"/>
          </a:xfrm>
          <a:custGeom>
            <a:avLst/>
            <a:gdLst/>
            <a:ahLst/>
            <a:cxnLst/>
            <a:rect l="l" t="t" r="r" b="b"/>
            <a:pathLst>
              <a:path w="10322" h="2156" extrusionOk="0">
                <a:moveTo>
                  <a:pt x="10057" y="0"/>
                </a:moveTo>
                <a:cubicBezTo>
                  <a:pt x="10095" y="76"/>
                  <a:pt x="10095" y="189"/>
                  <a:pt x="10095" y="303"/>
                </a:cubicBezTo>
                <a:cubicBezTo>
                  <a:pt x="10095" y="983"/>
                  <a:pt x="9755" y="1550"/>
                  <a:pt x="9301" y="1550"/>
                </a:cubicBezTo>
                <a:lnTo>
                  <a:pt x="530" y="1550"/>
                </a:lnTo>
                <a:cubicBezTo>
                  <a:pt x="303" y="1550"/>
                  <a:pt x="114" y="1437"/>
                  <a:pt x="0" y="1210"/>
                </a:cubicBezTo>
                <a:lnTo>
                  <a:pt x="0" y="1210"/>
                </a:lnTo>
                <a:cubicBezTo>
                  <a:pt x="76" y="1739"/>
                  <a:pt x="340" y="2117"/>
                  <a:pt x="719" y="2155"/>
                </a:cubicBezTo>
                <a:lnTo>
                  <a:pt x="9528" y="2155"/>
                </a:lnTo>
                <a:cubicBezTo>
                  <a:pt x="9981" y="2155"/>
                  <a:pt x="10322" y="1588"/>
                  <a:pt x="10322" y="907"/>
                </a:cubicBezTo>
                <a:lnTo>
                  <a:pt x="10322" y="870"/>
                </a:lnTo>
                <a:cubicBezTo>
                  <a:pt x="10322" y="529"/>
                  <a:pt x="10208" y="227"/>
                  <a:pt x="10057" y="0"/>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770" name="Google Shape;770;p10"/>
          <p:cNvSpPr/>
          <p:nvPr/>
        </p:nvSpPr>
        <p:spPr>
          <a:xfrm>
            <a:off x="728423" y="3159413"/>
            <a:ext cx="105837" cy="175907"/>
          </a:xfrm>
          <a:custGeom>
            <a:avLst/>
            <a:gdLst/>
            <a:ahLst/>
            <a:cxnLst/>
            <a:rect l="l" t="t" r="r" b="b"/>
            <a:pathLst>
              <a:path w="2534" h="4046" extrusionOk="0">
                <a:moveTo>
                  <a:pt x="1286" y="0"/>
                </a:moveTo>
                <a:cubicBezTo>
                  <a:pt x="567" y="0"/>
                  <a:pt x="0" y="907"/>
                  <a:pt x="0" y="2004"/>
                </a:cubicBezTo>
                <a:cubicBezTo>
                  <a:pt x="0" y="3138"/>
                  <a:pt x="567" y="4045"/>
                  <a:pt x="1286" y="4045"/>
                </a:cubicBezTo>
                <a:cubicBezTo>
                  <a:pt x="1966" y="4045"/>
                  <a:pt x="2533" y="3138"/>
                  <a:pt x="2533" y="2004"/>
                </a:cubicBezTo>
                <a:cubicBezTo>
                  <a:pt x="2533" y="907"/>
                  <a:pt x="1966" y="0"/>
                  <a:pt x="1286" y="0"/>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771" name="Google Shape;771;p10"/>
          <p:cNvSpPr/>
          <p:nvPr/>
        </p:nvSpPr>
        <p:spPr>
          <a:xfrm>
            <a:off x="374701" y="3192282"/>
            <a:ext cx="432703" cy="108517"/>
          </a:xfrm>
          <a:custGeom>
            <a:avLst/>
            <a:gdLst/>
            <a:ahLst/>
            <a:cxnLst/>
            <a:rect l="l" t="t" r="r" b="b"/>
            <a:pathLst>
              <a:path w="10360" h="2496" extrusionOk="0">
                <a:moveTo>
                  <a:pt x="794" y="0"/>
                </a:moveTo>
                <a:cubicBezTo>
                  <a:pt x="341" y="0"/>
                  <a:pt x="0" y="567"/>
                  <a:pt x="0" y="1248"/>
                </a:cubicBezTo>
                <a:cubicBezTo>
                  <a:pt x="0" y="1966"/>
                  <a:pt x="341" y="2495"/>
                  <a:pt x="794" y="2495"/>
                </a:cubicBezTo>
                <a:lnTo>
                  <a:pt x="9566" y="2495"/>
                </a:lnTo>
                <a:cubicBezTo>
                  <a:pt x="10019" y="2495"/>
                  <a:pt x="10360" y="1966"/>
                  <a:pt x="10360" y="1248"/>
                </a:cubicBezTo>
                <a:cubicBezTo>
                  <a:pt x="10360" y="567"/>
                  <a:pt x="10019" y="0"/>
                  <a:pt x="9566" y="0"/>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772" name="Google Shape;772;p10"/>
          <p:cNvSpPr/>
          <p:nvPr/>
        </p:nvSpPr>
        <p:spPr>
          <a:xfrm>
            <a:off x="406276" y="3300757"/>
            <a:ext cx="42685" cy="44"/>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773" name="Google Shape;773;p10"/>
          <p:cNvSpPr/>
          <p:nvPr/>
        </p:nvSpPr>
        <p:spPr>
          <a:xfrm>
            <a:off x="807362" y="3246497"/>
            <a:ext cx="41" cy="44"/>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774" name="Google Shape;774;p10"/>
          <p:cNvSpPr/>
          <p:nvPr/>
        </p:nvSpPr>
        <p:spPr>
          <a:xfrm>
            <a:off x="376289" y="3207063"/>
            <a:ext cx="431116" cy="93736"/>
          </a:xfrm>
          <a:custGeom>
            <a:avLst/>
            <a:gdLst/>
            <a:ahLst/>
            <a:cxnLst/>
            <a:rect l="l" t="t" r="r" b="b"/>
            <a:pathLst>
              <a:path w="10322" h="2156" extrusionOk="0">
                <a:moveTo>
                  <a:pt x="10057" y="0"/>
                </a:moveTo>
                <a:cubicBezTo>
                  <a:pt x="10095" y="114"/>
                  <a:pt x="10095" y="189"/>
                  <a:pt x="10095" y="303"/>
                </a:cubicBezTo>
                <a:cubicBezTo>
                  <a:pt x="10095" y="1021"/>
                  <a:pt x="9755" y="1551"/>
                  <a:pt x="9301" y="1551"/>
                </a:cubicBezTo>
                <a:lnTo>
                  <a:pt x="530" y="1551"/>
                </a:lnTo>
                <a:cubicBezTo>
                  <a:pt x="303" y="1551"/>
                  <a:pt x="114" y="1437"/>
                  <a:pt x="0" y="1248"/>
                </a:cubicBezTo>
                <a:lnTo>
                  <a:pt x="0" y="1248"/>
                </a:lnTo>
                <a:cubicBezTo>
                  <a:pt x="76" y="1777"/>
                  <a:pt x="378" y="2155"/>
                  <a:pt x="719" y="2155"/>
                </a:cubicBezTo>
                <a:lnTo>
                  <a:pt x="9528" y="2155"/>
                </a:lnTo>
                <a:cubicBezTo>
                  <a:pt x="9981" y="2155"/>
                  <a:pt x="10322" y="1626"/>
                  <a:pt x="10322" y="908"/>
                </a:cubicBezTo>
                <a:cubicBezTo>
                  <a:pt x="10322" y="530"/>
                  <a:pt x="10208" y="227"/>
                  <a:pt x="10057" y="0"/>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775" name="Google Shape;775;p10"/>
          <p:cNvSpPr/>
          <p:nvPr/>
        </p:nvSpPr>
        <p:spPr>
          <a:xfrm>
            <a:off x="728423" y="3634439"/>
            <a:ext cx="105837" cy="175907"/>
          </a:xfrm>
          <a:custGeom>
            <a:avLst/>
            <a:gdLst/>
            <a:ahLst/>
            <a:cxnLst/>
            <a:rect l="l" t="t" r="r" b="b"/>
            <a:pathLst>
              <a:path w="2534" h="4046" extrusionOk="0">
                <a:moveTo>
                  <a:pt x="1286" y="0"/>
                </a:moveTo>
                <a:cubicBezTo>
                  <a:pt x="567" y="0"/>
                  <a:pt x="0" y="908"/>
                  <a:pt x="0" y="2042"/>
                </a:cubicBezTo>
                <a:cubicBezTo>
                  <a:pt x="0" y="3138"/>
                  <a:pt x="567" y="4046"/>
                  <a:pt x="1286" y="4046"/>
                </a:cubicBezTo>
                <a:cubicBezTo>
                  <a:pt x="1966" y="4046"/>
                  <a:pt x="2533" y="3138"/>
                  <a:pt x="2533" y="2042"/>
                </a:cubicBezTo>
                <a:cubicBezTo>
                  <a:pt x="2533" y="908"/>
                  <a:pt x="1966" y="0"/>
                  <a:pt x="1286" y="0"/>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776" name="Google Shape;776;p10"/>
          <p:cNvSpPr/>
          <p:nvPr/>
        </p:nvSpPr>
        <p:spPr>
          <a:xfrm>
            <a:off x="374701" y="3668959"/>
            <a:ext cx="432703" cy="108517"/>
          </a:xfrm>
          <a:custGeom>
            <a:avLst/>
            <a:gdLst/>
            <a:ahLst/>
            <a:cxnLst/>
            <a:rect l="l" t="t" r="r" b="b"/>
            <a:pathLst>
              <a:path w="10360" h="2496" extrusionOk="0">
                <a:moveTo>
                  <a:pt x="794" y="0"/>
                </a:moveTo>
                <a:cubicBezTo>
                  <a:pt x="341" y="0"/>
                  <a:pt x="0" y="530"/>
                  <a:pt x="0" y="1248"/>
                </a:cubicBezTo>
                <a:cubicBezTo>
                  <a:pt x="0" y="1929"/>
                  <a:pt x="341" y="2496"/>
                  <a:pt x="794" y="2496"/>
                </a:cubicBezTo>
                <a:lnTo>
                  <a:pt x="9566" y="2496"/>
                </a:lnTo>
                <a:cubicBezTo>
                  <a:pt x="10019" y="2496"/>
                  <a:pt x="10360" y="1929"/>
                  <a:pt x="10360" y="1248"/>
                </a:cubicBezTo>
                <a:cubicBezTo>
                  <a:pt x="10360" y="530"/>
                  <a:pt x="10019" y="0"/>
                  <a:pt x="9566" y="0"/>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777" name="Google Shape;777;p10"/>
          <p:cNvSpPr/>
          <p:nvPr/>
        </p:nvSpPr>
        <p:spPr>
          <a:xfrm>
            <a:off x="406276" y="3777434"/>
            <a:ext cx="42685" cy="44"/>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778" name="Google Shape;778;p10"/>
          <p:cNvSpPr/>
          <p:nvPr/>
        </p:nvSpPr>
        <p:spPr>
          <a:xfrm>
            <a:off x="807362" y="3721565"/>
            <a:ext cx="41" cy="1696"/>
          </a:xfrm>
          <a:custGeom>
            <a:avLst/>
            <a:gdLst/>
            <a:ahLst/>
            <a:cxnLst/>
            <a:rect l="l" t="t" r="r" b="b"/>
            <a:pathLst>
              <a:path w="1" h="39" extrusionOk="0">
                <a:moveTo>
                  <a:pt x="1" y="38"/>
                </a:moveTo>
                <a:lnTo>
                  <a:pt x="1" y="38"/>
                </a:lnTo>
                <a:lnTo>
                  <a:pt x="1" y="38"/>
                </a:lnTo>
                <a:close/>
                <a:moveTo>
                  <a:pt x="1" y="0"/>
                </a:moveTo>
                <a:lnTo>
                  <a:pt x="1" y="0"/>
                </a:lnTo>
                <a:lnTo>
                  <a:pt x="1" y="0"/>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779" name="Google Shape;779;p10"/>
          <p:cNvSpPr/>
          <p:nvPr/>
        </p:nvSpPr>
        <p:spPr>
          <a:xfrm>
            <a:off x="376289" y="3682090"/>
            <a:ext cx="431116" cy="95388"/>
          </a:xfrm>
          <a:custGeom>
            <a:avLst/>
            <a:gdLst/>
            <a:ahLst/>
            <a:cxnLst/>
            <a:rect l="l" t="t" r="r" b="b"/>
            <a:pathLst>
              <a:path w="10322" h="2194" extrusionOk="0">
                <a:moveTo>
                  <a:pt x="10057" y="1"/>
                </a:moveTo>
                <a:cubicBezTo>
                  <a:pt x="10095" y="114"/>
                  <a:pt x="10095" y="228"/>
                  <a:pt x="10095" y="341"/>
                </a:cubicBezTo>
                <a:cubicBezTo>
                  <a:pt x="10095" y="1022"/>
                  <a:pt x="9755" y="1589"/>
                  <a:pt x="9301" y="1589"/>
                </a:cubicBezTo>
                <a:lnTo>
                  <a:pt x="530" y="1589"/>
                </a:lnTo>
                <a:cubicBezTo>
                  <a:pt x="303" y="1589"/>
                  <a:pt x="114" y="1475"/>
                  <a:pt x="0" y="1248"/>
                </a:cubicBezTo>
                <a:lnTo>
                  <a:pt x="0" y="1248"/>
                </a:lnTo>
                <a:cubicBezTo>
                  <a:pt x="76" y="1778"/>
                  <a:pt x="340" y="2156"/>
                  <a:pt x="719" y="2194"/>
                </a:cubicBezTo>
                <a:lnTo>
                  <a:pt x="9528" y="2194"/>
                </a:lnTo>
                <a:cubicBezTo>
                  <a:pt x="9981" y="2194"/>
                  <a:pt x="10322" y="1627"/>
                  <a:pt x="10322" y="946"/>
                </a:cubicBezTo>
                <a:lnTo>
                  <a:pt x="10322" y="908"/>
                </a:lnTo>
                <a:cubicBezTo>
                  <a:pt x="10322" y="568"/>
                  <a:pt x="10208" y="228"/>
                  <a:pt x="10057" y="1"/>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780" name="Google Shape;780;p10"/>
          <p:cNvSpPr/>
          <p:nvPr/>
        </p:nvSpPr>
        <p:spPr>
          <a:xfrm>
            <a:off x="728423" y="4111118"/>
            <a:ext cx="105837" cy="175951"/>
          </a:xfrm>
          <a:custGeom>
            <a:avLst/>
            <a:gdLst/>
            <a:ahLst/>
            <a:cxnLst/>
            <a:rect l="l" t="t" r="r" b="b"/>
            <a:pathLst>
              <a:path w="2534" h="4047" extrusionOk="0">
                <a:moveTo>
                  <a:pt x="1286" y="1"/>
                </a:moveTo>
                <a:cubicBezTo>
                  <a:pt x="567" y="1"/>
                  <a:pt x="0" y="908"/>
                  <a:pt x="0" y="2004"/>
                </a:cubicBezTo>
                <a:cubicBezTo>
                  <a:pt x="0" y="3139"/>
                  <a:pt x="567" y="4046"/>
                  <a:pt x="1286" y="4046"/>
                </a:cubicBezTo>
                <a:cubicBezTo>
                  <a:pt x="1966" y="4046"/>
                  <a:pt x="2533" y="3139"/>
                  <a:pt x="2533" y="2004"/>
                </a:cubicBezTo>
                <a:cubicBezTo>
                  <a:pt x="2533" y="908"/>
                  <a:pt x="1966" y="1"/>
                  <a:pt x="1286" y="1"/>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781" name="Google Shape;781;p10"/>
          <p:cNvSpPr/>
          <p:nvPr/>
        </p:nvSpPr>
        <p:spPr>
          <a:xfrm>
            <a:off x="374701" y="4143986"/>
            <a:ext cx="432703" cy="10856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782" name="Google Shape;782;p10"/>
          <p:cNvSpPr/>
          <p:nvPr/>
        </p:nvSpPr>
        <p:spPr>
          <a:xfrm>
            <a:off x="406276" y="4252503"/>
            <a:ext cx="42685" cy="44"/>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783" name="Google Shape;783;p10"/>
          <p:cNvSpPr/>
          <p:nvPr/>
        </p:nvSpPr>
        <p:spPr>
          <a:xfrm>
            <a:off x="807362" y="4198245"/>
            <a:ext cx="41" cy="44"/>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784" name="Google Shape;784;p10"/>
          <p:cNvSpPr/>
          <p:nvPr/>
        </p:nvSpPr>
        <p:spPr>
          <a:xfrm>
            <a:off x="376289" y="4158811"/>
            <a:ext cx="431116" cy="93736"/>
          </a:xfrm>
          <a:custGeom>
            <a:avLst/>
            <a:gdLst/>
            <a:ahLst/>
            <a:cxnLst/>
            <a:rect l="l" t="t" r="r" b="b"/>
            <a:pathLst>
              <a:path w="10322" h="2156" extrusionOk="0">
                <a:moveTo>
                  <a:pt x="10057" y="0"/>
                </a:moveTo>
                <a:cubicBezTo>
                  <a:pt x="10095" y="113"/>
                  <a:pt x="10095" y="189"/>
                  <a:pt x="10095" y="302"/>
                </a:cubicBezTo>
                <a:cubicBezTo>
                  <a:pt x="10095" y="1021"/>
                  <a:pt x="9755" y="1550"/>
                  <a:pt x="9301" y="1550"/>
                </a:cubicBezTo>
                <a:lnTo>
                  <a:pt x="530" y="1550"/>
                </a:lnTo>
                <a:cubicBezTo>
                  <a:pt x="303" y="1550"/>
                  <a:pt x="114" y="1437"/>
                  <a:pt x="0" y="1248"/>
                </a:cubicBezTo>
                <a:lnTo>
                  <a:pt x="0" y="1248"/>
                </a:lnTo>
                <a:cubicBezTo>
                  <a:pt x="76" y="1739"/>
                  <a:pt x="340" y="2155"/>
                  <a:pt x="719" y="2155"/>
                </a:cubicBezTo>
                <a:lnTo>
                  <a:pt x="9528" y="2155"/>
                </a:lnTo>
                <a:cubicBezTo>
                  <a:pt x="9981" y="2155"/>
                  <a:pt x="10322" y="1588"/>
                  <a:pt x="10322" y="907"/>
                </a:cubicBezTo>
                <a:cubicBezTo>
                  <a:pt x="10322" y="529"/>
                  <a:pt x="10208" y="227"/>
                  <a:pt x="10057" y="0"/>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785" name="Google Shape;785;p10"/>
          <p:cNvSpPr/>
          <p:nvPr/>
        </p:nvSpPr>
        <p:spPr>
          <a:xfrm>
            <a:off x="728423" y="4586187"/>
            <a:ext cx="105837" cy="175907"/>
          </a:xfrm>
          <a:custGeom>
            <a:avLst/>
            <a:gdLst/>
            <a:ahLst/>
            <a:cxnLst/>
            <a:rect l="l" t="t" r="r" b="b"/>
            <a:pathLst>
              <a:path w="2534" h="4046" extrusionOk="0">
                <a:moveTo>
                  <a:pt x="1286" y="0"/>
                </a:moveTo>
                <a:cubicBezTo>
                  <a:pt x="567" y="0"/>
                  <a:pt x="0" y="907"/>
                  <a:pt x="0" y="2042"/>
                </a:cubicBezTo>
                <a:cubicBezTo>
                  <a:pt x="0" y="3138"/>
                  <a:pt x="567" y="4045"/>
                  <a:pt x="1286" y="4045"/>
                </a:cubicBezTo>
                <a:cubicBezTo>
                  <a:pt x="1966" y="4045"/>
                  <a:pt x="2533" y="3138"/>
                  <a:pt x="2533" y="2042"/>
                </a:cubicBezTo>
                <a:cubicBezTo>
                  <a:pt x="2533" y="907"/>
                  <a:pt x="1966" y="0"/>
                  <a:pt x="1286" y="0"/>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786" name="Google Shape;786;p10"/>
          <p:cNvSpPr/>
          <p:nvPr/>
        </p:nvSpPr>
        <p:spPr>
          <a:xfrm>
            <a:off x="374701" y="4620665"/>
            <a:ext cx="432703" cy="108561"/>
          </a:xfrm>
          <a:custGeom>
            <a:avLst/>
            <a:gdLst/>
            <a:ahLst/>
            <a:cxnLst/>
            <a:rect l="l" t="t" r="r" b="b"/>
            <a:pathLst>
              <a:path w="10360" h="2497" extrusionOk="0">
                <a:moveTo>
                  <a:pt x="794" y="1"/>
                </a:moveTo>
                <a:cubicBezTo>
                  <a:pt x="341" y="1"/>
                  <a:pt x="0" y="530"/>
                  <a:pt x="0" y="1249"/>
                </a:cubicBezTo>
                <a:cubicBezTo>
                  <a:pt x="0" y="1929"/>
                  <a:pt x="341" y="2496"/>
                  <a:pt x="794" y="2496"/>
                </a:cubicBezTo>
                <a:lnTo>
                  <a:pt x="9566" y="2496"/>
                </a:lnTo>
                <a:cubicBezTo>
                  <a:pt x="10019" y="2496"/>
                  <a:pt x="10360" y="1929"/>
                  <a:pt x="10360" y="1249"/>
                </a:cubicBezTo>
                <a:cubicBezTo>
                  <a:pt x="10360" y="530"/>
                  <a:pt x="10019" y="1"/>
                  <a:pt x="9566" y="1"/>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787" name="Google Shape;787;p10"/>
          <p:cNvSpPr/>
          <p:nvPr/>
        </p:nvSpPr>
        <p:spPr>
          <a:xfrm>
            <a:off x="406276" y="4729182"/>
            <a:ext cx="42685" cy="44"/>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788" name="Google Shape;788;p10"/>
          <p:cNvSpPr/>
          <p:nvPr/>
        </p:nvSpPr>
        <p:spPr>
          <a:xfrm>
            <a:off x="807362" y="4673271"/>
            <a:ext cx="41" cy="44"/>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789" name="Google Shape;789;p10"/>
          <p:cNvSpPr/>
          <p:nvPr/>
        </p:nvSpPr>
        <p:spPr>
          <a:xfrm>
            <a:off x="376289" y="4633838"/>
            <a:ext cx="431116" cy="95388"/>
          </a:xfrm>
          <a:custGeom>
            <a:avLst/>
            <a:gdLst/>
            <a:ahLst/>
            <a:cxnLst/>
            <a:rect l="l" t="t" r="r" b="b"/>
            <a:pathLst>
              <a:path w="10322" h="2194" extrusionOk="0">
                <a:moveTo>
                  <a:pt x="10057" y="0"/>
                </a:moveTo>
                <a:lnTo>
                  <a:pt x="10057" y="0"/>
                </a:ln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6"/>
                </a:cubicBezTo>
                <a:lnTo>
                  <a:pt x="10322" y="908"/>
                </a:lnTo>
                <a:cubicBezTo>
                  <a:pt x="10322" y="568"/>
                  <a:pt x="10208" y="227"/>
                  <a:pt x="10057" y="0"/>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790" name="Google Shape;790;p10"/>
          <p:cNvSpPr/>
          <p:nvPr/>
        </p:nvSpPr>
        <p:spPr>
          <a:xfrm>
            <a:off x="728423" y="5061213"/>
            <a:ext cx="105837" cy="177559"/>
          </a:xfrm>
          <a:custGeom>
            <a:avLst/>
            <a:gdLst/>
            <a:ahLst/>
            <a:cxnLst/>
            <a:rect l="l" t="t" r="r" b="b"/>
            <a:pathLst>
              <a:path w="2534" h="4084" extrusionOk="0">
                <a:moveTo>
                  <a:pt x="1286" y="0"/>
                </a:moveTo>
                <a:cubicBezTo>
                  <a:pt x="567" y="0"/>
                  <a:pt x="0" y="908"/>
                  <a:pt x="0" y="2042"/>
                </a:cubicBezTo>
                <a:cubicBezTo>
                  <a:pt x="0" y="3176"/>
                  <a:pt x="567" y="4084"/>
                  <a:pt x="1286" y="4084"/>
                </a:cubicBezTo>
                <a:cubicBezTo>
                  <a:pt x="1966" y="4084"/>
                  <a:pt x="2533" y="3176"/>
                  <a:pt x="2533" y="2042"/>
                </a:cubicBezTo>
                <a:cubicBezTo>
                  <a:pt x="2533" y="908"/>
                  <a:pt x="1966" y="0"/>
                  <a:pt x="1286" y="0"/>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791" name="Google Shape;791;p10"/>
          <p:cNvSpPr/>
          <p:nvPr/>
        </p:nvSpPr>
        <p:spPr>
          <a:xfrm>
            <a:off x="374701" y="5095734"/>
            <a:ext cx="432703" cy="108517"/>
          </a:xfrm>
          <a:custGeom>
            <a:avLst/>
            <a:gdLst/>
            <a:ahLst/>
            <a:cxnLst/>
            <a:rect l="l" t="t" r="r" b="b"/>
            <a:pathLst>
              <a:path w="10360" h="2496" extrusionOk="0">
                <a:moveTo>
                  <a:pt x="794" y="0"/>
                </a:moveTo>
                <a:cubicBezTo>
                  <a:pt x="341" y="0"/>
                  <a:pt x="0" y="567"/>
                  <a:pt x="0" y="1248"/>
                </a:cubicBezTo>
                <a:cubicBezTo>
                  <a:pt x="0" y="1929"/>
                  <a:pt x="341" y="2496"/>
                  <a:pt x="794" y="2496"/>
                </a:cubicBezTo>
                <a:lnTo>
                  <a:pt x="9566" y="2496"/>
                </a:lnTo>
                <a:cubicBezTo>
                  <a:pt x="10019" y="2496"/>
                  <a:pt x="10360" y="1929"/>
                  <a:pt x="10360" y="1248"/>
                </a:cubicBezTo>
                <a:cubicBezTo>
                  <a:pt x="10360" y="567"/>
                  <a:pt x="10019" y="0"/>
                  <a:pt x="9566" y="0"/>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792" name="Google Shape;792;p10"/>
          <p:cNvSpPr/>
          <p:nvPr/>
        </p:nvSpPr>
        <p:spPr>
          <a:xfrm>
            <a:off x="406276" y="5204207"/>
            <a:ext cx="42685" cy="44"/>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793" name="Google Shape;793;p10"/>
          <p:cNvSpPr/>
          <p:nvPr/>
        </p:nvSpPr>
        <p:spPr>
          <a:xfrm>
            <a:off x="807362" y="5149993"/>
            <a:ext cx="41" cy="44"/>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794" name="Google Shape;794;p10"/>
          <p:cNvSpPr/>
          <p:nvPr/>
        </p:nvSpPr>
        <p:spPr>
          <a:xfrm>
            <a:off x="376289" y="5110515"/>
            <a:ext cx="431116" cy="93736"/>
          </a:xfrm>
          <a:custGeom>
            <a:avLst/>
            <a:gdLst/>
            <a:ahLst/>
            <a:cxnLst/>
            <a:rect l="l" t="t" r="r" b="b"/>
            <a:pathLst>
              <a:path w="10322" h="2156" extrusionOk="0">
                <a:moveTo>
                  <a:pt x="10057" y="1"/>
                </a:moveTo>
                <a:lnTo>
                  <a:pt x="10057" y="1"/>
                </a:lnTo>
                <a:cubicBezTo>
                  <a:pt x="10095" y="76"/>
                  <a:pt x="10095" y="190"/>
                  <a:pt x="10095" y="303"/>
                </a:cubicBezTo>
                <a:cubicBezTo>
                  <a:pt x="10095" y="984"/>
                  <a:pt x="9755" y="1551"/>
                  <a:pt x="9301" y="1551"/>
                </a:cubicBezTo>
                <a:lnTo>
                  <a:pt x="530" y="1551"/>
                </a:lnTo>
                <a:cubicBezTo>
                  <a:pt x="303" y="1551"/>
                  <a:pt x="114" y="1437"/>
                  <a:pt x="0" y="1210"/>
                </a:cubicBezTo>
                <a:lnTo>
                  <a:pt x="0" y="1210"/>
                </a:lnTo>
                <a:cubicBezTo>
                  <a:pt x="76" y="1740"/>
                  <a:pt x="340" y="2118"/>
                  <a:pt x="719" y="2156"/>
                </a:cubicBezTo>
                <a:lnTo>
                  <a:pt x="9528" y="2156"/>
                </a:lnTo>
                <a:cubicBezTo>
                  <a:pt x="9981" y="2156"/>
                  <a:pt x="10322" y="1589"/>
                  <a:pt x="10322" y="908"/>
                </a:cubicBezTo>
                <a:cubicBezTo>
                  <a:pt x="10322" y="530"/>
                  <a:pt x="10208" y="227"/>
                  <a:pt x="10057" y="1"/>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795" name="Google Shape;795;p10"/>
          <p:cNvSpPr/>
          <p:nvPr/>
        </p:nvSpPr>
        <p:spPr>
          <a:xfrm>
            <a:off x="728423" y="5537891"/>
            <a:ext cx="105837" cy="175951"/>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796" name="Google Shape;796;p10"/>
          <p:cNvSpPr/>
          <p:nvPr/>
        </p:nvSpPr>
        <p:spPr>
          <a:xfrm>
            <a:off x="374701" y="5570760"/>
            <a:ext cx="432703" cy="110169"/>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797" name="Google Shape;797;p10"/>
          <p:cNvSpPr/>
          <p:nvPr/>
        </p:nvSpPr>
        <p:spPr>
          <a:xfrm>
            <a:off x="406276" y="5680886"/>
            <a:ext cx="42685" cy="44"/>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798" name="Google Shape;798;p10"/>
          <p:cNvSpPr/>
          <p:nvPr/>
        </p:nvSpPr>
        <p:spPr>
          <a:xfrm>
            <a:off x="807362" y="5625018"/>
            <a:ext cx="41" cy="44"/>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799" name="Google Shape;799;p10"/>
          <p:cNvSpPr/>
          <p:nvPr/>
        </p:nvSpPr>
        <p:spPr>
          <a:xfrm>
            <a:off x="376289" y="5585584"/>
            <a:ext cx="431116" cy="95344"/>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800" name="Google Shape;800;p10"/>
          <p:cNvSpPr/>
          <p:nvPr/>
        </p:nvSpPr>
        <p:spPr>
          <a:xfrm>
            <a:off x="376289" y="1303611"/>
            <a:ext cx="431116" cy="95388"/>
          </a:xfrm>
          <a:custGeom>
            <a:avLst/>
            <a:gdLst/>
            <a:ahLst/>
            <a:cxnLst/>
            <a:rect l="l" t="t" r="r" b="b"/>
            <a:pathLst>
              <a:path w="10322" h="2194" extrusionOk="0">
                <a:moveTo>
                  <a:pt x="10057" y="0"/>
                </a:move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5"/>
                </a:cubicBezTo>
                <a:lnTo>
                  <a:pt x="10322" y="908"/>
                </a:lnTo>
                <a:cubicBezTo>
                  <a:pt x="10322" y="567"/>
                  <a:pt x="10208" y="227"/>
                  <a:pt x="10057" y="0"/>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351877211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Big number">
  <p:cSld name="Big number">
    <p:spTree>
      <p:nvGrpSpPr>
        <p:cNvPr id="1" name="Shape 801"/>
        <p:cNvGrpSpPr/>
        <p:nvPr/>
      </p:nvGrpSpPr>
      <p:grpSpPr>
        <a:xfrm>
          <a:off x="0" y="0"/>
          <a:ext cx="0" cy="0"/>
          <a:chOff x="0" y="0"/>
          <a:chExt cx="0" cy="0"/>
        </a:xfrm>
      </p:grpSpPr>
      <p:grpSp>
        <p:nvGrpSpPr>
          <p:cNvPr id="802" name="Google Shape;802;p11"/>
          <p:cNvGrpSpPr/>
          <p:nvPr/>
        </p:nvGrpSpPr>
        <p:grpSpPr>
          <a:xfrm>
            <a:off x="527859" y="292693"/>
            <a:ext cx="11358487" cy="6384375"/>
            <a:chOff x="395894" y="219519"/>
            <a:chExt cx="8518865" cy="4788281"/>
          </a:xfrm>
        </p:grpSpPr>
        <p:sp>
          <p:nvSpPr>
            <p:cNvPr id="803" name="Google Shape;803;p11"/>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nvGrpSpPr>
            <p:cNvPr id="804" name="Google Shape;804;p11"/>
            <p:cNvGrpSpPr/>
            <p:nvPr/>
          </p:nvGrpSpPr>
          <p:grpSpPr>
            <a:xfrm>
              <a:off x="8341543" y="2282008"/>
              <a:ext cx="569676" cy="380612"/>
              <a:chOff x="8341543" y="2282008"/>
              <a:chExt cx="569676" cy="380612"/>
            </a:xfrm>
          </p:grpSpPr>
          <p:sp>
            <p:nvSpPr>
              <p:cNvPr id="805" name="Google Shape;805;p11"/>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806" name="Google Shape;806;p11"/>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sp>
          <p:nvSpPr>
            <p:cNvPr id="807" name="Google Shape;807;p11"/>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nvGrpSpPr>
            <p:cNvPr id="808" name="Google Shape;808;p11"/>
            <p:cNvGrpSpPr/>
            <p:nvPr/>
          </p:nvGrpSpPr>
          <p:grpSpPr>
            <a:xfrm>
              <a:off x="8341543" y="1721094"/>
              <a:ext cx="569676" cy="380612"/>
              <a:chOff x="8341543" y="1721094"/>
              <a:chExt cx="569676" cy="380612"/>
            </a:xfrm>
          </p:grpSpPr>
          <p:sp>
            <p:nvSpPr>
              <p:cNvPr id="809" name="Google Shape;809;p11"/>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810" name="Google Shape;810;p11"/>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811" name="Google Shape;811;p11"/>
            <p:cNvGrpSpPr/>
            <p:nvPr/>
          </p:nvGrpSpPr>
          <p:grpSpPr>
            <a:xfrm>
              <a:off x="8346273" y="1183592"/>
              <a:ext cx="568486" cy="388014"/>
              <a:chOff x="8346273" y="1183592"/>
              <a:chExt cx="568486" cy="388014"/>
            </a:xfrm>
          </p:grpSpPr>
          <p:sp>
            <p:nvSpPr>
              <p:cNvPr id="812" name="Google Shape;812;p11"/>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813" name="Google Shape;813;p11"/>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814" name="Google Shape;814;p11"/>
            <p:cNvGrpSpPr/>
            <p:nvPr/>
          </p:nvGrpSpPr>
          <p:grpSpPr>
            <a:xfrm>
              <a:off x="8341543" y="606635"/>
              <a:ext cx="569676" cy="388014"/>
              <a:chOff x="8341543" y="606635"/>
              <a:chExt cx="569676" cy="388014"/>
            </a:xfrm>
          </p:grpSpPr>
          <p:sp>
            <p:nvSpPr>
              <p:cNvPr id="815" name="Google Shape;815;p11"/>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816" name="Google Shape;816;p11"/>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817" name="Google Shape;817;p11"/>
            <p:cNvGrpSpPr/>
            <p:nvPr/>
          </p:nvGrpSpPr>
          <p:grpSpPr>
            <a:xfrm>
              <a:off x="8341543" y="2842933"/>
              <a:ext cx="569676" cy="380612"/>
              <a:chOff x="8341543" y="2282008"/>
              <a:chExt cx="569676" cy="380612"/>
            </a:xfrm>
          </p:grpSpPr>
          <p:sp>
            <p:nvSpPr>
              <p:cNvPr id="818" name="Google Shape;818;p11"/>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819" name="Google Shape;819;p11"/>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820" name="Google Shape;820;p11"/>
            <p:cNvGrpSpPr/>
            <p:nvPr/>
          </p:nvGrpSpPr>
          <p:grpSpPr>
            <a:xfrm>
              <a:off x="8341543" y="3403858"/>
              <a:ext cx="569676" cy="380612"/>
              <a:chOff x="8341543" y="2282008"/>
              <a:chExt cx="569676" cy="380612"/>
            </a:xfrm>
          </p:grpSpPr>
          <p:sp>
            <p:nvSpPr>
              <p:cNvPr id="821" name="Google Shape;821;p11"/>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822" name="Google Shape;822;p11"/>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sp>
          <p:nvSpPr>
            <p:cNvPr id="823" name="Google Shape;823;p11"/>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824" name="Google Shape;824;p11"/>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rgbClr val="FCFAF8"/>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sp>
        <p:nvSpPr>
          <p:cNvPr id="825" name="Google Shape;825;p11"/>
          <p:cNvSpPr txBox="1">
            <a:spLocks noGrp="1"/>
          </p:cNvSpPr>
          <p:nvPr>
            <p:ph type="title" hasCustomPrompt="1"/>
          </p:nvPr>
        </p:nvSpPr>
        <p:spPr>
          <a:xfrm>
            <a:off x="2422484" y="2276784"/>
            <a:ext cx="7348800" cy="1868400"/>
          </a:xfrm>
          <a:prstGeom prst="rect">
            <a:avLst/>
          </a:prstGeom>
        </p:spPr>
        <p:txBody>
          <a:bodyPr spcFirstLastPara="1" wrap="square" lIns="91425" tIns="91425" rIns="91425" bIns="91425" anchor="b" anchorCtr="0">
            <a:noAutofit/>
          </a:bodyPr>
          <a:lstStyle>
            <a:lvl1pPr lvl="0" algn="ctr">
              <a:spcBef>
                <a:spcPts val="0"/>
              </a:spcBef>
              <a:spcAft>
                <a:spcPts val="0"/>
              </a:spcAft>
              <a:buClr>
                <a:schemeClr val="accent1"/>
              </a:buClr>
              <a:buSzPts val="7200"/>
              <a:buNone/>
              <a:defRPr sz="12000">
                <a:solidFill>
                  <a:schemeClr val="accent1"/>
                </a:solidFill>
              </a:defRPr>
            </a:lvl1pPr>
            <a:lvl2pPr lvl="1" algn="ctr">
              <a:spcBef>
                <a:spcPts val="0"/>
              </a:spcBef>
              <a:spcAft>
                <a:spcPts val="0"/>
              </a:spcAft>
              <a:buClr>
                <a:schemeClr val="accent1"/>
              </a:buClr>
              <a:buSzPts val="7200"/>
              <a:buNone/>
              <a:defRPr sz="9600">
                <a:solidFill>
                  <a:schemeClr val="accent1"/>
                </a:solidFill>
              </a:defRPr>
            </a:lvl2pPr>
            <a:lvl3pPr lvl="2" algn="ctr">
              <a:spcBef>
                <a:spcPts val="0"/>
              </a:spcBef>
              <a:spcAft>
                <a:spcPts val="0"/>
              </a:spcAft>
              <a:buClr>
                <a:schemeClr val="accent1"/>
              </a:buClr>
              <a:buSzPts val="7200"/>
              <a:buNone/>
              <a:defRPr sz="9600">
                <a:solidFill>
                  <a:schemeClr val="accent1"/>
                </a:solidFill>
              </a:defRPr>
            </a:lvl3pPr>
            <a:lvl4pPr lvl="3" algn="ctr">
              <a:spcBef>
                <a:spcPts val="0"/>
              </a:spcBef>
              <a:spcAft>
                <a:spcPts val="0"/>
              </a:spcAft>
              <a:buClr>
                <a:schemeClr val="accent1"/>
              </a:buClr>
              <a:buSzPts val="7200"/>
              <a:buNone/>
              <a:defRPr sz="9600">
                <a:solidFill>
                  <a:schemeClr val="accent1"/>
                </a:solidFill>
              </a:defRPr>
            </a:lvl4pPr>
            <a:lvl5pPr lvl="4" algn="ctr">
              <a:spcBef>
                <a:spcPts val="0"/>
              </a:spcBef>
              <a:spcAft>
                <a:spcPts val="0"/>
              </a:spcAft>
              <a:buClr>
                <a:schemeClr val="accent1"/>
              </a:buClr>
              <a:buSzPts val="7200"/>
              <a:buNone/>
              <a:defRPr sz="9600">
                <a:solidFill>
                  <a:schemeClr val="accent1"/>
                </a:solidFill>
              </a:defRPr>
            </a:lvl5pPr>
            <a:lvl6pPr lvl="5" algn="ctr">
              <a:spcBef>
                <a:spcPts val="0"/>
              </a:spcBef>
              <a:spcAft>
                <a:spcPts val="0"/>
              </a:spcAft>
              <a:buClr>
                <a:schemeClr val="accent1"/>
              </a:buClr>
              <a:buSzPts val="7200"/>
              <a:buNone/>
              <a:defRPr sz="9600">
                <a:solidFill>
                  <a:schemeClr val="accent1"/>
                </a:solidFill>
              </a:defRPr>
            </a:lvl6pPr>
            <a:lvl7pPr lvl="6" algn="ctr">
              <a:spcBef>
                <a:spcPts val="0"/>
              </a:spcBef>
              <a:spcAft>
                <a:spcPts val="0"/>
              </a:spcAft>
              <a:buClr>
                <a:schemeClr val="accent1"/>
              </a:buClr>
              <a:buSzPts val="7200"/>
              <a:buNone/>
              <a:defRPr sz="9600">
                <a:solidFill>
                  <a:schemeClr val="accent1"/>
                </a:solidFill>
              </a:defRPr>
            </a:lvl7pPr>
            <a:lvl8pPr lvl="7" algn="ctr">
              <a:spcBef>
                <a:spcPts val="0"/>
              </a:spcBef>
              <a:spcAft>
                <a:spcPts val="0"/>
              </a:spcAft>
              <a:buClr>
                <a:schemeClr val="accent1"/>
              </a:buClr>
              <a:buSzPts val="7200"/>
              <a:buNone/>
              <a:defRPr sz="9600">
                <a:solidFill>
                  <a:schemeClr val="accent1"/>
                </a:solidFill>
              </a:defRPr>
            </a:lvl8pPr>
            <a:lvl9pPr lvl="8" algn="ctr">
              <a:spcBef>
                <a:spcPts val="0"/>
              </a:spcBef>
              <a:spcAft>
                <a:spcPts val="0"/>
              </a:spcAft>
              <a:buClr>
                <a:schemeClr val="accent1"/>
              </a:buClr>
              <a:buSzPts val="7200"/>
              <a:buNone/>
              <a:defRPr sz="9600">
                <a:solidFill>
                  <a:schemeClr val="accent1"/>
                </a:solidFill>
              </a:defRPr>
            </a:lvl9pPr>
          </a:lstStyle>
          <a:p>
            <a:r>
              <a:t>xx%</a:t>
            </a:r>
          </a:p>
        </p:txBody>
      </p:sp>
      <p:sp>
        <p:nvSpPr>
          <p:cNvPr id="826" name="Google Shape;826;p11"/>
          <p:cNvSpPr txBox="1">
            <a:spLocks noGrp="1"/>
          </p:cNvSpPr>
          <p:nvPr>
            <p:ph type="subTitle" idx="1"/>
          </p:nvPr>
        </p:nvSpPr>
        <p:spPr>
          <a:xfrm>
            <a:off x="2420717" y="3962417"/>
            <a:ext cx="7348800" cy="618800"/>
          </a:xfrm>
          <a:prstGeom prst="rect">
            <a:avLst/>
          </a:prstGeom>
        </p:spPr>
        <p:txBody>
          <a:bodyPr spcFirstLastPara="1" wrap="square" lIns="91425" tIns="91425" rIns="91425" bIns="91425" anchor="t" anchorCtr="0">
            <a:noAutofit/>
          </a:bodyPr>
          <a:lstStyle>
            <a:lvl1pPr lvl="0" algn="ctr">
              <a:spcBef>
                <a:spcPts val="0"/>
              </a:spcBef>
              <a:spcAft>
                <a:spcPts val="0"/>
              </a:spcAft>
              <a:buNone/>
              <a:defRPr sz="2667"/>
            </a:lvl1pPr>
            <a:lvl2pPr lvl="1">
              <a:spcBef>
                <a:spcPts val="0"/>
              </a:spcBef>
              <a:spcAft>
                <a:spcPts val="0"/>
              </a:spcAft>
              <a:buNone/>
              <a:defRPr/>
            </a:lvl2pPr>
            <a:lvl3pPr lvl="2">
              <a:spcBef>
                <a:spcPts val="0"/>
              </a:spcBef>
              <a:spcAft>
                <a:spcPts val="0"/>
              </a:spcAft>
              <a:buNone/>
              <a:defRPr/>
            </a:lvl3pPr>
            <a:lvl4pPr lvl="3">
              <a:spcBef>
                <a:spcPts val="0"/>
              </a:spcBef>
              <a:spcAft>
                <a:spcPts val="0"/>
              </a:spcAft>
              <a:buNone/>
              <a:defRPr/>
            </a:lvl4pPr>
            <a:lvl5pPr lvl="4">
              <a:spcBef>
                <a:spcPts val="0"/>
              </a:spcBef>
              <a:spcAft>
                <a:spcPts val="0"/>
              </a:spcAft>
              <a:buNone/>
              <a:defRPr/>
            </a:lvl5pPr>
            <a:lvl6pPr lvl="5">
              <a:spcBef>
                <a:spcPts val="0"/>
              </a:spcBef>
              <a:spcAft>
                <a:spcPts val="0"/>
              </a:spcAft>
              <a:buNone/>
              <a:defRPr/>
            </a:lvl6pPr>
            <a:lvl7pPr lvl="6">
              <a:spcBef>
                <a:spcPts val="0"/>
              </a:spcBef>
              <a:spcAft>
                <a:spcPts val="0"/>
              </a:spcAft>
              <a:buNone/>
              <a:defRPr/>
            </a:lvl7pPr>
            <a:lvl8pPr lvl="7">
              <a:spcBef>
                <a:spcPts val="0"/>
              </a:spcBef>
              <a:spcAft>
                <a:spcPts val="0"/>
              </a:spcAft>
              <a:buNone/>
              <a:defRPr/>
            </a:lvl8pPr>
            <a:lvl9pPr lvl="8">
              <a:spcBef>
                <a:spcPts val="0"/>
              </a:spcBef>
              <a:spcAft>
                <a:spcPts val="0"/>
              </a:spcAft>
              <a:buNone/>
              <a:defRPr/>
            </a:lvl9pPr>
          </a:lstStyle>
          <a:p>
            <a:endParaRPr/>
          </a:p>
        </p:txBody>
      </p:sp>
      <p:sp>
        <p:nvSpPr>
          <p:cNvPr id="827" name="Google Shape;827;p11"/>
          <p:cNvSpPr/>
          <p:nvPr/>
        </p:nvSpPr>
        <p:spPr>
          <a:xfrm>
            <a:off x="728423" y="1255918"/>
            <a:ext cx="105837" cy="175951"/>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828" name="Google Shape;828;p11"/>
          <p:cNvSpPr/>
          <p:nvPr/>
        </p:nvSpPr>
        <p:spPr>
          <a:xfrm>
            <a:off x="374701" y="1288786"/>
            <a:ext cx="432703" cy="110213"/>
          </a:xfrm>
          <a:custGeom>
            <a:avLst/>
            <a:gdLst/>
            <a:ahLst/>
            <a:cxnLst/>
            <a:rect l="l" t="t" r="r" b="b"/>
            <a:pathLst>
              <a:path w="10360" h="2535"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829" name="Google Shape;829;p11"/>
          <p:cNvSpPr/>
          <p:nvPr/>
        </p:nvSpPr>
        <p:spPr>
          <a:xfrm>
            <a:off x="406276" y="1398957"/>
            <a:ext cx="42685" cy="44"/>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830" name="Google Shape;830;p11"/>
          <p:cNvSpPr/>
          <p:nvPr/>
        </p:nvSpPr>
        <p:spPr>
          <a:xfrm>
            <a:off x="807362" y="1343045"/>
            <a:ext cx="41" cy="44"/>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831" name="Google Shape;831;p11"/>
          <p:cNvSpPr/>
          <p:nvPr/>
        </p:nvSpPr>
        <p:spPr>
          <a:xfrm>
            <a:off x="728423" y="1730987"/>
            <a:ext cx="105837" cy="177559"/>
          </a:xfrm>
          <a:custGeom>
            <a:avLst/>
            <a:gdLst/>
            <a:ahLst/>
            <a:cxnLst/>
            <a:rect l="l" t="t" r="r" b="b"/>
            <a:pathLst>
              <a:path w="2534" h="4084" extrusionOk="0">
                <a:moveTo>
                  <a:pt x="1286" y="0"/>
                </a:moveTo>
                <a:cubicBezTo>
                  <a:pt x="567" y="0"/>
                  <a:pt x="0" y="908"/>
                  <a:pt x="0" y="2042"/>
                </a:cubicBezTo>
                <a:cubicBezTo>
                  <a:pt x="0" y="3176"/>
                  <a:pt x="567" y="4083"/>
                  <a:pt x="1286" y="4083"/>
                </a:cubicBezTo>
                <a:cubicBezTo>
                  <a:pt x="1966" y="4083"/>
                  <a:pt x="2533" y="3176"/>
                  <a:pt x="2533" y="2042"/>
                </a:cubicBezTo>
                <a:cubicBezTo>
                  <a:pt x="2533" y="908"/>
                  <a:pt x="1966" y="0"/>
                  <a:pt x="1286" y="0"/>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832" name="Google Shape;832;p11"/>
          <p:cNvSpPr/>
          <p:nvPr/>
        </p:nvSpPr>
        <p:spPr>
          <a:xfrm>
            <a:off x="374701" y="1765507"/>
            <a:ext cx="432703" cy="108517"/>
          </a:xfrm>
          <a:custGeom>
            <a:avLst/>
            <a:gdLst/>
            <a:ahLst/>
            <a:cxnLst/>
            <a:rect l="l" t="t" r="r" b="b"/>
            <a:pathLst>
              <a:path w="10360" h="2496" extrusionOk="0">
                <a:moveTo>
                  <a:pt x="794" y="0"/>
                </a:moveTo>
                <a:cubicBezTo>
                  <a:pt x="341" y="0"/>
                  <a:pt x="0" y="567"/>
                  <a:pt x="0" y="1248"/>
                </a:cubicBezTo>
                <a:cubicBezTo>
                  <a:pt x="0" y="1928"/>
                  <a:pt x="341" y="2495"/>
                  <a:pt x="794" y="2495"/>
                </a:cubicBezTo>
                <a:lnTo>
                  <a:pt x="9566" y="2495"/>
                </a:lnTo>
                <a:cubicBezTo>
                  <a:pt x="10019" y="2495"/>
                  <a:pt x="10360" y="1928"/>
                  <a:pt x="10360" y="1248"/>
                </a:cubicBezTo>
                <a:cubicBezTo>
                  <a:pt x="10360" y="567"/>
                  <a:pt x="10019" y="0"/>
                  <a:pt x="9566" y="0"/>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833" name="Google Shape;833;p11"/>
          <p:cNvSpPr/>
          <p:nvPr/>
        </p:nvSpPr>
        <p:spPr>
          <a:xfrm>
            <a:off x="406276" y="1873982"/>
            <a:ext cx="42685" cy="44"/>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834" name="Google Shape;834;p11"/>
          <p:cNvSpPr/>
          <p:nvPr/>
        </p:nvSpPr>
        <p:spPr>
          <a:xfrm>
            <a:off x="807362" y="1819723"/>
            <a:ext cx="41" cy="44"/>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835" name="Google Shape;835;p11"/>
          <p:cNvSpPr/>
          <p:nvPr/>
        </p:nvSpPr>
        <p:spPr>
          <a:xfrm>
            <a:off x="376289" y="1780289"/>
            <a:ext cx="431116" cy="93736"/>
          </a:xfrm>
          <a:custGeom>
            <a:avLst/>
            <a:gdLst/>
            <a:ahLst/>
            <a:cxnLst/>
            <a:rect l="l" t="t" r="r" b="b"/>
            <a:pathLst>
              <a:path w="10322" h="2156" extrusionOk="0">
                <a:moveTo>
                  <a:pt x="10057" y="0"/>
                </a:moveTo>
                <a:lnTo>
                  <a:pt x="10057" y="0"/>
                </a:lnTo>
                <a:cubicBezTo>
                  <a:pt x="10095" y="76"/>
                  <a:pt x="10095" y="190"/>
                  <a:pt x="10095" y="303"/>
                </a:cubicBezTo>
                <a:cubicBezTo>
                  <a:pt x="10095" y="983"/>
                  <a:pt x="9755" y="1551"/>
                  <a:pt x="9301" y="1551"/>
                </a:cubicBezTo>
                <a:lnTo>
                  <a:pt x="530" y="1551"/>
                </a:lnTo>
                <a:cubicBezTo>
                  <a:pt x="303" y="1551"/>
                  <a:pt x="114" y="1437"/>
                  <a:pt x="0" y="1210"/>
                </a:cubicBezTo>
                <a:lnTo>
                  <a:pt x="0" y="1210"/>
                </a:lnTo>
                <a:cubicBezTo>
                  <a:pt x="76" y="1740"/>
                  <a:pt x="378" y="2118"/>
                  <a:pt x="719" y="2155"/>
                </a:cubicBezTo>
                <a:lnTo>
                  <a:pt x="9528" y="2155"/>
                </a:lnTo>
                <a:cubicBezTo>
                  <a:pt x="9981" y="2155"/>
                  <a:pt x="10322" y="1588"/>
                  <a:pt x="10322" y="908"/>
                </a:cubicBezTo>
                <a:cubicBezTo>
                  <a:pt x="10322" y="530"/>
                  <a:pt x="10208" y="227"/>
                  <a:pt x="10057" y="0"/>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836" name="Google Shape;836;p11"/>
          <p:cNvSpPr/>
          <p:nvPr/>
        </p:nvSpPr>
        <p:spPr>
          <a:xfrm>
            <a:off x="728423" y="2207665"/>
            <a:ext cx="105837" cy="175907"/>
          </a:xfrm>
          <a:custGeom>
            <a:avLst/>
            <a:gdLst/>
            <a:ahLst/>
            <a:cxnLst/>
            <a:rect l="l" t="t" r="r" b="b"/>
            <a:pathLst>
              <a:path w="2534" h="4046" extrusionOk="0">
                <a:moveTo>
                  <a:pt x="1286" y="0"/>
                </a:moveTo>
                <a:cubicBezTo>
                  <a:pt x="567" y="0"/>
                  <a:pt x="0" y="908"/>
                  <a:pt x="0" y="2004"/>
                </a:cubicBezTo>
                <a:cubicBezTo>
                  <a:pt x="0" y="3138"/>
                  <a:pt x="567" y="4046"/>
                  <a:pt x="1286" y="4046"/>
                </a:cubicBezTo>
                <a:cubicBezTo>
                  <a:pt x="1966" y="4046"/>
                  <a:pt x="2533" y="3138"/>
                  <a:pt x="2533" y="2004"/>
                </a:cubicBezTo>
                <a:cubicBezTo>
                  <a:pt x="2533" y="908"/>
                  <a:pt x="1966" y="0"/>
                  <a:pt x="1286" y="0"/>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837" name="Google Shape;837;p11"/>
          <p:cNvSpPr/>
          <p:nvPr/>
        </p:nvSpPr>
        <p:spPr>
          <a:xfrm>
            <a:off x="374701" y="2240534"/>
            <a:ext cx="432703" cy="110169"/>
          </a:xfrm>
          <a:custGeom>
            <a:avLst/>
            <a:gdLst/>
            <a:ahLst/>
            <a:cxnLst/>
            <a:rect l="l" t="t" r="r" b="b"/>
            <a:pathLst>
              <a:path w="10360" h="2534" extrusionOk="0">
                <a:moveTo>
                  <a:pt x="794" y="1"/>
                </a:moveTo>
                <a:cubicBezTo>
                  <a:pt x="341" y="1"/>
                  <a:pt x="0" y="568"/>
                  <a:pt x="0" y="1248"/>
                </a:cubicBezTo>
                <a:cubicBezTo>
                  <a:pt x="0" y="1967"/>
                  <a:pt x="341" y="2534"/>
                  <a:pt x="794" y="2534"/>
                </a:cubicBezTo>
                <a:lnTo>
                  <a:pt x="9566" y="2534"/>
                </a:lnTo>
                <a:cubicBezTo>
                  <a:pt x="10019" y="2534"/>
                  <a:pt x="10360" y="1967"/>
                  <a:pt x="10360" y="1248"/>
                </a:cubicBezTo>
                <a:cubicBezTo>
                  <a:pt x="10360" y="568"/>
                  <a:pt x="10019" y="1"/>
                  <a:pt x="9566" y="1"/>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838" name="Google Shape;838;p11"/>
          <p:cNvSpPr/>
          <p:nvPr/>
        </p:nvSpPr>
        <p:spPr>
          <a:xfrm>
            <a:off x="406276" y="2349008"/>
            <a:ext cx="42685" cy="1696"/>
          </a:xfrm>
          <a:custGeom>
            <a:avLst/>
            <a:gdLst/>
            <a:ahLst/>
            <a:cxnLst/>
            <a:rect l="l" t="t" r="r" b="b"/>
            <a:pathLst>
              <a:path w="1022" h="39" extrusionOk="0">
                <a:moveTo>
                  <a:pt x="1021" y="39"/>
                </a:moveTo>
                <a:lnTo>
                  <a:pt x="38" y="39"/>
                </a:lnTo>
                <a:cubicBezTo>
                  <a:pt x="38" y="39"/>
                  <a:pt x="38" y="39"/>
                  <a:pt x="38" y="39"/>
                </a:cubicBezTo>
                <a:cubicBezTo>
                  <a:pt x="38" y="39"/>
                  <a:pt x="38" y="39"/>
                  <a:pt x="38" y="39"/>
                </a:cubicBezTo>
                <a:lnTo>
                  <a:pt x="1021" y="39"/>
                </a:lnTo>
                <a:lnTo>
                  <a:pt x="1021" y="39"/>
                </a:lnTo>
                <a:close/>
                <a:moveTo>
                  <a:pt x="1" y="39"/>
                </a:moveTo>
                <a:lnTo>
                  <a:pt x="1" y="39"/>
                </a:lnTo>
                <a:lnTo>
                  <a:pt x="1" y="39"/>
                </a:lnTo>
                <a:close/>
                <a:moveTo>
                  <a:pt x="1" y="39"/>
                </a:moveTo>
                <a:lnTo>
                  <a:pt x="1" y="39"/>
                </a:lnTo>
                <a:lnTo>
                  <a:pt x="1" y="39"/>
                </a:lnTo>
                <a:close/>
                <a:moveTo>
                  <a:pt x="1" y="39"/>
                </a:moveTo>
                <a:lnTo>
                  <a:pt x="1" y="39"/>
                </a:lnTo>
                <a:lnTo>
                  <a:pt x="1" y="39"/>
                </a:lnTo>
                <a:close/>
                <a:moveTo>
                  <a:pt x="1" y="39"/>
                </a:moveTo>
                <a:cubicBezTo>
                  <a:pt x="1" y="39"/>
                  <a:pt x="1" y="39"/>
                  <a:pt x="1" y="1"/>
                </a:cubicBezTo>
                <a:cubicBezTo>
                  <a:pt x="1" y="39"/>
                  <a:pt x="1" y="39"/>
                  <a:pt x="1" y="39"/>
                </a:cubicBez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839" name="Google Shape;839;p11"/>
          <p:cNvSpPr/>
          <p:nvPr/>
        </p:nvSpPr>
        <p:spPr>
          <a:xfrm>
            <a:off x="807362" y="2294793"/>
            <a:ext cx="41" cy="44"/>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840" name="Google Shape;840;p11"/>
          <p:cNvSpPr/>
          <p:nvPr/>
        </p:nvSpPr>
        <p:spPr>
          <a:xfrm>
            <a:off x="376289" y="2255317"/>
            <a:ext cx="431116" cy="95388"/>
          </a:xfrm>
          <a:custGeom>
            <a:avLst/>
            <a:gdLst/>
            <a:ahLst/>
            <a:cxnLst/>
            <a:rect l="l" t="t" r="r" b="b"/>
            <a:pathLst>
              <a:path w="10322" h="2194" extrusionOk="0">
                <a:moveTo>
                  <a:pt x="10057" y="1"/>
                </a:moveTo>
                <a:cubicBezTo>
                  <a:pt x="10095" y="114"/>
                  <a:pt x="10095" y="228"/>
                  <a:pt x="10095" y="303"/>
                </a:cubicBezTo>
                <a:cubicBezTo>
                  <a:pt x="10095" y="1022"/>
                  <a:pt x="9755" y="1589"/>
                  <a:pt x="9301" y="1589"/>
                </a:cubicBezTo>
                <a:lnTo>
                  <a:pt x="530" y="1589"/>
                </a:lnTo>
                <a:cubicBezTo>
                  <a:pt x="303" y="1589"/>
                  <a:pt x="114" y="1438"/>
                  <a:pt x="0" y="1249"/>
                </a:cubicBezTo>
                <a:lnTo>
                  <a:pt x="0" y="1249"/>
                </a:lnTo>
                <a:cubicBezTo>
                  <a:pt x="76" y="1740"/>
                  <a:pt x="340" y="2156"/>
                  <a:pt x="719" y="2156"/>
                </a:cubicBezTo>
                <a:cubicBezTo>
                  <a:pt x="719" y="2194"/>
                  <a:pt x="719" y="2194"/>
                  <a:pt x="719" y="2194"/>
                </a:cubicBezTo>
                <a:lnTo>
                  <a:pt x="9528" y="2194"/>
                </a:lnTo>
                <a:cubicBezTo>
                  <a:pt x="9981" y="2194"/>
                  <a:pt x="10322" y="1627"/>
                  <a:pt x="10322" y="908"/>
                </a:cubicBezTo>
                <a:cubicBezTo>
                  <a:pt x="10322" y="568"/>
                  <a:pt x="10208" y="228"/>
                  <a:pt x="10057" y="1"/>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841" name="Google Shape;841;p11"/>
          <p:cNvSpPr/>
          <p:nvPr/>
        </p:nvSpPr>
        <p:spPr>
          <a:xfrm>
            <a:off x="728423" y="2682691"/>
            <a:ext cx="105837" cy="177603"/>
          </a:xfrm>
          <a:custGeom>
            <a:avLst/>
            <a:gdLst/>
            <a:ahLst/>
            <a:cxnLst/>
            <a:rect l="l" t="t" r="r" b="b"/>
            <a:pathLst>
              <a:path w="2534" h="4085" extrusionOk="0">
                <a:moveTo>
                  <a:pt x="1286" y="1"/>
                </a:moveTo>
                <a:cubicBezTo>
                  <a:pt x="567" y="1"/>
                  <a:pt x="0" y="908"/>
                  <a:pt x="0" y="2042"/>
                </a:cubicBezTo>
                <a:cubicBezTo>
                  <a:pt x="0" y="3177"/>
                  <a:pt x="567" y="4084"/>
                  <a:pt x="1286" y="4084"/>
                </a:cubicBezTo>
                <a:cubicBezTo>
                  <a:pt x="1966" y="4084"/>
                  <a:pt x="2533" y="3177"/>
                  <a:pt x="2533" y="2042"/>
                </a:cubicBezTo>
                <a:cubicBezTo>
                  <a:pt x="2533" y="908"/>
                  <a:pt x="1966" y="1"/>
                  <a:pt x="1286" y="1"/>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842" name="Google Shape;842;p11"/>
          <p:cNvSpPr/>
          <p:nvPr/>
        </p:nvSpPr>
        <p:spPr>
          <a:xfrm>
            <a:off x="374701" y="2717213"/>
            <a:ext cx="432703" cy="10856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843" name="Google Shape;843;p11"/>
          <p:cNvSpPr/>
          <p:nvPr/>
        </p:nvSpPr>
        <p:spPr>
          <a:xfrm>
            <a:off x="406276" y="2825730"/>
            <a:ext cx="42685" cy="44"/>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844" name="Google Shape;844;p11"/>
          <p:cNvSpPr/>
          <p:nvPr/>
        </p:nvSpPr>
        <p:spPr>
          <a:xfrm>
            <a:off x="807362" y="2769819"/>
            <a:ext cx="41" cy="1696"/>
          </a:xfrm>
          <a:custGeom>
            <a:avLst/>
            <a:gdLst/>
            <a:ahLst/>
            <a:cxnLst/>
            <a:rect l="l" t="t" r="r" b="b"/>
            <a:pathLst>
              <a:path w="1" h="39" extrusionOk="0">
                <a:moveTo>
                  <a:pt x="1" y="38"/>
                </a:moveTo>
                <a:lnTo>
                  <a:pt x="1" y="38"/>
                </a:lnTo>
                <a:lnTo>
                  <a:pt x="1" y="38"/>
                </a:lnTo>
                <a:close/>
                <a:moveTo>
                  <a:pt x="1" y="1"/>
                </a:moveTo>
                <a:lnTo>
                  <a:pt x="1" y="1"/>
                </a:lnTo>
                <a:lnTo>
                  <a:pt x="1" y="1"/>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845" name="Google Shape;845;p11"/>
          <p:cNvSpPr/>
          <p:nvPr/>
        </p:nvSpPr>
        <p:spPr>
          <a:xfrm>
            <a:off x="376289" y="2732037"/>
            <a:ext cx="431116" cy="93736"/>
          </a:xfrm>
          <a:custGeom>
            <a:avLst/>
            <a:gdLst/>
            <a:ahLst/>
            <a:cxnLst/>
            <a:rect l="l" t="t" r="r" b="b"/>
            <a:pathLst>
              <a:path w="10322" h="2156" extrusionOk="0">
                <a:moveTo>
                  <a:pt x="10057" y="0"/>
                </a:moveTo>
                <a:cubicBezTo>
                  <a:pt x="10095" y="76"/>
                  <a:pt x="10095" y="189"/>
                  <a:pt x="10095" y="303"/>
                </a:cubicBezTo>
                <a:cubicBezTo>
                  <a:pt x="10095" y="983"/>
                  <a:pt x="9755" y="1550"/>
                  <a:pt x="9301" y="1550"/>
                </a:cubicBezTo>
                <a:lnTo>
                  <a:pt x="530" y="1550"/>
                </a:lnTo>
                <a:cubicBezTo>
                  <a:pt x="303" y="1550"/>
                  <a:pt x="114" y="1437"/>
                  <a:pt x="0" y="1210"/>
                </a:cubicBezTo>
                <a:lnTo>
                  <a:pt x="0" y="1210"/>
                </a:lnTo>
                <a:cubicBezTo>
                  <a:pt x="76" y="1739"/>
                  <a:pt x="340" y="2117"/>
                  <a:pt x="719" y="2155"/>
                </a:cubicBezTo>
                <a:lnTo>
                  <a:pt x="9528" y="2155"/>
                </a:lnTo>
                <a:cubicBezTo>
                  <a:pt x="9981" y="2155"/>
                  <a:pt x="10322" y="1588"/>
                  <a:pt x="10322" y="907"/>
                </a:cubicBezTo>
                <a:lnTo>
                  <a:pt x="10322" y="870"/>
                </a:lnTo>
                <a:cubicBezTo>
                  <a:pt x="10322" y="529"/>
                  <a:pt x="10208" y="227"/>
                  <a:pt x="10057" y="0"/>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846" name="Google Shape;846;p11"/>
          <p:cNvSpPr/>
          <p:nvPr/>
        </p:nvSpPr>
        <p:spPr>
          <a:xfrm>
            <a:off x="728423" y="3159413"/>
            <a:ext cx="105837" cy="175907"/>
          </a:xfrm>
          <a:custGeom>
            <a:avLst/>
            <a:gdLst/>
            <a:ahLst/>
            <a:cxnLst/>
            <a:rect l="l" t="t" r="r" b="b"/>
            <a:pathLst>
              <a:path w="2534" h="4046" extrusionOk="0">
                <a:moveTo>
                  <a:pt x="1286" y="0"/>
                </a:moveTo>
                <a:cubicBezTo>
                  <a:pt x="567" y="0"/>
                  <a:pt x="0" y="907"/>
                  <a:pt x="0" y="2004"/>
                </a:cubicBezTo>
                <a:cubicBezTo>
                  <a:pt x="0" y="3138"/>
                  <a:pt x="567" y="4045"/>
                  <a:pt x="1286" y="4045"/>
                </a:cubicBezTo>
                <a:cubicBezTo>
                  <a:pt x="1966" y="4045"/>
                  <a:pt x="2533" y="3138"/>
                  <a:pt x="2533" y="2004"/>
                </a:cubicBezTo>
                <a:cubicBezTo>
                  <a:pt x="2533" y="907"/>
                  <a:pt x="1966" y="0"/>
                  <a:pt x="1286" y="0"/>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847" name="Google Shape;847;p11"/>
          <p:cNvSpPr/>
          <p:nvPr/>
        </p:nvSpPr>
        <p:spPr>
          <a:xfrm>
            <a:off x="374701" y="3192282"/>
            <a:ext cx="432703" cy="108517"/>
          </a:xfrm>
          <a:custGeom>
            <a:avLst/>
            <a:gdLst/>
            <a:ahLst/>
            <a:cxnLst/>
            <a:rect l="l" t="t" r="r" b="b"/>
            <a:pathLst>
              <a:path w="10360" h="2496" extrusionOk="0">
                <a:moveTo>
                  <a:pt x="794" y="0"/>
                </a:moveTo>
                <a:cubicBezTo>
                  <a:pt x="341" y="0"/>
                  <a:pt x="0" y="567"/>
                  <a:pt x="0" y="1248"/>
                </a:cubicBezTo>
                <a:cubicBezTo>
                  <a:pt x="0" y="1966"/>
                  <a:pt x="341" y="2495"/>
                  <a:pt x="794" y="2495"/>
                </a:cubicBezTo>
                <a:lnTo>
                  <a:pt x="9566" y="2495"/>
                </a:lnTo>
                <a:cubicBezTo>
                  <a:pt x="10019" y="2495"/>
                  <a:pt x="10360" y="1966"/>
                  <a:pt x="10360" y="1248"/>
                </a:cubicBezTo>
                <a:cubicBezTo>
                  <a:pt x="10360" y="567"/>
                  <a:pt x="10019" y="0"/>
                  <a:pt x="9566" y="0"/>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848" name="Google Shape;848;p11"/>
          <p:cNvSpPr/>
          <p:nvPr/>
        </p:nvSpPr>
        <p:spPr>
          <a:xfrm>
            <a:off x="406276" y="3300757"/>
            <a:ext cx="42685" cy="44"/>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849" name="Google Shape;849;p11"/>
          <p:cNvSpPr/>
          <p:nvPr/>
        </p:nvSpPr>
        <p:spPr>
          <a:xfrm>
            <a:off x="807362" y="3246497"/>
            <a:ext cx="41" cy="44"/>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850" name="Google Shape;850;p11"/>
          <p:cNvSpPr/>
          <p:nvPr/>
        </p:nvSpPr>
        <p:spPr>
          <a:xfrm>
            <a:off x="376289" y="3207063"/>
            <a:ext cx="431116" cy="93736"/>
          </a:xfrm>
          <a:custGeom>
            <a:avLst/>
            <a:gdLst/>
            <a:ahLst/>
            <a:cxnLst/>
            <a:rect l="l" t="t" r="r" b="b"/>
            <a:pathLst>
              <a:path w="10322" h="2156" extrusionOk="0">
                <a:moveTo>
                  <a:pt x="10057" y="0"/>
                </a:moveTo>
                <a:cubicBezTo>
                  <a:pt x="10095" y="114"/>
                  <a:pt x="10095" y="189"/>
                  <a:pt x="10095" y="303"/>
                </a:cubicBezTo>
                <a:cubicBezTo>
                  <a:pt x="10095" y="1021"/>
                  <a:pt x="9755" y="1551"/>
                  <a:pt x="9301" y="1551"/>
                </a:cubicBezTo>
                <a:lnTo>
                  <a:pt x="530" y="1551"/>
                </a:lnTo>
                <a:cubicBezTo>
                  <a:pt x="303" y="1551"/>
                  <a:pt x="114" y="1437"/>
                  <a:pt x="0" y="1248"/>
                </a:cubicBezTo>
                <a:lnTo>
                  <a:pt x="0" y="1248"/>
                </a:lnTo>
                <a:cubicBezTo>
                  <a:pt x="76" y="1777"/>
                  <a:pt x="378" y="2155"/>
                  <a:pt x="719" y="2155"/>
                </a:cubicBezTo>
                <a:lnTo>
                  <a:pt x="9528" y="2155"/>
                </a:lnTo>
                <a:cubicBezTo>
                  <a:pt x="9981" y="2155"/>
                  <a:pt x="10322" y="1626"/>
                  <a:pt x="10322" y="908"/>
                </a:cubicBezTo>
                <a:cubicBezTo>
                  <a:pt x="10322" y="530"/>
                  <a:pt x="10208" y="227"/>
                  <a:pt x="10057" y="0"/>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851" name="Google Shape;851;p11"/>
          <p:cNvSpPr/>
          <p:nvPr/>
        </p:nvSpPr>
        <p:spPr>
          <a:xfrm>
            <a:off x="728423" y="3634439"/>
            <a:ext cx="105837" cy="175907"/>
          </a:xfrm>
          <a:custGeom>
            <a:avLst/>
            <a:gdLst/>
            <a:ahLst/>
            <a:cxnLst/>
            <a:rect l="l" t="t" r="r" b="b"/>
            <a:pathLst>
              <a:path w="2534" h="4046" extrusionOk="0">
                <a:moveTo>
                  <a:pt x="1286" y="0"/>
                </a:moveTo>
                <a:cubicBezTo>
                  <a:pt x="567" y="0"/>
                  <a:pt x="0" y="908"/>
                  <a:pt x="0" y="2042"/>
                </a:cubicBezTo>
                <a:cubicBezTo>
                  <a:pt x="0" y="3138"/>
                  <a:pt x="567" y="4046"/>
                  <a:pt x="1286" y="4046"/>
                </a:cubicBezTo>
                <a:cubicBezTo>
                  <a:pt x="1966" y="4046"/>
                  <a:pt x="2533" y="3138"/>
                  <a:pt x="2533" y="2042"/>
                </a:cubicBezTo>
                <a:cubicBezTo>
                  <a:pt x="2533" y="908"/>
                  <a:pt x="1966" y="0"/>
                  <a:pt x="1286" y="0"/>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852" name="Google Shape;852;p11"/>
          <p:cNvSpPr/>
          <p:nvPr/>
        </p:nvSpPr>
        <p:spPr>
          <a:xfrm>
            <a:off x="374701" y="3668959"/>
            <a:ext cx="432703" cy="108517"/>
          </a:xfrm>
          <a:custGeom>
            <a:avLst/>
            <a:gdLst/>
            <a:ahLst/>
            <a:cxnLst/>
            <a:rect l="l" t="t" r="r" b="b"/>
            <a:pathLst>
              <a:path w="10360" h="2496" extrusionOk="0">
                <a:moveTo>
                  <a:pt x="794" y="0"/>
                </a:moveTo>
                <a:cubicBezTo>
                  <a:pt x="341" y="0"/>
                  <a:pt x="0" y="530"/>
                  <a:pt x="0" y="1248"/>
                </a:cubicBezTo>
                <a:cubicBezTo>
                  <a:pt x="0" y="1929"/>
                  <a:pt x="341" y="2496"/>
                  <a:pt x="794" y="2496"/>
                </a:cubicBezTo>
                <a:lnTo>
                  <a:pt x="9566" y="2496"/>
                </a:lnTo>
                <a:cubicBezTo>
                  <a:pt x="10019" y="2496"/>
                  <a:pt x="10360" y="1929"/>
                  <a:pt x="10360" y="1248"/>
                </a:cubicBezTo>
                <a:cubicBezTo>
                  <a:pt x="10360" y="530"/>
                  <a:pt x="10019" y="0"/>
                  <a:pt x="9566" y="0"/>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853" name="Google Shape;853;p11"/>
          <p:cNvSpPr/>
          <p:nvPr/>
        </p:nvSpPr>
        <p:spPr>
          <a:xfrm>
            <a:off x="406276" y="3777434"/>
            <a:ext cx="42685" cy="44"/>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854" name="Google Shape;854;p11"/>
          <p:cNvSpPr/>
          <p:nvPr/>
        </p:nvSpPr>
        <p:spPr>
          <a:xfrm>
            <a:off x="807362" y="3721565"/>
            <a:ext cx="41" cy="1696"/>
          </a:xfrm>
          <a:custGeom>
            <a:avLst/>
            <a:gdLst/>
            <a:ahLst/>
            <a:cxnLst/>
            <a:rect l="l" t="t" r="r" b="b"/>
            <a:pathLst>
              <a:path w="1" h="39" extrusionOk="0">
                <a:moveTo>
                  <a:pt x="1" y="38"/>
                </a:moveTo>
                <a:lnTo>
                  <a:pt x="1" y="38"/>
                </a:lnTo>
                <a:lnTo>
                  <a:pt x="1" y="38"/>
                </a:lnTo>
                <a:close/>
                <a:moveTo>
                  <a:pt x="1" y="0"/>
                </a:moveTo>
                <a:lnTo>
                  <a:pt x="1" y="0"/>
                </a:lnTo>
                <a:lnTo>
                  <a:pt x="1" y="0"/>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855" name="Google Shape;855;p11"/>
          <p:cNvSpPr/>
          <p:nvPr/>
        </p:nvSpPr>
        <p:spPr>
          <a:xfrm>
            <a:off x="376289" y="3682090"/>
            <a:ext cx="431116" cy="95388"/>
          </a:xfrm>
          <a:custGeom>
            <a:avLst/>
            <a:gdLst/>
            <a:ahLst/>
            <a:cxnLst/>
            <a:rect l="l" t="t" r="r" b="b"/>
            <a:pathLst>
              <a:path w="10322" h="2194" extrusionOk="0">
                <a:moveTo>
                  <a:pt x="10057" y="1"/>
                </a:moveTo>
                <a:cubicBezTo>
                  <a:pt x="10095" y="114"/>
                  <a:pt x="10095" y="228"/>
                  <a:pt x="10095" y="341"/>
                </a:cubicBezTo>
                <a:cubicBezTo>
                  <a:pt x="10095" y="1022"/>
                  <a:pt x="9755" y="1589"/>
                  <a:pt x="9301" y="1589"/>
                </a:cubicBezTo>
                <a:lnTo>
                  <a:pt x="530" y="1589"/>
                </a:lnTo>
                <a:cubicBezTo>
                  <a:pt x="303" y="1589"/>
                  <a:pt x="114" y="1475"/>
                  <a:pt x="0" y="1248"/>
                </a:cubicBezTo>
                <a:lnTo>
                  <a:pt x="0" y="1248"/>
                </a:lnTo>
                <a:cubicBezTo>
                  <a:pt x="76" y="1778"/>
                  <a:pt x="340" y="2156"/>
                  <a:pt x="719" y="2194"/>
                </a:cubicBezTo>
                <a:lnTo>
                  <a:pt x="9528" y="2194"/>
                </a:lnTo>
                <a:cubicBezTo>
                  <a:pt x="9981" y="2194"/>
                  <a:pt x="10322" y="1627"/>
                  <a:pt x="10322" y="946"/>
                </a:cubicBezTo>
                <a:lnTo>
                  <a:pt x="10322" y="908"/>
                </a:lnTo>
                <a:cubicBezTo>
                  <a:pt x="10322" y="568"/>
                  <a:pt x="10208" y="228"/>
                  <a:pt x="10057" y="1"/>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856" name="Google Shape;856;p11"/>
          <p:cNvSpPr/>
          <p:nvPr/>
        </p:nvSpPr>
        <p:spPr>
          <a:xfrm>
            <a:off x="728423" y="4111118"/>
            <a:ext cx="105837" cy="175951"/>
          </a:xfrm>
          <a:custGeom>
            <a:avLst/>
            <a:gdLst/>
            <a:ahLst/>
            <a:cxnLst/>
            <a:rect l="l" t="t" r="r" b="b"/>
            <a:pathLst>
              <a:path w="2534" h="4047" extrusionOk="0">
                <a:moveTo>
                  <a:pt x="1286" y="1"/>
                </a:moveTo>
                <a:cubicBezTo>
                  <a:pt x="567" y="1"/>
                  <a:pt x="0" y="908"/>
                  <a:pt x="0" y="2004"/>
                </a:cubicBezTo>
                <a:cubicBezTo>
                  <a:pt x="0" y="3139"/>
                  <a:pt x="567" y="4046"/>
                  <a:pt x="1286" y="4046"/>
                </a:cubicBezTo>
                <a:cubicBezTo>
                  <a:pt x="1966" y="4046"/>
                  <a:pt x="2533" y="3139"/>
                  <a:pt x="2533" y="2004"/>
                </a:cubicBezTo>
                <a:cubicBezTo>
                  <a:pt x="2533" y="908"/>
                  <a:pt x="1966" y="1"/>
                  <a:pt x="1286" y="1"/>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857" name="Google Shape;857;p11"/>
          <p:cNvSpPr/>
          <p:nvPr/>
        </p:nvSpPr>
        <p:spPr>
          <a:xfrm>
            <a:off x="374701" y="4143986"/>
            <a:ext cx="432703" cy="10856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858" name="Google Shape;858;p11"/>
          <p:cNvSpPr/>
          <p:nvPr/>
        </p:nvSpPr>
        <p:spPr>
          <a:xfrm>
            <a:off x="406276" y="4252503"/>
            <a:ext cx="42685" cy="44"/>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859" name="Google Shape;859;p11"/>
          <p:cNvSpPr/>
          <p:nvPr/>
        </p:nvSpPr>
        <p:spPr>
          <a:xfrm>
            <a:off x="807362" y="4198245"/>
            <a:ext cx="41" cy="44"/>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860" name="Google Shape;860;p11"/>
          <p:cNvSpPr/>
          <p:nvPr/>
        </p:nvSpPr>
        <p:spPr>
          <a:xfrm>
            <a:off x="376289" y="4158811"/>
            <a:ext cx="431116" cy="93736"/>
          </a:xfrm>
          <a:custGeom>
            <a:avLst/>
            <a:gdLst/>
            <a:ahLst/>
            <a:cxnLst/>
            <a:rect l="l" t="t" r="r" b="b"/>
            <a:pathLst>
              <a:path w="10322" h="2156" extrusionOk="0">
                <a:moveTo>
                  <a:pt x="10057" y="0"/>
                </a:moveTo>
                <a:cubicBezTo>
                  <a:pt x="10095" y="113"/>
                  <a:pt x="10095" y="189"/>
                  <a:pt x="10095" y="302"/>
                </a:cubicBezTo>
                <a:cubicBezTo>
                  <a:pt x="10095" y="1021"/>
                  <a:pt x="9755" y="1550"/>
                  <a:pt x="9301" y="1550"/>
                </a:cubicBezTo>
                <a:lnTo>
                  <a:pt x="530" y="1550"/>
                </a:lnTo>
                <a:cubicBezTo>
                  <a:pt x="303" y="1550"/>
                  <a:pt x="114" y="1437"/>
                  <a:pt x="0" y="1248"/>
                </a:cubicBezTo>
                <a:lnTo>
                  <a:pt x="0" y="1248"/>
                </a:lnTo>
                <a:cubicBezTo>
                  <a:pt x="76" y="1739"/>
                  <a:pt x="340" y="2155"/>
                  <a:pt x="719" y="2155"/>
                </a:cubicBezTo>
                <a:lnTo>
                  <a:pt x="9528" y="2155"/>
                </a:lnTo>
                <a:cubicBezTo>
                  <a:pt x="9981" y="2155"/>
                  <a:pt x="10322" y="1588"/>
                  <a:pt x="10322" y="907"/>
                </a:cubicBezTo>
                <a:cubicBezTo>
                  <a:pt x="10322" y="529"/>
                  <a:pt x="10208" y="227"/>
                  <a:pt x="10057" y="0"/>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861" name="Google Shape;861;p11"/>
          <p:cNvSpPr/>
          <p:nvPr/>
        </p:nvSpPr>
        <p:spPr>
          <a:xfrm>
            <a:off x="728423" y="4586187"/>
            <a:ext cx="105837" cy="175907"/>
          </a:xfrm>
          <a:custGeom>
            <a:avLst/>
            <a:gdLst/>
            <a:ahLst/>
            <a:cxnLst/>
            <a:rect l="l" t="t" r="r" b="b"/>
            <a:pathLst>
              <a:path w="2534" h="4046" extrusionOk="0">
                <a:moveTo>
                  <a:pt x="1286" y="0"/>
                </a:moveTo>
                <a:cubicBezTo>
                  <a:pt x="567" y="0"/>
                  <a:pt x="0" y="907"/>
                  <a:pt x="0" y="2042"/>
                </a:cubicBezTo>
                <a:cubicBezTo>
                  <a:pt x="0" y="3138"/>
                  <a:pt x="567" y="4045"/>
                  <a:pt x="1286" y="4045"/>
                </a:cubicBezTo>
                <a:cubicBezTo>
                  <a:pt x="1966" y="4045"/>
                  <a:pt x="2533" y="3138"/>
                  <a:pt x="2533" y="2042"/>
                </a:cubicBezTo>
                <a:cubicBezTo>
                  <a:pt x="2533" y="907"/>
                  <a:pt x="1966" y="0"/>
                  <a:pt x="1286" y="0"/>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862" name="Google Shape;862;p11"/>
          <p:cNvSpPr/>
          <p:nvPr/>
        </p:nvSpPr>
        <p:spPr>
          <a:xfrm>
            <a:off x="374701" y="4620665"/>
            <a:ext cx="432703" cy="108561"/>
          </a:xfrm>
          <a:custGeom>
            <a:avLst/>
            <a:gdLst/>
            <a:ahLst/>
            <a:cxnLst/>
            <a:rect l="l" t="t" r="r" b="b"/>
            <a:pathLst>
              <a:path w="10360" h="2497" extrusionOk="0">
                <a:moveTo>
                  <a:pt x="794" y="1"/>
                </a:moveTo>
                <a:cubicBezTo>
                  <a:pt x="341" y="1"/>
                  <a:pt x="0" y="530"/>
                  <a:pt x="0" y="1249"/>
                </a:cubicBezTo>
                <a:cubicBezTo>
                  <a:pt x="0" y="1929"/>
                  <a:pt x="341" y="2496"/>
                  <a:pt x="794" y="2496"/>
                </a:cubicBezTo>
                <a:lnTo>
                  <a:pt x="9566" y="2496"/>
                </a:lnTo>
                <a:cubicBezTo>
                  <a:pt x="10019" y="2496"/>
                  <a:pt x="10360" y="1929"/>
                  <a:pt x="10360" y="1249"/>
                </a:cubicBezTo>
                <a:cubicBezTo>
                  <a:pt x="10360" y="530"/>
                  <a:pt x="10019" y="1"/>
                  <a:pt x="9566" y="1"/>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863" name="Google Shape;863;p11"/>
          <p:cNvSpPr/>
          <p:nvPr/>
        </p:nvSpPr>
        <p:spPr>
          <a:xfrm>
            <a:off x="406276" y="4729182"/>
            <a:ext cx="42685" cy="44"/>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864" name="Google Shape;864;p11"/>
          <p:cNvSpPr/>
          <p:nvPr/>
        </p:nvSpPr>
        <p:spPr>
          <a:xfrm>
            <a:off x="807362" y="4673271"/>
            <a:ext cx="41" cy="44"/>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865" name="Google Shape;865;p11"/>
          <p:cNvSpPr/>
          <p:nvPr/>
        </p:nvSpPr>
        <p:spPr>
          <a:xfrm>
            <a:off x="376289" y="4633838"/>
            <a:ext cx="431116" cy="95388"/>
          </a:xfrm>
          <a:custGeom>
            <a:avLst/>
            <a:gdLst/>
            <a:ahLst/>
            <a:cxnLst/>
            <a:rect l="l" t="t" r="r" b="b"/>
            <a:pathLst>
              <a:path w="10322" h="2194" extrusionOk="0">
                <a:moveTo>
                  <a:pt x="10057" y="0"/>
                </a:moveTo>
                <a:lnTo>
                  <a:pt x="10057" y="0"/>
                </a:ln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6"/>
                </a:cubicBezTo>
                <a:lnTo>
                  <a:pt x="10322" y="908"/>
                </a:lnTo>
                <a:cubicBezTo>
                  <a:pt x="10322" y="568"/>
                  <a:pt x="10208" y="227"/>
                  <a:pt x="10057" y="0"/>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866" name="Google Shape;866;p11"/>
          <p:cNvSpPr/>
          <p:nvPr/>
        </p:nvSpPr>
        <p:spPr>
          <a:xfrm>
            <a:off x="728423" y="5061213"/>
            <a:ext cx="105837" cy="177559"/>
          </a:xfrm>
          <a:custGeom>
            <a:avLst/>
            <a:gdLst/>
            <a:ahLst/>
            <a:cxnLst/>
            <a:rect l="l" t="t" r="r" b="b"/>
            <a:pathLst>
              <a:path w="2534" h="4084" extrusionOk="0">
                <a:moveTo>
                  <a:pt x="1286" y="0"/>
                </a:moveTo>
                <a:cubicBezTo>
                  <a:pt x="567" y="0"/>
                  <a:pt x="0" y="908"/>
                  <a:pt x="0" y="2042"/>
                </a:cubicBezTo>
                <a:cubicBezTo>
                  <a:pt x="0" y="3176"/>
                  <a:pt x="567" y="4084"/>
                  <a:pt x="1286" y="4084"/>
                </a:cubicBezTo>
                <a:cubicBezTo>
                  <a:pt x="1966" y="4084"/>
                  <a:pt x="2533" y="3176"/>
                  <a:pt x="2533" y="2042"/>
                </a:cubicBezTo>
                <a:cubicBezTo>
                  <a:pt x="2533" y="908"/>
                  <a:pt x="1966" y="0"/>
                  <a:pt x="1286" y="0"/>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867" name="Google Shape;867;p11"/>
          <p:cNvSpPr/>
          <p:nvPr/>
        </p:nvSpPr>
        <p:spPr>
          <a:xfrm>
            <a:off x="374701" y="5095734"/>
            <a:ext cx="432703" cy="108517"/>
          </a:xfrm>
          <a:custGeom>
            <a:avLst/>
            <a:gdLst/>
            <a:ahLst/>
            <a:cxnLst/>
            <a:rect l="l" t="t" r="r" b="b"/>
            <a:pathLst>
              <a:path w="10360" h="2496" extrusionOk="0">
                <a:moveTo>
                  <a:pt x="794" y="0"/>
                </a:moveTo>
                <a:cubicBezTo>
                  <a:pt x="341" y="0"/>
                  <a:pt x="0" y="567"/>
                  <a:pt x="0" y="1248"/>
                </a:cubicBezTo>
                <a:cubicBezTo>
                  <a:pt x="0" y="1929"/>
                  <a:pt x="341" y="2496"/>
                  <a:pt x="794" y="2496"/>
                </a:cubicBezTo>
                <a:lnTo>
                  <a:pt x="9566" y="2496"/>
                </a:lnTo>
                <a:cubicBezTo>
                  <a:pt x="10019" y="2496"/>
                  <a:pt x="10360" y="1929"/>
                  <a:pt x="10360" y="1248"/>
                </a:cubicBezTo>
                <a:cubicBezTo>
                  <a:pt x="10360" y="567"/>
                  <a:pt x="10019" y="0"/>
                  <a:pt x="9566" y="0"/>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868" name="Google Shape;868;p11"/>
          <p:cNvSpPr/>
          <p:nvPr/>
        </p:nvSpPr>
        <p:spPr>
          <a:xfrm>
            <a:off x="406276" y="5204207"/>
            <a:ext cx="42685" cy="44"/>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869" name="Google Shape;869;p11"/>
          <p:cNvSpPr/>
          <p:nvPr/>
        </p:nvSpPr>
        <p:spPr>
          <a:xfrm>
            <a:off x="807362" y="5149993"/>
            <a:ext cx="41" cy="44"/>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870" name="Google Shape;870;p11"/>
          <p:cNvSpPr/>
          <p:nvPr/>
        </p:nvSpPr>
        <p:spPr>
          <a:xfrm>
            <a:off x="376289" y="5110515"/>
            <a:ext cx="431116" cy="93736"/>
          </a:xfrm>
          <a:custGeom>
            <a:avLst/>
            <a:gdLst/>
            <a:ahLst/>
            <a:cxnLst/>
            <a:rect l="l" t="t" r="r" b="b"/>
            <a:pathLst>
              <a:path w="10322" h="2156" extrusionOk="0">
                <a:moveTo>
                  <a:pt x="10057" y="1"/>
                </a:moveTo>
                <a:lnTo>
                  <a:pt x="10057" y="1"/>
                </a:lnTo>
                <a:cubicBezTo>
                  <a:pt x="10095" y="76"/>
                  <a:pt x="10095" y="190"/>
                  <a:pt x="10095" y="303"/>
                </a:cubicBezTo>
                <a:cubicBezTo>
                  <a:pt x="10095" y="984"/>
                  <a:pt x="9755" y="1551"/>
                  <a:pt x="9301" y="1551"/>
                </a:cubicBezTo>
                <a:lnTo>
                  <a:pt x="530" y="1551"/>
                </a:lnTo>
                <a:cubicBezTo>
                  <a:pt x="303" y="1551"/>
                  <a:pt x="114" y="1437"/>
                  <a:pt x="0" y="1210"/>
                </a:cubicBezTo>
                <a:lnTo>
                  <a:pt x="0" y="1210"/>
                </a:lnTo>
                <a:cubicBezTo>
                  <a:pt x="76" y="1740"/>
                  <a:pt x="340" y="2118"/>
                  <a:pt x="719" y="2156"/>
                </a:cubicBezTo>
                <a:lnTo>
                  <a:pt x="9528" y="2156"/>
                </a:lnTo>
                <a:cubicBezTo>
                  <a:pt x="9981" y="2156"/>
                  <a:pt x="10322" y="1589"/>
                  <a:pt x="10322" y="908"/>
                </a:cubicBezTo>
                <a:cubicBezTo>
                  <a:pt x="10322" y="530"/>
                  <a:pt x="10208" y="227"/>
                  <a:pt x="10057" y="1"/>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871" name="Google Shape;871;p11"/>
          <p:cNvSpPr/>
          <p:nvPr/>
        </p:nvSpPr>
        <p:spPr>
          <a:xfrm>
            <a:off x="728423" y="5537891"/>
            <a:ext cx="105837" cy="175951"/>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872" name="Google Shape;872;p11"/>
          <p:cNvSpPr/>
          <p:nvPr/>
        </p:nvSpPr>
        <p:spPr>
          <a:xfrm>
            <a:off x="374701" y="5570760"/>
            <a:ext cx="432703" cy="110169"/>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873" name="Google Shape;873;p11"/>
          <p:cNvSpPr/>
          <p:nvPr/>
        </p:nvSpPr>
        <p:spPr>
          <a:xfrm>
            <a:off x="406276" y="5680886"/>
            <a:ext cx="42685" cy="44"/>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874" name="Google Shape;874;p11"/>
          <p:cNvSpPr/>
          <p:nvPr/>
        </p:nvSpPr>
        <p:spPr>
          <a:xfrm>
            <a:off x="807362" y="5625018"/>
            <a:ext cx="41" cy="44"/>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875" name="Google Shape;875;p11"/>
          <p:cNvSpPr/>
          <p:nvPr/>
        </p:nvSpPr>
        <p:spPr>
          <a:xfrm>
            <a:off x="376289" y="5585584"/>
            <a:ext cx="431116" cy="95344"/>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876" name="Google Shape;876;p11"/>
          <p:cNvSpPr/>
          <p:nvPr/>
        </p:nvSpPr>
        <p:spPr>
          <a:xfrm>
            <a:off x="376289" y="1303611"/>
            <a:ext cx="431116" cy="95388"/>
          </a:xfrm>
          <a:custGeom>
            <a:avLst/>
            <a:gdLst/>
            <a:ahLst/>
            <a:cxnLst/>
            <a:rect l="l" t="t" r="r" b="b"/>
            <a:pathLst>
              <a:path w="10322" h="2194" extrusionOk="0">
                <a:moveTo>
                  <a:pt x="10057" y="0"/>
                </a:move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5"/>
                </a:cubicBezTo>
                <a:lnTo>
                  <a:pt x="10322" y="908"/>
                </a:lnTo>
                <a:cubicBezTo>
                  <a:pt x="10322" y="567"/>
                  <a:pt x="10208" y="227"/>
                  <a:pt x="10057" y="0"/>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35772524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877"/>
        <p:cNvGrpSpPr/>
        <p:nvPr/>
      </p:nvGrpSpPr>
      <p:grpSpPr>
        <a:xfrm>
          <a:off x="0" y="0"/>
          <a:ext cx="0" cy="0"/>
          <a:chOff x="0" y="0"/>
          <a:chExt cx="0" cy="0"/>
        </a:xfrm>
      </p:grpSpPr>
    </p:spTree>
    <p:extLst>
      <p:ext uri="{BB962C8B-B14F-4D97-AF65-F5344CB8AC3E}">
        <p14:creationId xmlns:p14="http://schemas.microsoft.com/office/powerpoint/2010/main" val="212981241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Table of contents 1">
  <p:cSld name="Table of contents 1">
    <p:spTree>
      <p:nvGrpSpPr>
        <p:cNvPr id="1" name="Shape 878"/>
        <p:cNvGrpSpPr/>
        <p:nvPr/>
      </p:nvGrpSpPr>
      <p:grpSpPr>
        <a:xfrm>
          <a:off x="0" y="0"/>
          <a:ext cx="0" cy="0"/>
          <a:chOff x="0" y="0"/>
          <a:chExt cx="0" cy="0"/>
        </a:xfrm>
      </p:grpSpPr>
      <p:sp>
        <p:nvSpPr>
          <p:cNvPr id="879" name="Google Shape;879;p13"/>
          <p:cNvSpPr/>
          <p:nvPr/>
        </p:nvSpPr>
        <p:spPr>
          <a:xfrm>
            <a:off x="527900" y="388432"/>
            <a:ext cx="11114749" cy="6384375"/>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595959">
              <a:alpha val="14530"/>
            </a:srgbClr>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880" name="Google Shape;880;p13"/>
          <p:cNvSpPr/>
          <p:nvPr/>
        </p:nvSpPr>
        <p:spPr>
          <a:xfrm>
            <a:off x="881581" y="292693"/>
            <a:ext cx="10758425" cy="6384375"/>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chemeClr val="dk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881" name="Google Shape;881;p13"/>
          <p:cNvSpPr/>
          <p:nvPr/>
        </p:nvSpPr>
        <p:spPr>
          <a:xfrm>
            <a:off x="11122057" y="5930292"/>
            <a:ext cx="759568" cy="410985"/>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nvGrpSpPr>
          <p:cNvPr id="882" name="Google Shape;882;p13"/>
          <p:cNvGrpSpPr/>
          <p:nvPr/>
        </p:nvGrpSpPr>
        <p:grpSpPr>
          <a:xfrm>
            <a:off x="11122057" y="3042677"/>
            <a:ext cx="759568" cy="507483"/>
            <a:chOff x="8341543" y="2282008"/>
            <a:chExt cx="569676" cy="380612"/>
          </a:xfrm>
        </p:grpSpPr>
        <p:sp>
          <p:nvSpPr>
            <p:cNvPr id="883" name="Google Shape;883;p13"/>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884" name="Google Shape;884;p13"/>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885" name="Google Shape;885;p13"/>
          <p:cNvGrpSpPr/>
          <p:nvPr/>
        </p:nvGrpSpPr>
        <p:grpSpPr>
          <a:xfrm>
            <a:off x="11122057" y="2294792"/>
            <a:ext cx="759568" cy="507483"/>
            <a:chOff x="8341543" y="1721094"/>
            <a:chExt cx="569676" cy="380612"/>
          </a:xfrm>
        </p:grpSpPr>
        <p:sp>
          <p:nvSpPr>
            <p:cNvPr id="886" name="Google Shape;886;p13"/>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887" name="Google Shape;887;p13"/>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888" name="Google Shape;888;p13"/>
          <p:cNvGrpSpPr/>
          <p:nvPr/>
        </p:nvGrpSpPr>
        <p:grpSpPr>
          <a:xfrm>
            <a:off x="11128364" y="1578123"/>
            <a:ext cx="757981" cy="517352"/>
            <a:chOff x="8346273" y="1183592"/>
            <a:chExt cx="568486" cy="388014"/>
          </a:xfrm>
        </p:grpSpPr>
        <p:sp>
          <p:nvSpPr>
            <p:cNvPr id="889" name="Google Shape;889;p13"/>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890" name="Google Shape;890;p13"/>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891" name="Google Shape;891;p13"/>
          <p:cNvGrpSpPr/>
          <p:nvPr/>
        </p:nvGrpSpPr>
        <p:grpSpPr>
          <a:xfrm>
            <a:off x="11122057" y="808847"/>
            <a:ext cx="759568" cy="517352"/>
            <a:chOff x="8341543" y="606635"/>
            <a:chExt cx="569676" cy="388014"/>
          </a:xfrm>
        </p:grpSpPr>
        <p:sp>
          <p:nvSpPr>
            <p:cNvPr id="892" name="Google Shape;892;p13"/>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893" name="Google Shape;893;p13"/>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894" name="Google Shape;894;p13"/>
          <p:cNvGrpSpPr/>
          <p:nvPr/>
        </p:nvGrpSpPr>
        <p:grpSpPr>
          <a:xfrm>
            <a:off x="11122057" y="3790577"/>
            <a:ext cx="759568" cy="507483"/>
            <a:chOff x="8341543" y="2282008"/>
            <a:chExt cx="569676" cy="380612"/>
          </a:xfrm>
        </p:grpSpPr>
        <p:sp>
          <p:nvSpPr>
            <p:cNvPr id="895" name="Google Shape;895;p13"/>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896" name="Google Shape;896;p13"/>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897" name="Google Shape;897;p13"/>
          <p:cNvGrpSpPr/>
          <p:nvPr/>
        </p:nvGrpSpPr>
        <p:grpSpPr>
          <a:xfrm>
            <a:off x="11122057" y="4538477"/>
            <a:ext cx="759568" cy="507483"/>
            <a:chOff x="8341543" y="2282008"/>
            <a:chExt cx="569676" cy="380612"/>
          </a:xfrm>
        </p:grpSpPr>
        <p:sp>
          <p:nvSpPr>
            <p:cNvPr id="898" name="Google Shape;898;p13"/>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899" name="Google Shape;899;p13"/>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sp>
        <p:nvSpPr>
          <p:cNvPr id="900" name="Google Shape;900;p13"/>
          <p:cNvSpPr/>
          <p:nvPr/>
        </p:nvSpPr>
        <p:spPr>
          <a:xfrm>
            <a:off x="11122057" y="5823925"/>
            <a:ext cx="759568" cy="410985"/>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901" name="Google Shape;901;p13"/>
          <p:cNvSpPr/>
          <p:nvPr/>
        </p:nvSpPr>
        <p:spPr>
          <a:xfrm>
            <a:off x="527859" y="292693"/>
            <a:ext cx="10737917" cy="6384375"/>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rgbClr val="FCFAF8"/>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902" name="Google Shape;902;p13"/>
          <p:cNvSpPr/>
          <p:nvPr/>
        </p:nvSpPr>
        <p:spPr>
          <a:xfrm>
            <a:off x="728423" y="1255918"/>
            <a:ext cx="105837" cy="175951"/>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903" name="Google Shape;903;p13"/>
          <p:cNvSpPr/>
          <p:nvPr/>
        </p:nvSpPr>
        <p:spPr>
          <a:xfrm>
            <a:off x="374701" y="1288786"/>
            <a:ext cx="432703" cy="110213"/>
          </a:xfrm>
          <a:custGeom>
            <a:avLst/>
            <a:gdLst/>
            <a:ahLst/>
            <a:cxnLst/>
            <a:rect l="l" t="t" r="r" b="b"/>
            <a:pathLst>
              <a:path w="10360" h="2535"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904" name="Google Shape;904;p13"/>
          <p:cNvSpPr/>
          <p:nvPr/>
        </p:nvSpPr>
        <p:spPr>
          <a:xfrm>
            <a:off x="406276" y="1398957"/>
            <a:ext cx="42685" cy="44"/>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905" name="Google Shape;905;p13"/>
          <p:cNvSpPr/>
          <p:nvPr/>
        </p:nvSpPr>
        <p:spPr>
          <a:xfrm>
            <a:off x="807362" y="1343045"/>
            <a:ext cx="41" cy="44"/>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906" name="Google Shape;906;p13"/>
          <p:cNvSpPr/>
          <p:nvPr/>
        </p:nvSpPr>
        <p:spPr>
          <a:xfrm>
            <a:off x="728423" y="1730987"/>
            <a:ext cx="105837" cy="177559"/>
          </a:xfrm>
          <a:custGeom>
            <a:avLst/>
            <a:gdLst/>
            <a:ahLst/>
            <a:cxnLst/>
            <a:rect l="l" t="t" r="r" b="b"/>
            <a:pathLst>
              <a:path w="2534" h="4084" extrusionOk="0">
                <a:moveTo>
                  <a:pt x="1286" y="0"/>
                </a:moveTo>
                <a:cubicBezTo>
                  <a:pt x="567" y="0"/>
                  <a:pt x="0" y="908"/>
                  <a:pt x="0" y="2042"/>
                </a:cubicBezTo>
                <a:cubicBezTo>
                  <a:pt x="0" y="3176"/>
                  <a:pt x="567" y="4083"/>
                  <a:pt x="1286" y="4083"/>
                </a:cubicBezTo>
                <a:cubicBezTo>
                  <a:pt x="1966" y="4083"/>
                  <a:pt x="2533" y="3176"/>
                  <a:pt x="2533" y="2042"/>
                </a:cubicBezTo>
                <a:cubicBezTo>
                  <a:pt x="2533" y="908"/>
                  <a:pt x="1966" y="0"/>
                  <a:pt x="1286" y="0"/>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907" name="Google Shape;907;p13"/>
          <p:cNvSpPr/>
          <p:nvPr/>
        </p:nvSpPr>
        <p:spPr>
          <a:xfrm>
            <a:off x="374701" y="1765507"/>
            <a:ext cx="432703" cy="108517"/>
          </a:xfrm>
          <a:custGeom>
            <a:avLst/>
            <a:gdLst/>
            <a:ahLst/>
            <a:cxnLst/>
            <a:rect l="l" t="t" r="r" b="b"/>
            <a:pathLst>
              <a:path w="10360" h="2496" extrusionOk="0">
                <a:moveTo>
                  <a:pt x="794" y="0"/>
                </a:moveTo>
                <a:cubicBezTo>
                  <a:pt x="341" y="0"/>
                  <a:pt x="0" y="567"/>
                  <a:pt x="0" y="1248"/>
                </a:cubicBezTo>
                <a:cubicBezTo>
                  <a:pt x="0" y="1928"/>
                  <a:pt x="341" y="2495"/>
                  <a:pt x="794" y="2495"/>
                </a:cubicBezTo>
                <a:lnTo>
                  <a:pt x="9566" y="2495"/>
                </a:lnTo>
                <a:cubicBezTo>
                  <a:pt x="10019" y="2495"/>
                  <a:pt x="10360" y="1928"/>
                  <a:pt x="10360" y="1248"/>
                </a:cubicBezTo>
                <a:cubicBezTo>
                  <a:pt x="10360" y="567"/>
                  <a:pt x="10019" y="0"/>
                  <a:pt x="9566" y="0"/>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908" name="Google Shape;908;p13"/>
          <p:cNvSpPr/>
          <p:nvPr/>
        </p:nvSpPr>
        <p:spPr>
          <a:xfrm>
            <a:off x="406276" y="1873982"/>
            <a:ext cx="42685" cy="44"/>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909" name="Google Shape;909;p13"/>
          <p:cNvSpPr/>
          <p:nvPr/>
        </p:nvSpPr>
        <p:spPr>
          <a:xfrm>
            <a:off x="807362" y="1819723"/>
            <a:ext cx="41" cy="44"/>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910" name="Google Shape;910;p13"/>
          <p:cNvSpPr/>
          <p:nvPr/>
        </p:nvSpPr>
        <p:spPr>
          <a:xfrm>
            <a:off x="376289" y="1780289"/>
            <a:ext cx="431116" cy="93736"/>
          </a:xfrm>
          <a:custGeom>
            <a:avLst/>
            <a:gdLst/>
            <a:ahLst/>
            <a:cxnLst/>
            <a:rect l="l" t="t" r="r" b="b"/>
            <a:pathLst>
              <a:path w="10322" h="2156" extrusionOk="0">
                <a:moveTo>
                  <a:pt x="10057" y="0"/>
                </a:moveTo>
                <a:lnTo>
                  <a:pt x="10057" y="0"/>
                </a:lnTo>
                <a:cubicBezTo>
                  <a:pt x="10095" y="76"/>
                  <a:pt x="10095" y="190"/>
                  <a:pt x="10095" y="303"/>
                </a:cubicBezTo>
                <a:cubicBezTo>
                  <a:pt x="10095" y="983"/>
                  <a:pt x="9755" y="1551"/>
                  <a:pt x="9301" y="1551"/>
                </a:cubicBezTo>
                <a:lnTo>
                  <a:pt x="530" y="1551"/>
                </a:lnTo>
                <a:cubicBezTo>
                  <a:pt x="303" y="1551"/>
                  <a:pt x="114" y="1437"/>
                  <a:pt x="0" y="1210"/>
                </a:cubicBezTo>
                <a:lnTo>
                  <a:pt x="0" y="1210"/>
                </a:lnTo>
                <a:cubicBezTo>
                  <a:pt x="76" y="1740"/>
                  <a:pt x="378" y="2118"/>
                  <a:pt x="719" y="2155"/>
                </a:cubicBezTo>
                <a:lnTo>
                  <a:pt x="9528" y="2155"/>
                </a:lnTo>
                <a:cubicBezTo>
                  <a:pt x="9981" y="2155"/>
                  <a:pt x="10322" y="1588"/>
                  <a:pt x="10322" y="908"/>
                </a:cubicBezTo>
                <a:cubicBezTo>
                  <a:pt x="10322" y="530"/>
                  <a:pt x="10208" y="227"/>
                  <a:pt x="10057" y="0"/>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911" name="Google Shape;911;p13"/>
          <p:cNvSpPr/>
          <p:nvPr/>
        </p:nvSpPr>
        <p:spPr>
          <a:xfrm>
            <a:off x="728423" y="2207665"/>
            <a:ext cx="105837" cy="175907"/>
          </a:xfrm>
          <a:custGeom>
            <a:avLst/>
            <a:gdLst/>
            <a:ahLst/>
            <a:cxnLst/>
            <a:rect l="l" t="t" r="r" b="b"/>
            <a:pathLst>
              <a:path w="2534" h="4046" extrusionOk="0">
                <a:moveTo>
                  <a:pt x="1286" y="0"/>
                </a:moveTo>
                <a:cubicBezTo>
                  <a:pt x="567" y="0"/>
                  <a:pt x="0" y="908"/>
                  <a:pt x="0" y="2004"/>
                </a:cubicBezTo>
                <a:cubicBezTo>
                  <a:pt x="0" y="3138"/>
                  <a:pt x="567" y="4046"/>
                  <a:pt x="1286" y="4046"/>
                </a:cubicBezTo>
                <a:cubicBezTo>
                  <a:pt x="1966" y="4046"/>
                  <a:pt x="2533" y="3138"/>
                  <a:pt x="2533" y="2004"/>
                </a:cubicBezTo>
                <a:cubicBezTo>
                  <a:pt x="2533" y="908"/>
                  <a:pt x="1966" y="0"/>
                  <a:pt x="1286" y="0"/>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912" name="Google Shape;912;p13"/>
          <p:cNvSpPr/>
          <p:nvPr/>
        </p:nvSpPr>
        <p:spPr>
          <a:xfrm>
            <a:off x="374701" y="2240534"/>
            <a:ext cx="432703" cy="110169"/>
          </a:xfrm>
          <a:custGeom>
            <a:avLst/>
            <a:gdLst/>
            <a:ahLst/>
            <a:cxnLst/>
            <a:rect l="l" t="t" r="r" b="b"/>
            <a:pathLst>
              <a:path w="10360" h="2534" extrusionOk="0">
                <a:moveTo>
                  <a:pt x="794" y="1"/>
                </a:moveTo>
                <a:cubicBezTo>
                  <a:pt x="341" y="1"/>
                  <a:pt x="0" y="568"/>
                  <a:pt x="0" y="1248"/>
                </a:cubicBezTo>
                <a:cubicBezTo>
                  <a:pt x="0" y="1967"/>
                  <a:pt x="341" y="2534"/>
                  <a:pt x="794" y="2534"/>
                </a:cubicBezTo>
                <a:lnTo>
                  <a:pt x="9566" y="2534"/>
                </a:lnTo>
                <a:cubicBezTo>
                  <a:pt x="10019" y="2534"/>
                  <a:pt x="10360" y="1967"/>
                  <a:pt x="10360" y="1248"/>
                </a:cubicBezTo>
                <a:cubicBezTo>
                  <a:pt x="10360" y="568"/>
                  <a:pt x="10019" y="1"/>
                  <a:pt x="9566" y="1"/>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913" name="Google Shape;913;p13"/>
          <p:cNvSpPr/>
          <p:nvPr/>
        </p:nvSpPr>
        <p:spPr>
          <a:xfrm>
            <a:off x="406276" y="2349008"/>
            <a:ext cx="42685" cy="1696"/>
          </a:xfrm>
          <a:custGeom>
            <a:avLst/>
            <a:gdLst/>
            <a:ahLst/>
            <a:cxnLst/>
            <a:rect l="l" t="t" r="r" b="b"/>
            <a:pathLst>
              <a:path w="1022" h="39" extrusionOk="0">
                <a:moveTo>
                  <a:pt x="1021" y="39"/>
                </a:moveTo>
                <a:lnTo>
                  <a:pt x="38" y="39"/>
                </a:lnTo>
                <a:cubicBezTo>
                  <a:pt x="38" y="39"/>
                  <a:pt x="38" y="39"/>
                  <a:pt x="38" y="39"/>
                </a:cubicBezTo>
                <a:cubicBezTo>
                  <a:pt x="38" y="39"/>
                  <a:pt x="38" y="39"/>
                  <a:pt x="38" y="39"/>
                </a:cubicBezTo>
                <a:lnTo>
                  <a:pt x="1021" y="39"/>
                </a:lnTo>
                <a:lnTo>
                  <a:pt x="1021" y="39"/>
                </a:lnTo>
                <a:close/>
                <a:moveTo>
                  <a:pt x="1" y="39"/>
                </a:moveTo>
                <a:lnTo>
                  <a:pt x="1" y="39"/>
                </a:lnTo>
                <a:lnTo>
                  <a:pt x="1" y="39"/>
                </a:lnTo>
                <a:close/>
                <a:moveTo>
                  <a:pt x="1" y="39"/>
                </a:moveTo>
                <a:lnTo>
                  <a:pt x="1" y="39"/>
                </a:lnTo>
                <a:lnTo>
                  <a:pt x="1" y="39"/>
                </a:lnTo>
                <a:close/>
                <a:moveTo>
                  <a:pt x="1" y="39"/>
                </a:moveTo>
                <a:lnTo>
                  <a:pt x="1" y="39"/>
                </a:lnTo>
                <a:lnTo>
                  <a:pt x="1" y="39"/>
                </a:lnTo>
                <a:close/>
                <a:moveTo>
                  <a:pt x="1" y="39"/>
                </a:moveTo>
                <a:cubicBezTo>
                  <a:pt x="1" y="39"/>
                  <a:pt x="1" y="39"/>
                  <a:pt x="1" y="1"/>
                </a:cubicBezTo>
                <a:cubicBezTo>
                  <a:pt x="1" y="39"/>
                  <a:pt x="1" y="39"/>
                  <a:pt x="1" y="39"/>
                </a:cubicBez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914" name="Google Shape;914;p13"/>
          <p:cNvSpPr/>
          <p:nvPr/>
        </p:nvSpPr>
        <p:spPr>
          <a:xfrm>
            <a:off x="807362" y="2294793"/>
            <a:ext cx="41" cy="44"/>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915" name="Google Shape;915;p13"/>
          <p:cNvSpPr/>
          <p:nvPr/>
        </p:nvSpPr>
        <p:spPr>
          <a:xfrm>
            <a:off x="376289" y="2255317"/>
            <a:ext cx="431116" cy="95388"/>
          </a:xfrm>
          <a:custGeom>
            <a:avLst/>
            <a:gdLst/>
            <a:ahLst/>
            <a:cxnLst/>
            <a:rect l="l" t="t" r="r" b="b"/>
            <a:pathLst>
              <a:path w="10322" h="2194" extrusionOk="0">
                <a:moveTo>
                  <a:pt x="10057" y="1"/>
                </a:moveTo>
                <a:cubicBezTo>
                  <a:pt x="10095" y="114"/>
                  <a:pt x="10095" y="228"/>
                  <a:pt x="10095" y="303"/>
                </a:cubicBezTo>
                <a:cubicBezTo>
                  <a:pt x="10095" y="1022"/>
                  <a:pt x="9755" y="1589"/>
                  <a:pt x="9301" y="1589"/>
                </a:cubicBezTo>
                <a:lnTo>
                  <a:pt x="530" y="1589"/>
                </a:lnTo>
                <a:cubicBezTo>
                  <a:pt x="303" y="1589"/>
                  <a:pt x="114" y="1438"/>
                  <a:pt x="0" y="1249"/>
                </a:cubicBezTo>
                <a:lnTo>
                  <a:pt x="0" y="1249"/>
                </a:lnTo>
                <a:cubicBezTo>
                  <a:pt x="76" y="1740"/>
                  <a:pt x="340" y="2156"/>
                  <a:pt x="719" y="2156"/>
                </a:cubicBezTo>
                <a:cubicBezTo>
                  <a:pt x="719" y="2194"/>
                  <a:pt x="719" y="2194"/>
                  <a:pt x="719" y="2194"/>
                </a:cubicBezTo>
                <a:lnTo>
                  <a:pt x="9528" y="2194"/>
                </a:lnTo>
                <a:cubicBezTo>
                  <a:pt x="9981" y="2194"/>
                  <a:pt x="10322" y="1627"/>
                  <a:pt x="10322" y="908"/>
                </a:cubicBezTo>
                <a:cubicBezTo>
                  <a:pt x="10322" y="568"/>
                  <a:pt x="10208" y="228"/>
                  <a:pt x="10057" y="1"/>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916" name="Google Shape;916;p13"/>
          <p:cNvSpPr/>
          <p:nvPr/>
        </p:nvSpPr>
        <p:spPr>
          <a:xfrm>
            <a:off x="728423" y="2682691"/>
            <a:ext cx="105837" cy="177603"/>
          </a:xfrm>
          <a:custGeom>
            <a:avLst/>
            <a:gdLst/>
            <a:ahLst/>
            <a:cxnLst/>
            <a:rect l="l" t="t" r="r" b="b"/>
            <a:pathLst>
              <a:path w="2534" h="4085" extrusionOk="0">
                <a:moveTo>
                  <a:pt x="1286" y="1"/>
                </a:moveTo>
                <a:cubicBezTo>
                  <a:pt x="567" y="1"/>
                  <a:pt x="0" y="908"/>
                  <a:pt x="0" y="2042"/>
                </a:cubicBezTo>
                <a:cubicBezTo>
                  <a:pt x="0" y="3177"/>
                  <a:pt x="567" y="4084"/>
                  <a:pt x="1286" y="4084"/>
                </a:cubicBezTo>
                <a:cubicBezTo>
                  <a:pt x="1966" y="4084"/>
                  <a:pt x="2533" y="3177"/>
                  <a:pt x="2533" y="2042"/>
                </a:cubicBezTo>
                <a:cubicBezTo>
                  <a:pt x="2533" y="908"/>
                  <a:pt x="1966" y="1"/>
                  <a:pt x="1286" y="1"/>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917" name="Google Shape;917;p13"/>
          <p:cNvSpPr/>
          <p:nvPr/>
        </p:nvSpPr>
        <p:spPr>
          <a:xfrm>
            <a:off x="374701" y="2717213"/>
            <a:ext cx="432703" cy="10856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918" name="Google Shape;918;p13"/>
          <p:cNvSpPr/>
          <p:nvPr/>
        </p:nvSpPr>
        <p:spPr>
          <a:xfrm>
            <a:off x="406276" y="2825730"/>
            <a:ext cx="42685" cy="44"/>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919" name="Google Shape;919;p13"/>
          <p:cNvSpPr/>
          <p:nvPr/>
        </p:nvSpPr>
        <p:spPr>
          <a:xfrm>
            <a:off x="807362" y="2769819"/>
            <a:ext cx="41" cy="1696"/>
          </a:xfrm>
          <a:custGeom>
            <a:avLst/>
            <a:gdLst/>
            <a:ahLst/>
            <a:cxnLst/>
            <a:rect l="l" t="t" r="r" b="b"/>
            <a:pathLst>
              <a:path w="1" h="39" extrusionOk="0">
                <a:moveTo>
                  <a:pt x="1" y="38"/>
                </a:moveTo>
                <a:lnTo>
                  <a:pt x="1" y="38"/>
                </a:lnTo>
                <a:lnTo>
                  <a:pt x="1" y="38"/>
                </a:lnTo>
                <a:close/>
                <a:moveTo>
                  <a:pt x="1" y="1"/>
                </a:moveTo>
                <a:lnTo>
                  <a:pt x="1" y="1"/>
                </a:lnTo>
                <a:lnTo>
                  <a:pt x="1" y="1"/>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920" name="Google Shape;920;p13"/>
          <p:cNvSpPr/>
          <p:nvPr/>
        </p:nvSpPr>
        <p:spPr>
          <a:xfrm>
            <a:off x="376289" y="2732037"/>
            <a:ext cx="431116" cy="93736"/>
          </a:xfrm>
          <a:custGeom>
            <a:avLst/>
            <a:gdLst/>
            <a:ahLst/>
            <a:cxnLst/>
            <a:rect l="l" t="t" r="r" b="b"/>
            <a:pathLst>
              <a:path w="10322" h="2156" extrusionOk="0">
                <a:moveTo>
                  <a:pt x="10057" y="0"/>
                </a:moveTo>
                <a:cubicBezTo>
                  <a:pt x="10095" y="76"/>
                  <a:pt x="10095" y="189"/>
                  <a:pt x="10095" y="303"/>
                </a:cubicBezTo>
                <a:cubicBezTo>
                  <a:pt x="10095" y="983"/>
                  <a:pt x="9755" y="1550"/>
                  <a:pt x="9301" y="1550"/>
                </a:cubicBezTo>
                <a:lnTo>
                  <a:pt x="530" y="1550"/>
                </a:lnTo>
                <a:cubicBezTo>
                  <a:pt x="303" y="1550"/>
                  <a:pt x="114" y="1437"/>
                  <a:pt x="0" y="1210"/>
                </a:cubicBezTo>
                <a:lnTo>
                  <a:pt x="0" y="1210"/>
                </a:lnTo>
                <a:cubicBezTo>
                  <a:pt x="76" y="1739"/>
                  <a:pt x="340" y="2117"/>
                  <a:pt x="719" y="2155"/>
                </a:cubicBezTo>
                <a:lnTo>
                  <a:pt x="9528" y="2155"/>
                </a:lnTo>
                <a:cubicBezTo>
                  <a:pt x="9981" y="2155"/>
                  <a:pt x="10322" y="1588"/>
                  <a:pt x="10322" y="907"/>
                </a:cubicBezTo>
                <a:lnTo>
                  <a:pt x="10322" y="870"/>
                </a:lnTo>
                <a:cubicBezTo>
                  <a:pt x="10322" y="529"/>
                  <a:pt x="10208" y="227"/>
                  <a:pt x="10057" y="0"/>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921" name="Google Shape;921;p13"/>
          <p:cNvSpPr/>
          <p:nvPr/>
        </p:nvSpPr>
        <p:spPr>
          <a:xfrm>
            <a:off x="728423" y="3159413"/>
            <a:ext cx="105837" cy="175907"/>
          </a:xfrm>
          <a:custGeom>
            <a:avLst/>
            <a:gdLst/>
            <a:ahLst/>
            <a:cxnLst/>
            <a:rect l="l" t="t" r="r" b="b"/>
            <a:pathLst>
              <a:path w="2534" h="4046" extrusionOk="0">
                <a:moveTo>
                  <a:pt x="1286" y="0"/>
                </a:moveTo>
                <a:cubicBezTo>
                  <a:pt x="567" y="0"/>
                  <a:pt x="0" y="907"/>
                  <a:pt x="0" y="2004"/>
                </a:cubicBezTo>
                <a:cubicBezTo>
                  <a:pt x="0" y="3138"/>
                  <a:pt x="567" y="4045"/>
                  <a:pt x="1286" y="4045"/>
                </a:cubicBezTo>
                <a:cubicBezTo>
                  <a:pt x="1966" y="4045"/>
                  <a:pt x="2533" y="3138"/>
                  <a:pt x="2533" y="2004"/>
                </a:cubicBezTo>
                <a:cubicBezTo>
                  <a:pt x="2533" y="907"/>
                  <a:pt x="1966" y="0"/>
                  <a:pt x="1286" y="0"/>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922" name="Google Shape;922;p13"/>
          <p:cNvSpPr/>
          <p:nvPr/>
        </p:nvSpPr>
        <p:spPr>
          <a:xfrm>
            <a:off x="374701" y="3192282"/>
            <a:ext cx="432703" cy="108517"/>
          </a:xfrm>
          <a:custGeom>
            <a:avLst/>
            <a:gdLst/>
            <a:ahLst/>
            <a:cxnLst/>
            <a:rect l="l" t="t" r="r" b="b"/>
            <a:pathLst>
              <a:path w="10360" h="2496" extrusionOk="0">
                <a:moveTo>
                  <a:pt x="794" y="0"/>
                </a:moveTo>
                <a:cubicBezTo>
                  <a:pt x="341" y="0"/>
                  <a:pt x="0" y="567"/>
                  <a:pt x="0" y="1248"/>
                </a:cubicBezTo>
                <a:cubicBezTo>
                  <a:pt x="0" y="1966"/>
                  <a:pt x="341" y="2495"/>
                  <a:pt x="794" y="2495"/>
                </a:cubicBezTo>
                <a:lnTo>
                  <a:pt x="9566" y="2495"/>
                </a:lnTo>
                <a:cubicBezTo>
                  <a:pt x="10019" y="2495"/>
                  <a:pt x="10360" y="1966"/>
                  <a:pt x="10360" y="1248"/>
                </a:cubicBezTo>
                <a:cubicBezTo>
                  <a:pt x="10360" y="567"/>
                  <a:pt x="10019" y="0"/>
                  <a:pt x="9566" y="0"/>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923" name="Google Shape;923;p13"/>
          <p:cNvSpPr/>
          <p:nvPr/>
        </p:nvSpPr>
        <p:spPr>
          <a:xfrm>
            <a:off x="406276" y="3300757"/>
            <a:ext cx="42685" cy="44"/>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924" name="Google Shape;924;p13"/>
          <p:cNvSpPr/>
          <p:nvPr/>
        </p:nvSpPr>
        <p:spPr>
          <a:xfrm>
            <a:off x="807362" y="3246497"/>
            <a:ext cx="41" cy="44"/>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925" name="Google Shape;925;p13"/>
          <p:cNvSpPr/>
          <p:nvPr/>
        </p:nvSpPr>
        <p:spPr>
          <a:xfrm>
            <a:off x="376289" y="3207063"/>
            <a:ext cx="431116" cy="93736"/>
          </a:xfrm>
          <a:custGeom>
            <a:avLst/>
            <a:gdLst/>
            <a:ahLst/>
            <a:cxnLst/>
            <a:rect l="l" t="t" r="r" b="b"/>
            <a:pathLst>
              <a:path w="10322" h="2156" extrusionOk="0">
                <a:moveTo>
                  <a:pt x="10057" y="0"/>
                </a:moveTo>
                <a:cubicBezTo>
                  <a:pt x="10095" y="114"/>
                  <a:pt x="10095" y="189"/>
                  <a:pt x="10095" y="303"/>
                </a:cubicBezTo>
                <a:cubicBezTo>
                  <a:pt x="10095" y="1021"/>
                  <a:pt x="9755" y="1551"/>
                  <a:pt x="9301" y="1551"/>
                </a:cubicBezTo>
                <a:lnTo>
                  <a:pt x="530" y="1551"/>
                </a:lnTo>
                <a:cubicBezTo>
                  <a:pt x="303" y="1551"/>
                  <a:pt x="114" y="1437"/>
                  <a:pt x="0" y="1248"/>
                </a:cubicBezTo>
                <a:lnTo>
                  <a:pt x="0" y="1248"/>
                </a:lnTo>
                <a:cubicBezTo>
                  <a:pt x="76" y="1777"/>
                  <a:pt x="378" y="2155"/>
                  <a:pt x="719" y="2155"/>
                </a:cubicBezTo>
                <a:lnTo>
                  <a:pt x="9528" y="2155"/>
                </a:lnTo>
                <a:cubicBezTo>
                  <a:pt x="9981" y="2155"/>
                  <a:pt x="10322" y="1626"/>
                  <a:pt x="10322" y="908"/>
                </a:cubicBezTo>
                <a:cubicBezTo>
                  <a:pt x="10322" y="530"/>
                  <a:pt x="10208" y="227"/>
                  <a:pt x="10057" y="0"/>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926" name="Google Shape;926;p13"/>
          <p:cNvSpPr/>
          <p:nvPr/>
        </p:nvSpPr>
        <p:spPr>
          <a:xfrm>
            <a:off x="728423" y="3634439"/>
            <a:ext cx="105837" cy="175907"/>
          </a:xfrm>
          <a:custGeom>
            <a:avLst/>
            <a:gdLst/>
            <a:ahLst/>
            <a:cxnLst/>
            <a:rect l="l" t="t" r="r" b="b"/>
            <a:pathLst>
              <a:path w="2534" h="4046" extrusionOk="0">
                <a:moveTo>
                  <a:pt x="1286" y="0"/>
                </a:moveTo>
                <a:cubicBezTo>
                  <a:pt x="567" y="0"/>
                  <a:pt x="0" y="908"/>
                  <a:pt x="0" y="2042"/>
                </a:cubicBezTo>
                <a:cubicBezTo>
                  <a:pt x="0" y="3138"/>
                  <a:pt x="567" y="4046"/>
                  <a:pt x="1286" y="4046"/>
                </a:cubicBezTo>
                <a:cubicBezTo>
                  <a:pt x="1966" y="4046"/>
                  <a:pt x="2533" y="3138"/>
                  <a:pt x="2533" y="2042"/>
                </a:cubicBezTo>
                <a:cubicBezTo>
                  <a:pt x="2533" y="908"/>
                  <a:pt x="1966" y="0"/>
                  <a:pt x="1286" y="0"/>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927" name="Google Shape;927;p13"/>
          <p:cNvSpPr/>
          <p:nvPr/>
        </p:nvSpPr>
        <p:spPr>
          <a:xfrm>
            <a:off x="374701" y="3668959"/>
            <a:ext cx="432703" cy="108517"/>
          </a:xfrm>
          <a:custGeom>
            <a:avLst/>
            <a:gdLst/>
            <a:ahLst/>
            <a:cxnLst/>
            <a:rect l="l" t="t" r="r" b="b"/>
            <a:pathLst>
              <a:path w="10360" h="2496" extrusionOk="0">
                <a:moveTo>
                  <a:pt x="794" y="0"/>
                </a:moveTo>
                <a:cubicBezTo>
                  <a:pt x="341" y="0"/>
                  <a:pt x="0" y="530"/>
                  <a:pt x="0" y="1248"/>
                </a:cubicBezTo>
                <a:cubicBezTo>
                  <a:pt x="0" y="1929"/>
                  <a:pt x="341" y="2496"/>
                  <a:pt x="794" y="2496"/>
                </a:cubicBezTo>
                <a:lnTo>
                  <a:pt x="9566" y="2496"/>
                </a:lnTo>
                <a:cubicBezTo>
                  <a:pt x="10019" y="2496"/>
                  <a:pt x="10360" y="1929"/>
                  <a:pt x="10360" y="1248"/>
                </a:cubicBezTo>
                <a:cubicBezTo>
                  <a:pt x="10360" y="530"/>
                  <a:pt x="10019" y="0"/>
                  <a:pt x="9566" y="0"/>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928" name="Google Shape;928;p13"/>
          <p:cNvSpPr/>
          <p:nvPr/>
        </p:nvSpPr>
        <p:spPr>
          <a:xfrm>
            <a:off x="406276" y="3777434"/>
            <a:ext cx="42685" cy="44"/>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929" name="Google Shape;929;p13"/>
          <p:cNvSpPr/>
          <p:nvPr/>
        </p:nvSpPr>
        <p:spPr>
          <a:xfrm>
            <a:off x="807362" y="3721565"/>
            <a:ext cx="41" cy="1696"/>
          </a:xfrm>
          <a:custGeom>
            <a:avLst/>
            <a:gdLst/>
            <a:ahLst/>
            <a:cxnLst/>
            <a:rect l="l" t="t" r="r" b="b"/>
            <a:pathLst>
              <a:path w="1" h="39" extrusionOk="0">
                <a:moveTo>
                  <a:pt x="1" y="38"/>
                </a:moveTo>
                <a:lnTo>
                  <a:pt x="1" y="38"/>
                </a:lnTo>
                <a:lnTo>
                  <a:pt x="1" y="38"/>
                </a:lnTo>
                <a:close/>
                <a:moveTo>
                  <a:pt x="1" y="0"/>
                </a:moveTo>
                <a:lnTo>
                  <a:pt x="1" y="0"/>
                </a:lnTo>
                <a:lnTo>
                  <a:pt x="1" y="0"/>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930" name="Google Shape;930;p13"/>
          <p:cNvSpPr/>
          <p:nvPr/>
        </p:nvSpPr>
        <p:spPr>
          <a:xfrm>
            <a:off x="376289" y="3682090"/>
            <a:ext cx="431116" cy="95388"/>
          </a:xfrm>
          <a:custGeom>
            <a:avLst/>
            <a:gdLst/>
            <a:ahLst/>
            <a:cxnLst/>
            <a:rect l="l" t="t" r="r" b="b"/>
            <a:pathLst>
              <a:path w="10322" h="2194" extrusionOk="0">
                <a:moveTo>
                  <a:pt x="10057" y="1"/>
                </a:moveTo>
                <a:cubicBezTo>
                  <a:pt x="10095" y="114"/>
                  <a:pt x="10095" y="228"/>
                  <a:pt x="10095" y="341"/>
                </a:cubicBezTo>
                <a:cubicBezTo>
                  <a:pt x="10095" y="1022"/>
                  <a:pt x="9755" y="1589"/>
                  <a:pt x="9301" y="1589"/>
                </a:cubicBezTo>
                <a:lnTo>
                  <a:pt x="530" y="1589"/>
                </a:lnTo>
                <a:cubicBezTo>
                  <a:pt x="303" y="1589"/>
                  <a:pt x="114" y="1475"/>
                  <a:pt x="0" y="1248"/>
                </a:cubicBezTo>
                <a:lnTo>
                  <a:pt x="0" y="1248"/>
                </a:lnTo>
                <a:cubicBezTo>
                  <a:pt x="76" y="1778"/>
                  <a:pt x="340" y="2156"/>
                  <a:pt x="719" y="2194"/>
                </a:cubicBezTo>
                <a:lnTo>
                  <a:pt x="9528" y="2194"/>
                </a:lnTo>
                <a:cubicBezTo>
                  <a:pt x="9981" y="2194"/>
                  <a:pt x="10322" y="1627"/>
                  <a:pt x="10322" y="946"/>
                </a:cubicBezTo>
                <a:lnTo>
                  <a:pt x="10322" y="908"/>
                </a:lnTo>
                <a:cubicBezTo>
                  <a:pt x="10322" y="568"/>
                  <a:pt x="10208" y="228"/>
                  <a:pt x="10057" y="1"/>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931" name="Google Shape;931;p13"/>
          <p:cNvSpPr/>
          <p:nvPr/>
        </p:nvSpPr>
        <p:spPr>
          <a:xfrm>
            <a:off x="728423" y="4111118"/>
            <a:ext cx="105837" cy="175951"/>
          </a:xfrm>
          <a:custGeom>
            <a:avLst/>
            <a:gdLst/>
            <a:ahLst/>
            <a:cxnLst/>
            <a:rect l="l" t="t" r="r" b="b"/>
            <a:pathLst>
              <a:path w="2534" h="4047" extrusionOk="0">
                <a:moveTo>
                  <a:pt x="1286" y="1"/>
                </a:moveTo>
                <a:cubicBezTo>
                  <a:pt x="567" y="1"/>
                  <a:pt x="0" y="908"/>
                  <a:pt x="0" y="2004"/>
                </a:cubicBezTo>
                <a:cubicBezTo>
                  <a:pt x="0" y="3139"/>
                  <a:pt x="567" y="4046"/>
                  <a:pt x="1286" y="4046"/>
                </a:cubicBezTo>
                <a:cubicBezTo>
                  <a:pt x="1966" y="4046"/>
                  <a:pt x="2533" y="3139"/>
                  <a:pt x="2533" y="2004"/>
                </a:cubicBezTo>
                <a:cubicBezTo>
                  <a:pt x="2533" y="908"/>
                  <a:pt x="1966" y="1"/>
                  <a:pt x="1286" y="1"/>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932" name="Google Shape;932;p13"/>
          <p:cNvSpPr/>
          <p:nvPr/>
        </p:nvSpPr>
        <p:spPr>
          <a:xfrm>
            <a:off x="374701" y="4143986"/>
            <a:ext cx="432703" cy="10856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933" name="Google Shape;933;p13"/>
          <p:cNvSpPr/>
          <p:nvPr/>
        </p:nvSpPr>
        <p:spPr>
          <a:xfrm>
            <a:off x="406276" y="4252503"/>
            <a:ext cx="42685" cy="44"/>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934" name="Google Shape;934;p13"/>
          <p:cNvSpPr/>
          <p:nvPr/>
        </p:nvSpPr>
        <p:spPr>
          <a:xfrm>
            <a:off x="807362" y="4198245"/>
            <a:ext cx="41" cy="44"/>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935" name="Google Shape;935;p13"/>
          <p:cNvSpPr/>
          <p:nvPr/>
        </p:nvSpPr>
        <p:spPr>
          <a:xfrm>
            <a:off x="376289" y="4158811"/>
            <a:ext cx="431116" cy="93736"/>
          </a:xfrm>
          <a:custGeom>
            <a:avLst/>
            <a:gdLst/>
            <a:ahLst/>
            <a:cxnLst/>
            <a:rect l="l" t="t" r="r" b="b"/>
            <a:pathLst>
              <a:path w="10322" h="2156" extrusionOk="0">
                <a:moveTo>
                  <a:pt x="10057" y="0"/>
                </a:moveTo>
                <a:cubicBezTo>
                  <a:pt x="10095" y="113"/>
                  <a:pt x="10095" y="189"/>
                  <a:pt x="10095" y="302"/>
                </a:cubicBezTo>
                <a:cubicBezTo>
                  <a:pt x="10095" y="1021"/>
                  <a:pt x="9755" y="1550"/>
                  <a:pt x="9301" y="1550"/>
                </a:cubicBezTo>
                <a:lnTo>
                  <a:pt x="530" y="1550"/>
                </a:lnTo>
                <a:cubicBezTo>
                  <a:pt x="303" y="1550"/>
                  <a:pt x="114" y="1437"/>
                  <a:pt x="0" y="1248"/>
                </a:cubicBezTo>
                <a:lnTo>
                  <a:pt x="0" y="1248"/>
                </a:lnTo>
                <a:cubicBezTo>
                  <a:pt x="76" y="1739"/>
                  <a:pt x="340" y="2155"/>
                  <a:pt x="719" y="2155"/>
                </a:cubicBezTo>
                <a:lnTo>
                  <a:pt x="9528" y="2155"/>
                </a:lnTo>
                <a:cubicBezTo>
                  <a:pt x="9981" y="2155"/>
                  <a:pt x="10322" y="1588"/>
                  <a:pt x="10322" y="907"/>
                </a:cubicBezTo>
                <a:cubicBezTo>
                  <a:pt x="10322" y="529"/>
                  <a:pt x="10208" y="227"/>
                  <a:pt x="10057" y="0"/>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936" name="Google Shape;936;p13"/>
          <p:cNvSpPr/>
          <p:nvPr/>
        </p:nvSpPr>
        <p:spPr>
          <a:xfrm>
            <a:off x="728423" y="4586187"/>
            <a:ext cx="105837" cy="175907"/>
          </a:xfrm>
          <a:custGeom>
            <a:avLst/>
            <a:gdLst/>
            <a:ahLst/>
            <a:cxnLst/>
            <a:rect l="l" t="t" r="r" b="b"/>
            <a:pathLst>
              <a:path w="2534" h="4046" extrusionOk="0">
                <a:moveTo>
                  <a:pt x="1286" y="0"/>
                </a:moveTo>
                <a:cubicBezTo>
                  <a:pt x="567" y="0"/>
                  <a:pt x="0" y="907"/>
                  <a:pt x="0" y="2042"/>
                </a:cubicBezTo>
                <a:cubicBezTo>
                  <a:pt x="0" y="3138"/>
                  <a:pt x="567" y="4045"/>
                  <a:pt x="1286" y="4045"/>
                </a:cubicBezTo>
                <a:cubicBezTo>
                  <a:pt x="1966" y="4045"/>
                  <a:pt x="2533" y="3138"/>
                  <a:pt x="2533" y="2042"/>
                </a:cubicBezTo>
                <a:cubicBezTo>
                  <a:pt x="2533" y="907"/>
                  <a:pt x="1966" y="0"/>
                  <a:pt x="1286" y="0"/>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937" name="Google Shape;937;p13"/>
          <p:cNvSpPr/>
          <p:nvPr/>
        </p:nvSpPr>
        <p:spPr>
          <a:xfrm>
            <a:off x="374701" y="4620665"/>
            <a:ext cx="432703" cy="108561"/>
          </a:xfrm>
          <a:custGeom>
            <a:avLst/>
            <a:gdLst/>
            <a:ahLst/>
            <a:cxnLst/>
            <a:rect l="l" t="t" r="r" b="b"/>
            <a:pathLst>
              <a:path w="10360" h="2497" extrusionOk="0">
                <a:moveTo>
                  <a:pt x="794" y="1"/>
                </a:moveTo>
                <a:cubicBezTo>
                  <a:pt x="341" y="1"/>
                  <a:pt x="0" y="530"/>
                  <a:pt x="0" y="1249"/>
                </a:cubicBezTo>
                <a:cubicBezTo>
                  <a:pt x="0" y="1929"/>
                  <a:pt x="341" y="2496"/>
                  <a:pt x="794" y="2496"/>
                </a:cubicBezTo>
                <a:lnTo>
                  <a:pt x="9566" y="2496"/>
                </a:lnTo>
                <a:cubicBezTo>
                  <a:pt x="10019" y="2496"/>
                  <a:pt x="10360" y="1929"/>
                  <a:pt x="10360" y="1249"/>
                </a:cubicBezTo>
                <a:cubicBezTo>
                  <a:pt x="10360" y="530"/>
                  <a:pt x="10019" y="1"/>
                  <a:pt x="9566" y="1"/>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938" name="Google Shape;938;p13"/>
          <p:cNvSpPr/>
          <p:nvPr/>
        </p:nvSpPr>
        <p:spPr>
          <a:xfrm>
            <a:off x="406276" y="4729182"/>
            <a:ext cx="42685" cy="44"/>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939" name="Google Shape;939;p13"/>
          <p:cNvSpPr/>
          <p:nvPr/>
        </p:nvSpPr>
        <p:spPr>
          <a:xfrm>
            <a:off x="807362" y="4673271"/>
            <a:ext cx="41" cy="44"/>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940" name="Google Shape;940;p13"/>
          <p:cNvSpPr/>
          <p:nvPr/>
        </p:nvSpPr>
        <p:spPr>
          <a:xfrm>
            <a:off x="376289" y="4633838"/>
            <a:ext cx="431116" cy="95388"/>
          </a:xfrm>
          <a:custGeom>
            <a:avLst/>
            <a:gdLst/>
            <a:ahLst/>
            <a:cxnLst/>
            <a:rect l="l" t="t" r="r" b="b"/>
            <a:pathLst>
              <a:path w="10322" h="2194" extrusionOk="0">
                <a:moveTo>
                  <a:pt x="10057" y="0"/>
                </a:moveTo>
                <a:lnTo>
                  <a:pt x="10057" y="0"/>
                </a:ln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6"/>
                </a:cubicBezTo>
                <a:lnTo>
                  <a:pt x="10322" y="908"/>
                </a:lnTo>
                <a:cubicBezTo>
                  <a:pt x="10322" y="568"/>
                  <a:pt x="10208" y="227"/>
                  <a:pt x="10057" y="0"/>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941" name="Google Shape;941;p13"/>
          <p:cNvSpPr/>
          <p:nvPr/>
        </p:nvSpPr>
        <p:spPr>
          <a:xfrm>
            <a:off x="728423" y="5061213"/>
            <a:ext cx="105837" cy="177559"/>
          </a:xfrm>
          <a:custGeom>
            <a:avLst/>
            <a:gdLst/>
            <a:ahLst/>
            <a:cxnLst/>
            <a:rect l="l" t="t" r="r" b="b"/>
            <a:pathLst>
              <a:path w="2534" h="4084" extrusionOk="0">
                <a:moveTo>
                  <a:pt x="1286" y="0"/>
                </a:moveTo>
                <a:cubicBezTo>
                  <a:pt x="567" y="0"/>
                  <a:pt x="0" y="908"/>
                  <a:pt x="0" y="2042"/>
                </a:cubicBezTo>
                <a:cubicBezTo>
                  <a:pt x="0" y="3176"/>
                  <a:pt x="567" y="4084"/>
                  <a:pt x="1286" y="4084"/>
                </a:cubicBezTo>
                <a:cubicBezTo>
                  <a:pt x="1966" y="4084"/>
                  <a:pt x="2533" y="3176"/>
                  <a:pt x="2533" y="2042"/>
                </a:cubicBezTo>
                <a:cubicBezTo>
                  <a:pt x="2533" y="908"/>
                  <a:pt x="1966" y="0"/>
                  <a:pt x="1286" y="0"/>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942" name="Google Shape;942;p13"/>
          <p:cNvSpPr/>
          <p:nvPr/>
        </p:nvSpPr>
        <p:spPr>
          <a:xfrm>
            <a:off x="374701" y="5095734"/>
            <a:ext cx="432703" cy="108517"/>
          </a:xfrm>
          <a:custGeom>
            <a:avLst/>
            <a:gdLst/>
            <a:ahLst/>
            <a:cxnLst/>
            <a:rect l="l" t="t" r="r" b="b"/>
            <a:pathLst>
              <a:path w="10360" h="2496" extrusionOk="0">
                <a:moveTo>
                  <a:pt x="794" y="0"/>
                </a:moveTo>
                <a:cubicBezTo>
                  <a:pt x="341" y="0"/>
                  <a:pt x="0" y="567"/>
                  <a:pt x="0" y="1248"/>
                </a:cubicBezTo>
                <a:cubicBezTo>
                  <a:pt x="0" y="1929"/>
                  <a:pt x="341" y="2496"/>
                  <a:pt x="794" y="2496"/>
                </a:cubicBezTo>
                <a:lnTo>
                  <a:pt x="9566" y="2496"/>
                </a:lnTo>
                <a:cubicBezTo>
                  <a:pt x="10019" y="2496"/>
                  <a:pt x="10360" y="1929"/>
                  <a:pt x="10360" y="1248"/>
                </a:cubicBezTo>
                <a:cubicBezTo>
                  <a:pt x="10360" y="567"/>
                  <a:pt x="10019" y="0"/>
                  <a:pt x="9566" y="0"/>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943" name="Google Shape;943;p13"/>
          <p:cNvSpPr/>
          <p:nvPr/>
        </p:nvSpPr>
        <p:spPr>
          <a:xfrm>
            <a:off x="406276" y="5204207"/>
            <a:ext cx="42685" cy="44"/>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944" name="Google Shape;944;p13"/>
          <p:cNvSpPr/>
          <p:nvPr/>
        </p:nvSpPr>
        <p:spPr>
          <a:xfrm>
            <a:off x="807362" y="5149993"/>
            <a:ext cx="41" cy="44"/>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945" name="Google Shape;945;p13"/>
          <p:cNvSpPr/>
          <p:nvPr/>
        </p:nvSpPr>
        <p:spPr>
          <a:xfrm>
            <a:off x="376289" y="5110515"/>
            <a:ext cx="431116" cy="93736"/>
          </a:xfrm>
          <a:custGeom>
            <a:avLst/>
            <a:gdLst/>
            <a:ahLst/>
            <a:cxnLst/>
            <a:rect l="l" t="t" r="r" b="b"/>
            <a:pathLst>
              <a:path w="10322" h="2156" extrusionOk="0">
                <a:moveTo>
                  <a:pt x="10057" y="1"/>
                </a:moveTo>
                <a:lnTo>
                  <a:pt x="10057" y="1"/>
                </a:lnTo>
                <a:cubicBezTo>
                  <a:pt x="10095" y="76"/>
                  <a:pt x="10095" y="190"/>
                  <a:pt x="10095" y="303"/>
                </a:cubicBezTo>
                <a:cubicBezTo>
                  <a:pt x="10095" y="984"/>
                  <a:pt x="9755" y="1551"/>
                  <a:pt x="9301" y="1551"/>
                </a:cubicBezTo>
                <a:lnTo>
                  <a:pt x="530" y="1551"/>
                </a:lnTo>
                <a:cubicBezTo>
                  <a:pt x="303" y="1551"/>
                  <a:pt x="114" y="1437"/>
                  <a:pt x="0" y="1210"/>
                </a:cubicBezTo>
                <a:lnTo>
                  <a:pt x="0" y="1210"/>
                </a:lnTo>
                <a:cubicBezTo>
                  <a:pt x="76" y="1740"/>
                  <a:pt x="340" y="2118"/>
                  <a:pt x="719" y="2156"/>
                </a:cubicBezTo>
                <a:lnTo>
                  <a:pt x="9528" y="2156"/>
                </a:lnTo>
                <a:cubicBezTo>
                  <a:pt x="9981" y="2156"/>
                  <a:pt x="10322" y="1589"/>
                  <a:pt x="10322" y="908"/>
                </a:cubicBezTo>
                <a:cubicBezTo>
                  <a:pt x="10322" y="530"/>
                  <a:pt x="10208" y="227"/>
                  <a:pt x="10057" y="1"/>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946" name="Google Shape;946;p13"/>
          <p:cNvSpPr/>
          <p:nvPr/>
        </p:nvSpPr>
        <p:spPr>
          <a:xfrm>
            <a:off x="728423" y="5537891"/>
            <a:ext cx="105837" cy="175951"/>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947" name="Google Shape;947;p13"/>
          <p:cNvSpPr/>
          <p:nvPr/>
        </p:nvSpPr>
        <p:spPr>
          <a:xfrm>
            <a:off x="374701" y="5570760"/>
            <a:ext cx="432703" cy="110169"/>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948" name="Google Shape;948;p13"/>
          <p:cNvSpPr/>
          <p:nvPr/>
        </p:nvSpPr>
        <p:spPr>
          <a:xfrm>
            <a:off x="406276" y="5680886"/>
            <a:ext cx="42685" cy="44"/>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949" name="Google Shape;949;p13"/>
          <p:cNvSpPr/>
          <p:nvPr/>
        </p:nvSpPr>
        <p:spPr>
          <a:xfrm>
            <a:off x="807362" y="5625018"/>
            <a:ext cx="41" cy="44"/>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950" name="Google Shape;950;p13"/>
          <p:cNvSpPr/>
          <p:nvPr/>
        </p:nvSpPr>
        <p:spPr>
          <a:xfrm>
            <a:off x="376289" y="5585584"/>
            <a:ext cx="431116" cy="95344"/>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951" name="Google Shape;951;p13"/>
          <p:cNvSpPr/>
          <p:nvPr/>
        </p:nvSpPr>
        <p:spPr>
          <a:xfrm>
            <a:off x="305201" y="180913"/>
            <a:ext cx="1059620" cy="915619"/>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chemeClr val="accent4"/>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952" name="Google Shape;952;p13"/>
          <p:cNvSpPr/>
          <p:nvPr/>
        </p:nvSpPr>
        <p:spPr>
          <a:xfrm>
            <a:off x="376289" y="1303611"/>
            <a:ext cx="431116" cy="95388"/>
          </a:xfrm>
          <a:custGeom>
            <a:avLst/>
            <a:gdLst/>
            <a:ahLst/>
            <a:cxnLst/>
            <a:rect l="l" t="t" r="r" b="b"/>
            <a:pathLst>
              <a:path w="10322" h="2194" extrusionOk="0">
                <a:moveTo>
                  <a:pt x="10057" y="0"/>
                </a:move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5"/>
                </a:cubicBezTo>
                <a:lnTo>
                  <a:pt x="10322" y="908"/>
                </a:lnTo>
                <a:cubicBezTo>
                  <a:pt x="10322" y="567"/>
                  <a:pt x="10208" y="227"/>
                  <a:pt x="10057" y="0"/>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953" name="Google Shape;953;p13"/>
          <p:cNvSpPr txBox="1">
            <a:spLocks noGrp="1"/>
          </p:cNvSpPr>
          <p:nvPr>
            <p:ph type="title"/>
          </p:nvPr>
        </p:nvSpPr>
        <p:spPr>
          <a:xfrm>
            <a:off x="958333" y="584416"/>
            <a:ext cx="102752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None/>
              <a:defRPr/>
            </a:lvl1pPr>
            <a:lvl2pPr lvl="1" algn="ctr" rtl="0">
              <a:spcBef>
                <a:spcPts val="0"/>
              </a:spcBef>
              <a:spcAft>
                <a:spcPts val="0"/>
              </a:spcAft>
              <a:buNone/>
              <a:defRPr/>
            </a:lvl2pPr>
            <a:lvl3pPr lvl="2" algn="ctr" rtl="0">
              <a:spcBef>
                <a:spcPts val="0"/>
              </a:spcBef>
              <a:spcAft>
                <a:spcPts val="0"/>
              </a:spcAft>
              <a:buNone/>
              <a:defRPr/>
            </a:lvl3pPr>
            <a:lvl4pPr lvl="3" algn="ctr" rtl="0">
              <a:spcBef>
                <a:spcPts val="0"/>
              </a:spcBef>
              <a:spcAft>
                <a:spcPts val="0"/>
              </a:spcAft>
              <a:buNone/>
              <a:defRPr/>
            </a:lvl4pPr>
            <a:lvl5pPr lvl="4" algn="ctr" rtl="0">
              <a:spcBef>
                <a:spcPts val="0"/>
              </a:spcBef>
              <a:spcAft>
                <a:spcPts val="0"/>
              </a:spcAft>
              <a:buNone/>
              <a:defRPr/>
            </a:lvl5pPr>
            <a:lvl6pPr lvl="5" algn="ctr" rtl="0">
              <a:spcBef>
                <a:spcPts val="0"/>
              </a:spcBef>
              <a:spcAft>
                <a:spcPts val="0"/>
              </a:spcAft>
              <a:buNone/>
              <a:defRPr/>
            </a:lvl6pPr>
            <a:lvl7pPr lvl="6" algn="ctr" rtl="0">
              <a:spcBef>
                <a:spcPts val="0"/>
              </a:spcBef>
              <a:spcAft>
                <a:spcPts val="0"/>
              </a:spcAft>
              <a:buNone/>
              <a:defRPr/>
            </a:lvl7pPr>
            <a:lvl8pPr lvl="7" algn="ctr" rtl="0">
              <a:spcBef>
                <a:spcPts val="0"/>
              </a:spcBef>
              <a:spcAft>
                <a:spcPts val="0"/>
              </a:spcAft>
              <a:buNone/>
              <a:defRPr/>
            </a:lvl8pPr>
            <a:lvl9pPr lvl="8" algn="ctr" rtl="0">
              <a:spcBef>
                <a:spcPts val="0"/>
              </a:spcBef>
              <a:spcAft>
                <a:spcPts val="0"/>
              </a:spcAft>
              <a:buNone/>
              <a:defRPr/>
            </a:lvl9pPr>
          </a:lstStyle>
          <a:p>
            <a:endParaRPr/>
          </a:p>
        </p:txBody>
      </p:sp>
      <p:sp>
        <p:nvSpPr>
          <p:cNvPr id="954" name="Google Shape;954;p13">
            <a:hlinkClick r:id="" action="ppaction://noaction"/>
          </p:cNvPr>
          <p:cNvSpPr txBox="1">
            <a:spLocks noGrp="1"/>
          </p:cNvSpPr>
          <p:nvPr>
            <p:ph type="subTitle" idx="1"/>
          </p:nvPr>
        </p:nvSpPr>
        <p:spPr>
          <a:xfrm>
            <a:off x="2395791" y="1639600"/>
            <a:ext cx="3638400" cy="529200"/>
          </a:xfrm>
          <a:prstGeom prst="rect">
            <a:avLst/>
          </a:prstGeom>
        </p:spPr>
        <p:txBody>
          <a:bodyPr spcFirstLastPara="1" wrap="square" lIns="91425" tIns="91425" rIns="91425" bIns="91425" anchor="t" anchorCtr="0">
            <a:noAutofit/>
          </a:bodyPr>
          <a:lstStyle>
            <a:lvl1pPr lvl="0" rtl="0">
              <a:spcBef>
                <a:spcPts val="0"/>
              </a:spcBef>
              <a:spcAft>
                <a:spcPts val="0"/>
              </a:spcAft>
              <a:buNone/>
              <a:defRPr sz="2400" b="1">
                <a:solidFill>
                  <a:schemeClr val="accent1"/>
                </a:solidFill>
              </a:defRPr>
            </a:lvl1pPr>
            <a:lvl2pPr lvl="1" rtl="0">
              <a:spcBef>
                <a:spcPts val="0"/>
              </a:spcBef>
              <a:spcAft>
                <a:spcPts val="0"/>
              </a:spcAft>
              <a:buNone/>
              <a:defRPr sz="2400" b="1">
                <a:solidFill>
                  <a:schemeClr val="accent1"/>
                </a:solidFill>
              </a:defRPr>
            </a:lvl2pPr>
            <a:lvl3pPr lvl="2" rtl="0">
              <a:spcBef>
                <a:spcPts val="0"/>
              </a:spcBef>
              <a:spcAft>
                <a:spcPts val="0"/>
              </a:spcAft>
              <a:buNone/>
              <a:defRPr sz="2400" b="1">
                <a:solidFill>
                  <a:schemeClr val="accent1"/>
                </a:solidFill>
              </a:defRPr>
            </a:lvl3pPr>
            <a:lvl4pPr lvl="3" rtl="0">
              <a:spcBef>
                <a:spcPts val="0"/>
              </a:spcBef>
              <a:spcAft>
                <a:spcPts val="0"/>
              </a:spcAft>
              <a:buNone/>
              <a:defRPr sz="2400" b="1">
                <a:solidFill>
                  <a:schemeClr val="accent1"/>
                </a:solidFill>
              </a:defRPr>
            </a:lvl4pPr>
            <a:lvl5pPr lvl="4" rtl="0">
              <a:spcBef>
                <a:spcPts val="0"/>
              </a:spcBef>
              <a:spcAft>
                <a:spcPts val="0"/>
              </a:spcAft>
              <a:buNone/>
              <a:defRPr sz="2400" b="1">
                <a:solidFill>
                  <a:schemeClr val="accent1"/>
                </a:solidFill>
              </a:defRPr>
            </a:lvl5pPr>
            <a:lvl6pPr lvl="5" rtl="0">
              <a:spcBef>
                <a:spcPts val="0"/>
              </a:spcBef>
              <a:spcAft>
                <a:spcPts val="0"/>
              </a:spcAft>
              <a:buNone/>
              <a:defRPr sz="2400" b="1">
                <a:solidFill>
                  <a:schemeClr val="accent1"/>
                </a:solidFill>
              </a:defRPr>
            </a:lvl6pPr>
            <a:lvl7pPr lvl="6" rtl="0">
              <a:spcBef>
                <a:spcPts val="0"/>
              </a:spcBef>
              <a:spcAft>
                <a:spcPts val="0"/>
              </a:spcAft>
              <a:buNone/>
              <a:defRPr sz="2400" b="1">
                <a:solidFill>
                  <a:schemeClr val="accent1"/>
                </a:solidFill>
              </a:defRPr>
            </a:lvl7pPr>
            <a:lvl8pPr lvl="7" rtl="0">
              <a:spcBef>
                <a:spcPts val="0"/>
              </a:spcBef>
              <a:spcAft>
                <a:spcPts val="0"/>
              </a:spcAft>
              <a:buNone/>
              <a:defRPr sz="2400" b="1">
                <a:solidFill>
                  <a:schemeClr val="accent1"/>
                </a:solidFill>
              </a:defRPr>
            </a:lvl8pPr>
            <a:lvl9pPr lvl="8" rtl="0">
              <a:spcBef>
                <a:spcPts val="0"/>
              </a:spcBef>
              <a:spcAft>
                <a:spcPts val="0"/>
              </a:spcAft>
              <a:buNone/>
              <a:defRPr sz="2400" b="1">
                <a:solidFill>
                  <a:schemeClr val="accent1"/>
                </a:solidFill>
              </a:defRPr>
            </a:lvl9pPr>
          </a:lstStyle>
          <a:p>
            <a:endParaRPr/>
          </a:p>
        </p:txBody>
      </p:sp>
      <p:sp>
        <p:nvSpPr>
          <p:cNvPr id="955" name="Google Shape;955;p13"/>
          <p:cNvSpPr txBox="1">
            <a:spLocks noGrp="1"/>
          </p:cNvSpPr>
          <p:nvPr>
            <p:ph type="subTitle" idx="2"/>
          </p:nvPr>
        </p:nvSpPr>
        <p:spPr>
          <a:xfrm>
            <a:off x="2394712" y="2056420"/>
            <a:ext cx="3640000" cy="759200"/>
          </a:xfrm>
          <a:prstGeom prst="rect">
            <a:avLst/>
          </a:prstGeom>
        </p:spPr>
        <p:txBody>
          <a:bodyPr spcFirstLastPara="1" wrap="square" lIns="91425" tIns="91425" rIns="91425" bIns="91425" anchor="t" anchorCtr="0">
            <a:noAutofit/>
          </a:bodyPr>
          <a:lstStyle>
            <a:lvl1pPr lvl="0" rtl="0">
              <a:spcBef>
                <a:spcPts val="0"/>
              </a:spcBef>
              <a:spcAft>
                <a:spcPts val="0"/>
              </a:spcAft>
              <a:buNone/>
              <a:defRPr>
                <a:solidFill>
                  <a:schemeClr val="dk1"/>
                </a:solidFill>
              </a:defRPr>
            </a:lvl1pPr>
            <a:lvl2pPr lvl="1" rtl="0">
              <a:spcBef>
                <a:spcPts val="0"/>
              </a:spcBef>
              <a:spcAft>
                <a:spcPts val="0"/>
              </a:spcAft>
              <a:buNone/>
              <a:defRPr>
                <a:solidFill>
                  <a:schemeClr val="dk1"/>
                </a:solidFill>
              </a:defRPr>
            </a:lvl2pPr>
            <a:lvl3pPr lvl="2" rtl="0">
              <a:spcBef>
                <a:spcPts val="0"/>
              </a:spcBef>
              <a:spcAft>
                <a:spcPts val="0"/>
              </a:spcAft>
              <a:buNone/>
              <a:defRPr>
                <a:solidFill>
                  <a:schemeClr val="dk1"/>
                </a:solidFill>
              </a:defRPr>
            </a:lvl3pPr>
            <a:lvl4pPr lvl="3" rtl="0">
              <a:spcBef>
                <a:spcPts val="0"/>
              </a:spcBef>
              <a:spcAft>
                <a:spcPts val="0"/>
              </a:spcAft>
              <a:buNone/>
              <a:defRPr>
                <a:solidFill>
                  <a:schemeClr val="dk1"/>
                </a:solidFill>
              </a:defRPr>
            </a:lvl4pPr>
            <a:lvl5pPr lvl="4" rtl="0">
              <a:spcBef>
                <a:spcPts val="0"/>
              </a:spcBef>
              <a:spcAft>
                <a:spcPts val="0"/>
              </a:spcAft>
              <a:buNone/>
              <a:defRPr>
                <a:solidFill>
                  <a:schemeClr val="dk1"/>
                </a:solidFill>
              </a:defRPr>
            </a:lvl5pPr>
            <a:lvl6pPr lvl="5" rtl="0">
              <a:spcBef>
                <a:spcPts val="0"/>
              </a:spcBef>
              <a:spcAft>
                <a:spcPts val="0"/>
              </a:spcAft>
              <a:buNone/>
              <a:defRPr>
                <a:solidFill>
                  <a:schemeClr val="dk1"/>
                </a:solidFill>
              </a:defRPr>
            </a:lvl6pPr>
            <a:lvl7pPr lvl="6" rtl="0">
              <a:spcBef>
                <a:spcPts val="0"/>
              </a:spcBef>
              <a:spcAft>
                <a:spcPts val="0"/>
              </a:spcAft>
              <a:buNone/>
              <a:defRPr>
                <a:solidFill>
                  <a:schemeClr val="dk1"/>
                </a:solidFill>
              </a:defRPr>
            </a:lvl7pPr>
            <a:lvl8pPr lvl="7" rtl="0">
              <a:spcBef>
                <a:spcPts val="0"/>
              </a:spcBef>
              <a:spcAft>
                <a:spcPts val="0"/>
              </a:spcAft>
              <a:buNone/>
              <a:defRPr>
                <a:solidFill>
                  <a:schemeClr val="dk1"/>
                </a:solidFill>
              </a:defRPr>
            </a:lvl8pPr>
            <a:lvl9pPr lvl="8" rtl="0">
              <a:spcBef>
                <a:spcPts val="0"/>
              </a:spcBef>
              <a:spcAft>
                <a:spcPts val="0"/>
              </a:spcAft>
              <a:buNone/>
              <a:defRPr>
                <a:solidFill>
                  <a:schemeClr val="dk1"/>
                </a:solidFill>
              </a:defRPr>
            </a:lvl9pPr>
          </a:lstStyle>
          <a:p>
            <a:endParaRPr/>
          </a:p>
        </p:txBody>
      </p:sp>
      <p:sp>
        <p:nvSpPr>
          <p:cNvPr id="956" name="Google Shape;956;p13">
            <a:hlinkClick r:id="" action="ppaction://noaction"/>
          </p:cNvPr>
          <p:cNvSpPr txBox="1">
            <a:spLocks noGrp="1"/>
          </p:cNvSpPr>
          <p:nvPr>
            <p:ph type="title" idx="3" hasCustomPrompt="1"/>
          </p:nvPr>
        </p:nvSpPr>
        <p:spPr>
          <a:xfrm>
            <a:off x="1577287" y="2059196"/>
            <a:ext cx="843600" cy="5632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3200"/>
            </a:lvl1pPr>
            <a:lvl2pPr lvl="1" rtl="0">
              <a:spcBef>
                <a:spcPts val="0"/>
              </a:spcBef>
              <a:spcAft>
                <a:spcPts val="0"/>
              </a:spcAft>
              <a:buSzPts val="2400"/>
              <a:buNone/>
              <a:defRPr sz="3200"/>
            </a:lvl2pPr>
            <a:lvl3pPr lvl="2" rtl="0">
              <a:spcBef>
                <a:spcPts val="0"/>
              </a:spcBef>
              <a:spcAft>
                <a:spcPts val="0"/>
              </a:spcAft>
              <a:buSzPts val="2400"/>
              <a:buNone/>
              <a:defRPr sz="3200"/>
            </a:lvl3pPr>
            <a:lvl4pPr lvl="3" rtl="0">
              <a:spcBef>
                <a:spcPts val="0"/>
              </a:spcBef>
              <a:spcAft>
                <a:spcPts val="0"/>
              </a:spcAft>
              <a:buSzPts val="2400"/>
              <a:buNone/>
              <a:defRPr sz="3200"/>
            </a:lvl4pPr>
            <a:lvl5pPr lvl="4" rtl="0">
              <a:spcBef>
                <a:spcPts val="0"/>
              </a:spcBef>
              <a:spcAft>
                <a:spcPts val="0"/>
              </a:spcAft>
              <a:buSzPts val="2400"/>
              <a:buNone/>
              <a:defRPr sz="3200"/>
            </a:lvl5pPr>
            <a:lvl6pPr lvl="5" rtl="0">
              <a:spcBef>
                <a:spcPts val="0"/>
              </a:spcBef>
              <a:spcAft>
                <a:spcPts val="0"/>
              </a:spcAft>
              <a:buSzPts val="2400"/>
              <a:buNone/>
              <a:defRPr sz="3200"/>
            </a:lvl6pPr>
            <a:lvl7pPr lvl="6" rtl="0">
              <a:spcBef>
                <a:spcPts val="0"/>
              </a:spcBef>
              <a:spcAft>
                <a:spcPts val="0"/>
              </a:spcAft>
              <a:buSzPts val="2400"/>
              <a:buNone/>
              <a:defRPr sz="3200"/>
            </a:lvl7pPr>
            <a:lvl8pPr lvl="7" rtl="0">
              <a:spcBef>
                <a:spcPts val="0"/>
              </a:spcBef>
              <a:spcAft>
                <a:spcPts val="0"/>
              </a:spcAft>
              <a:buSzPts val="2400"/>
              <a:buNone/>
              <a:defRPr sz="3200"/>
            </a:lvl8pPr>
            <a:lvl9pPr lvl="8" rtl="0">
              <a:spcBef>
                <a:spcPts val="0"/>
              </a:spcBef>
              <a:spcAft>
                <a:spcPts val="0"/>
              </a:spcAft>
              <a:buSzPts val="2400"/>
              <a:buNone/>
              <a:defRPr sz="3200"/>
            </a:lvl9pPr>
          </a:lstStyle>
          <a:p>
            <a:r>
              <a:t>xx%</a:t>
            </a:r>
          </a:p>
        </p:txBody>
      </p:sp>
      <p:sp>
        <p:nvSpPr>
          <p:cNvPr id="957" name="Google Shape;957;p13"/>
          <p:cNvSpPr txBox="1">
            <a:spLocks noGrp="1"/>
          </p:cNvSpPr>
          <p:nvPr>
            <p:ph type="subTitle" idx="4"/>
          </p:nvPr>
        </p:nvSpPr>
        <p:spPr>
          <a:xfrm>
            <a:off x="2399601" y="3230229"/>
            <a:ext cx="3649200" cy="524400"/>
          </a:xfrm>
          <a:prstGeom prst="rect">
            <a:avLst/>
          </a:prstGeom>
        </p:spPr>
        <p:txBody>
          <a:bodyPr spcFirstLastPara="1" wrap="square" lIns="91425" tIns="91425" rIns="91425" bIns="91425" anchor="t" anchorCtr="0">
            <a:noAutofit/>
          </a:bodyPr>
          <a:lstStyle>
            <a:lvl1pPr lvl="0" rtl="0">
              <a:spcBef>
                <a:spcPts val="0"/>
              </a:spcBef>
              <a:spcAft>
                <a:spcPts val="0"/>
              </a:spcAft>
              <a:buNone/>
              <a:defRPr sz="2400" b="1">
                <a:solidFill>
                  <a:schemeClr val="accent1"/>
                </a:solidFill>
              </a:defRPr>
            </a:lvl1pPr>
            <a:lvl2pPr lvl="1" rtl="0">
              <a:spcBef>
                <a:spcPts val="0"/>
              </a:spcBef>
              <a:spcAft>
                <a:spcPts val="0"/>
              </a:spcAft>
              <a:buNone/>
              <a:defRPr sz="2400" b="1">
                <a:solidFill>
                  <a:schemeClr val="accent1"/>
                </a:solidFill>
              </a:defRPr>
            </a:lvl2pPr>
            <a:lvl3pPr lvl="2" rtl="0">
              <a:spcBef>
                <a:spcPts val="0"/>
              </a:spcBef>
              <a:spcAft>
                <a:spcPts val="0"/>
              </a:spcAft>
              <a:buNone/>
              <a:defRPr sz="2400" b="1">
                <a:solidFill>
                  <a:schemeClr val="accent1"/>
                </a:solidFill>
              </a:defRPr>
            </a:lvl3pPr>
            <a:lvl4pPr lvl="3" rtl="0">
              <a:spcBef>
                <a:spcPts val="0"/>
              </a:spcBef>
              <a:spcAft>
                <a:spcPts val="0"/>
              </a:spcAft>
              <a:buNone/>
              <a:defRPr sz="2400" b="1">
                <a:solidFill>
                  <a:schemeClr val="accent1"/>
                </a:solidFill>
              </a:defRPr>
            </a:lvl4pPr>
            <a:lvl5pPr lvl="4" rtl="0">
              <a:spcBef>
                <a:spcPts val="0"/>
              </a:spcBef>
              <a:spcAft>
                <a:spcPts val="0"/>
              </a:spcAft>
              <a:buNone/>
              <a:defRPr sz="2400" b="1">
                <a:solidFill>
                  <a:schemeClr val="accent1"/>
                </a:solidFill>
              </a:defRPr>
            </a:lvl5pPr>
            <a:lvl6pPr lvl="5" rtl="0">
              <a:spcBef>
                <a:spcPts val="0"/>
              </a:spcBef>
              <a:spcAft>
                <a:spcPts val="0"/>
              </a:spcAft>
              <a:buNone/>
              <a:defRPr sz="2400" b="1">
                <a:solidFill>
                  <a:schemeClr val="accent1"/>
                </a:solidFill>
              </a:defRPr>
            </a:lvl6pPr>
            <a:lvl7pPr lvl="6" rtl="0">
              <a:spcBef>
                <a:spcPts val="0"/>
              </a:spcBef>
              <a:spcAft>
                <a:spcPts val="0"/>
              </a:spcAft>
              <a:buNone/>
              <a:defRPr sz="2400" b="1">
                <a:solidFill>
                  <a:schemeClr val="accent1"/>
                </a:solidFill>
              </a:defRPr>
            </a:lvl7pPr>
            <a:lvl8pPr lvl="7" rtl="0">
              <a:spcBef>
                <a:spcPts val="0"/>
              </a:spcBef>
              <a:spcAft>
                <a:spcPts val="0"/>
              </a:spcAft>
              <a:buNone/>
              <a:defRPr sz="2400" b="1">
                <a:solidFill>
                  <a:schemeClr val="accent1"/>
                </a:solidFill>
              </a:defRPr>
            </a:lvl8pPr>
            <a:lvl9pPr lvl="8" rtl="0">
              <a:spcBef>
                <a:spcPts val="0"/>
              </a:spcBef>
              <a:spcAft>
                <a:spcPts val="0"/>
              </a:spcAft>
              <a:buNone/>
              <a:defRPr sz="2400" b="1">
                <a:solidFill>
                  <a:schemeClr val="accent1"/>
                </a:solidFill>
              </a:defRPr>
            </a:lvl9pPr>
          </a:lstStyle>
          <a:p>
            <a:endParaRPr/>
          </a:p>
        </p:txBody>
      </p:sp>
      <p:sp>
        <p:nvSpPr>
          <p:cNvPr id="958" name="Google Shape;958;p13"/>
          <p:cNvSpPr txBox="1">
            <a:spLocks noGrp="1"/>
          </p:cNvSpPr>
          <p:nvPr>
            <p:ph type="subTitle" idx="5"/>
          </p:nvPr>
        </p:nvSpPr>
        <p:spPr>
          <a:xfrm>
            <a:off x="2392816" y="3649817"/>
            <a:ext cx="3645200" cy="763600"/>
          </a:xfrm>
          <a:prstGeom prst="rect">
            <a:avLst/>
          </a:prstGeom>
        </p:spPr>
        <p:txBody>
          <a:bodyPr spcFirstLastPara="1" wrap="square" lIns="91425" tIns="91425" rIns="91425" bIns="91425" anchor="t" anchorCtr="0">
            <a:noAutofit/>
          </a:bodyPr>
          <a:lstStyle>
            <a:lvl1pPr lvl="0" rtl="0">
              <a:spcBef>
                <a:spcPts val="0"/>
              </a:spcBef>
              <a:spcAft>
                <a:spcPts val="0"/>
              </a:spcAft>
              <a:buNone/>
              <a:defRPr>
                <a:solidFill>
                  <a:schemeClr val="dk1"/>
                </a:solidFill>
              </a:defRPr>
            </a:lvl1pPr>
            <a:lvl2pPr lvl="1" rtl="0">
              <a:spcBef>
                <a:spcPts val="0"/>
              </a:spcBef>
              <a:spcAft>
                <a:spcPts val="0"/>
              </a:spcAft>
              <a:buNone/>
              <a:defRPr>
                <a:solidFill>
                  <a:schemeClr val="dk1"/>
                </a:solidFill>
              </a:defRPr>
            </a:lvl2pPr>
            <a:lvl3pPr lvl="2" rtl="0">
              <a:spcBef>
                <a:spcPts val="0"/>
              </a:spcBef>
              <a:spcAft>
                <a:spcPts val="0"/>
              </a:spcAft>
              <a:buNone/>
              <a:defRPr>
                <a:solidFill>
                  <a:schemeClr val="dk1"/>
                </a:solidFill>
              </a:defRPr>
            </a:lvl3pPr>
            <a:lvl4pPr lvl="3" rtl="0">
              <a:spcBef>
                <a:spcPts val="0"/>
              </a:spcBef>
              <a:spcAft>
                <a:spcPts val="0"/>
              </a:spcAft>
              <a:buNone/>
              <a:defRPr>
                <a:solidFill>
                  <a:schemeClr val="dk1"/>
                </a:solidFill>
              </a:defRPr>
            </a:lvl4pPr>
            <a:lvl5pPr lvl="4" rtl="0">
              <a:spcBef>
                <a:spcPts val="0"/>
              </a:spcBef>
              <a:spcAft>
                <a:spcPts val="0"/>
              </a:spcAft>
              <a:buNone/>
              <a:defRPr>
                <a:solidFill>
                  <a:schemeClr val="dk1"/>
                </a:solidFill>
              </a:defRPr>
            </a:lvl5pPr>
            <a:lvl6pPr lvl="5" rtl="0">
              <a:spcBef>
                <a:spcPts val="0"/>
              </a:spcBef>
              <a:spcAft>
                <a:spcPts val="0"/>
              </a:spcAft>
              <a:buNone/>
              <a:defRPr>
                <a:solidFill>
                  <a:schemeClr val="dk1"/>
                </a:solidFill>
              </a:defRPr>
            </a:lvl6pPr>
            <a:lvl7pPr lvl="6" rtl="0">
              <a:spcBef>
                <a:spcPts val="0"/>
              </a:spcBef>
              <a:spcAft>
                <a:spcPts val="0"/>
              </a:spcAft>
              <a:buNone/>
              <a:defRPr>
                <a:solidFill>
                  <a:schemeClr val="dk1"/>
                </a:solidFill>
              </a:defRPr>
            </a:lvl7pPr>
            <a:lvl8pPr lvl="7" rtl="0">
              <a:spcBef>
                <a:spcPts val="0"/>
              </a:spcBef>
              <a:spcAft>
                <a:spcPts val="0"/>
              </a:spcAft>
              <a:buNone/>
              <a:defRPr>
                <a:solidFill>
                  <a:schemeClr val="dk1"/>
                </a:solidFill>
              </a:defRPr>
            </a:lvl8pPr>
            <a:lvl9pPr lvl="8" rtl="0">
              <a:spcBef>
                <a:spcPts val="0"/>
              </a:spcBef>
              <a:spcAft>
                <a:spcPts val="0"/>
              </a:spcAft>
              <a:buNone/>
              <a:defRPr>
                <a:solidFill>
                  <a:schemeClr val="dk1"/>
                </a:solidFill>
              </a:defRPr>
            </a:lvl9pPr>
          </a:lstStyle>
          <a:p>
            <a:endParaRPr/>
          </a:p>
        </p:txBody>
      </p:sp>
      <p:sp>
        <p:nvSpPr>
          <p:cNvPr id="959" name="Google Shape;959;p13"/>
          <p:cNvSpPr txBox="1">
            <a:spLocks noGrp="1"/>
          </p:cNvSpPr>
          <p:nvPr>
            <p:ph type="title" idx="6" hasCustomPrompt="1"/>
          </p:nvPr>
        </p:nvSpPr>
        <p:spPr>
          <a:xfrm>
            <a:off x="1578504" y="3675477"/>
            <a:ext cx="841200" cy="5608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3200"/>
            </a:lvl1pPr>
            <a:lvl2pPr lvl="1" rtl="0">
              <a:spcBef>
                <a:spcPts val="0"/>
              </a:spcBef>
              <a:spcAft>
                <a:spcPts val="0"/>
              </a:spcAft>
              <a:buSzPts val="2400"/>
              <a:buNone/>
              <a:defRPr sz="3200"/>
            </a:lvl2pPr>
            <a:lvl3pPr lvl="2" rtl="0">
              <a:spcBef>
                <a:spcPts val="0"/>
              </a:spcBef>
              <a:spcAft>
                <a:spcPts val="0"/>
              </a:spcAft>
              <a:buSzPts val="2400"/>
              <a:buNone/>
              <a:defRPr sz="3200"/>
            </a:lvl3pPr>
            <a:lvl4pPr lvl="3" rtl="0">
              <a:spcBef>
                <a:spcPts val="0"/>
              </a:spcBef>
              <a:spcAft>
                <a:spcPts val="0"/>
              </a:spcAft>
              <a:buSzPts val="2400"/>
              <a:buNone/>
              <a:defRPr sz="3200"/>
            </a:lvl4pPr>
            <a:lvl5pPr lvl="4" rtl="0">
              <a:spcBef>
                <a:spcPts val="0"/>
              </a:spcBef>
              <a:spcAft>
                <a:spcPts val="0"/>
              </a:spcAft>
              <a:buSzPts val="2400"/>
              <a:buNone/>
              <a:defRPr sz="3200"/>
            </a:lvl5pPr>
            <a:lvl6pPr lvl="5" rtl="0">
              <a:spcBef>
                <a:spcPts val="0"/>
              </a:spcBef>
              <a:spcAft>
                <a:spcPts val="0"/>
              </a:spcAft>
              <a:buSzPts val="2400"/>
              <a:buNone/>
              <a:defRPr sz="3200"/>
            </a:lvl6pPr>
            <a:lvl7pPr lvl="6" rtl="0">
              <a:spcBef>
                <a:spcPts val="0"/>
              </a:spcBef>
              <a:spcAft>
                <a:spcPts val="0"/>
              </a:spcAft>
              <a:buSzPts val="2400"/>
              <a:buNone/>
              <a:defRPr sz="3200"/>
            </a:lvl7pPr>
            <a:lvl8pPr lvl="7" rtl="0">
              <a:spcBef>
                <a:spcPts val="0"/>
              </a:spcBef>
              <a:spcAft>
                <a:spcPts val="0"/>
              </a:spcAft>
              <a:buSzPts val="2400"/>
              <a:buNone/>
              <a:defRPr sz="3200"/>
            </a:lvl8pPr>
            <a:lvl9pPr lvl="8" rtl="0">
              <a:spcBef>
                <a:spcPts val="0"/>
              </a:spcBef>
              <a:spcAft>
                <a:spcPts val="0"/>
              </a:spcAft>
              <a:buSzPts val="2400"/>
              <a:buNone/>
              <a:defRPr sz="3200"/>
            </a:lvl9pPr>
          </a:lstStyle>
          <a:p>
            <a:r>
              <a:t>xx%</a:t>
            </a:r>
          </a:p>
        </p:txBody>
      </p:sp>
      <p:sp>
        <p:nvSpPr>
          <p:cNvPr id="960" name="Google Shape;960;p13"/>
          <p:cNvSpPr txBox="1">
            <a:spLocks noGrp="1"/>
          </p:cNvSpPr>
          <p:nvPr>
            <p:ph type="subTitle" idx="7"/>
          </p:nvPr>
        </p:nvSpPr>
        <p:spPr>
          <a:xfrm>
            <a:off x="2401775" y="4822861"/>
            <a:ext cx="3640000" cy="524400"/>
          </a:xfrm>
          <a:prstGeom prst="rect">
            <a:avLst/>
          </a:prstGeom>
        </p:spPr>
        <p:txBody>
          <a:bodyPr spcFirstLastPara="1" wrap="square" lIns="91425" tIns="91425" rIns="91425" bIns="91425" anchor="t" anchorCtr="0">
            <a:noAutofit/>
          </a:bodyPr>
          <a:lstStyle>
            <a:lvl1pPr lvl="0" rtl="0">
              <a:spcBef>
                <a:spcPts val="0"/>
              </a:spcBef>
              <a:spcAft>
                <a:spcPts val="0"/>
              </a:spcAft>
              <a:buNone/>
              <a:defRPr sz="2400" b="1">
                <a:solidFill>
                  <a:schemeClr val="accent1"/>
                </a:solidFill>
              </a:defRPr>
            </a:lvl1pPr>
            <a:lvl2pPr lvl="1" rtl="0">
              <a:spcBef>
                <a:spcPts val="0"/>
              </a:spcBef>
              <a:spcAft>
                <a:spcPts val="0"/>
              </a:spcAft>
              <a:buNone/>
              <a:defRPr sz="2400" b="1">
                <a:solidFill>
                  <a:schemeClr val="accent1"/>
                </a:solidFill>
              </a:defRPr>
            </a:lvl2pPr>
            <a:lvl3pPr lvl="2" rtl="0">
              <a:spcBef>
                <a:spcPts val="0"/>
              </a:spcBef>
              <a:spcAft>
                <a:spcPts val="0"/>
              </a:spcAft>
              <a:buNone/>
              <a:defRPr sz="2400" b="1">
                <a:solidFill>
                  <a:schemeClr val="accent1"/>
                </a:solidFill>
              </a:defRPr>
            </a:lvl3pPr>
            <a:lvl4pPr lvl="3" rtl="0">
              <a:spcBef>
                <a:spcPts val="0"/>
              </a:spcBef>
              <a:spcAft>
                <a:spcPts val="0"/>
              </a:spcAft>
              <a:buNone/>
              <a:defRPr sz="2400" b="1">
                <a:solidFill>
                  <a:schemeClr val="accent1"/>
                </a:solidFill>
              </a:defRPr>
            </a:lvl4pPr>
            <a:lvl5pPr lvl="4" rtl="0">
              <a:spcBef>
                <a:spcPts val="0"/>
              </a:spcBef>
              <a:spcAft>
                <a:spcPts val="0"/>
              </a:spcAft>
              <a:buNone/>
              <a:defRPr sz="2400" b="1">
                <a:solidFill>
                  <a:schemeClr val="accent1"/>
                </a:solidFill>
              </a:defRPr>
            </a:lvl5pPr>
            <a:lvl6pPr lvl="5" rtl="0">
              <a:spcBef>
                <a:spcPts val="0"/>
              </a:spcBef>
              <a:spcAft>
                <a:spcPts val="0"/>
              </a:spcAft>
              <a:buNone/>
              <a:defRPr sz="2400" b="1">
                <a:solidFill>
                  <a:schemeClr val="accent1"/>
                </a:solidFill>
              </a:defRPr>
            </a:lvl6pPr>
            <a:lvl7pPr lvl="6" rtl="0">
              <a:spcBef>
                <a:spcPts val="0"/>
              </a:spcBef>
              <a:spcAft>
                <a:spcPts val="0"/>
              </a:spcAft>
              <a:buNone/>
              <a:defRPr sz="2400" b="1">
                <a:solidFill>
                  <a:schemeClr val="accent1"/>
                </a:solidFill>
              </a:defRPr>
            </a:lvl7pPr>
            <a:lvl8pPr lvl="7" rtl="0">
              <a:spcBef>
                <a:spcPts val="0"/>
              </a:spcBef>
              <a:spcAft>
                <a:spcPts val="0"/>
              </a:spcAft>
              <a:buNone/>
              <a:defRPr sz="2400" b="1">
                <a:solidFill>
                  <a:schemeClr val="accent1"/>
                </a:solidFill>
              </a:defRPr>
            </a:lvl8pPr>
            <a:lvl9pPr lvl="8" rtl="0">
              <a:spcBef>
                <a:spcPts val="0"/>
              </a:spcBef>
              <a:spcAft>
                <a:spcPts val="0"/>
              </a:spcAft>
              <a:buNone/>
              <a:defRPr sz="2400" b="1">
                <a:solidFill>
                  <a:schemeClr val="accent1"/>
                </a:solidFill>
              </a:defRPr>
            </a:lvl9pPr>
          </a:lstStyle>
          <a:p>
            <a:endParaRPr/>
          </a:p>
        </p:txBody>
      </p:sp>
      <p:sp>
        <p:nvSpPr>
          <p:cNvPr id="961" name="Google Shape;961;p13"/>
          <p:cNvSpPr txBox="1">
            <a:spLocks noGrp="1"/>
          </p:cNvSpPr>
          <p:nvPr>
            <p:ph type="subTitle" idx="8"/>
          </p:nvPr>
        </p:nvSpPr>
        <p:spPr>
          <a:xfrm>
            <a:off x="2392816" y="5243275"/>
            <a:ext cx="3645200" cy="763600"/>
          </a:xfrm>
          <a:prstGeom prst="rect">
            <a:avLst/>
          </a:prstGeom>
        </p:spPr>
        <p:txBody>
          <a:bodyPr spcFirstLastPara="1" wrap="square" lIns="91425" tIns="91425" rIns="91425" bIns="91425" anchor="t" anchorCtr="0">
            <a:noAutofit/>
          </a:bodyPr>
          <a:lstStyle>
            <a:lvl1pPr lvl="0" rtl="0">
              <a:spcBef>
                <a:spcPts val="0"/>
              </a:spcBef>
              <a:spcAft>
                <a:spcPts val="0"/>
              </a:spcAft>
              <a:buNone/>
              <a:defRPr>
                <a:solidFill>
                  <a:schemeClr val="dk1"/>
                </a:solidFill>
              </a:defRPr>
            </a:lvl1pPr>
            <a:lvl2pPr lvl="1" rtl="0">
              <a:spcBef>
                <a:spcPts val="0"/>
              </a:spcBef>
              <a:spcAft>
                <a:spcPts val="0"/>
              </a:spcAft>
              <a:buNone/>
              <a:defRPr>
                <a:solidFill>
                  <a:schemeClr val="dk1"/>
                </a:solidFill>
              </a:defRPr>
            </a:lvl2pPr>
            <a:lvl3pPr lvl="2" rtl="0">
              <a:spcBef>
                <a:spcPts val="0"/>
              </a:spcBef>
              <a:spcAft>
                <a:spcPts val="0"/>
              </a:spcAft>
              <a:buNone/>
              <a:defRPr>
                <a:solidFill>
                  <a:schemeClr val="dk1"/>
                </a:solidFill>
              </a:defRPr>
            </a:lvl3pPr>
            <a:lvl4pPr lvl="3" rtl="0">
              <a:spcBef>
                <a:spcPts val="0"/>
              </a:spcBef>
              <a:spcAft>
                <a:spcPts val="0"/>
              </a:spcAft>
              <a:buNone/>
              <a:defRPr>
                <a:solidFill>
                  <a:schemeClr val="dk1"/>
                </a:solidFill>
              </a:defRPr>
            </a:lvl4pPr>
            <a:lvl5pPr lvl="4" rtl="0">
              <a:spcBef>
                <a:spcPts val="0"/>
              </a:spcBef>
              <a:spcAft>
                <a:spcPts val="0"/>
              </a:spcAft>
              <a:buNone/>
              <a:defRPr>
                <a:solidFill>
                  <a:schemeClr val="dk1"/>
                </a:solidFill>
              </a:defRPr>
            </a:lvl5pPr>
            <a:lvl6pPr lvl="5" rtl="0">
              <a:spcBef>
                <a:spcPts val="0"/>
              </a:spcBef>
              <a:spcAft>
                <a:spcPts val="0"/>
              </a:spcAft>
              <a:buNone/>
              <a:defRPr>
                <a:solidFill>
                  <a:schemeClr val="dk1"/>
                </a:solidFill>
              </a:defRPr>
            </a:lvl6pPr>
            <a:lvl7pPr lvl="6" rtl="0">
              <a:spcBef>
                <a:spcPts val="0"/>
              </a:spcBef>
              <a:spcAft>
                <a:spcPts val="0"/>
              </a:spcAft>
              <a:buNone/>
              <a:defRPr>
                <a:solidFill>
                  <a:schemeClr val="dk1"/>
                </a:solidFill>
              </a:defRPr>
            </a:lvl7pPr>
            <a:lvl8pPr lvl="7" rtl="0">
              <a:spcBef>
                <a:spcPts val="0"/>
              </a:spcBef>
              <a:spcAft>
                <a:spcPts val="0"/>
              </a:spcAft>
              <a:buNone/>
              <a:defRPr>
                <a:solidFill>
                  <a:schemeClr val="dk1"/>
                </a:solidFill>
              </a:defRPr>
            </a:lvl8pPr>
            <a:lvl9pPr lvl="8" rtl="0">
              <a:spcBef>
                <a:spcPts val="0"/>
              </a:spcBef>
              <a:spcAft>
                <a:spcPts val="0"/>
              </a:spcAft>
              <a:buNone/>
              <a:defRPr>
                <a:solidFill>
                  <a:schemeClr val="dk1"/>
                </a:solidFill>
              </a:defRPr>
            </a:lvl9pPr>
          </a:lstStyle>
          <a:p>
            <a:endParaRPr/>
          </a:p>
        </p:txBody>
      </p:sp>
      <p:sp>
        <p:nvSpPr>
          <p:cNvPr id="962" name="Google Shape;962;p13"/>
          <p:cNvSpPr txBox="1">
            <a:spLocks noGrp="1"/>
          </p:cNvSpPr>
          <p:nvPr>
            <p:ph type="title" idx="9" hasCustomPrompt="1"/>
          </p:nvPr>
        </p:nvSpPr>
        <p:spPr>
          <a:xfrm>
            <a:off x="1578504" y="5234893"/>
            <a:ext cx="841200" cy="5608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3200"/>
            </a:lvl1pPr>
            <a:lvl2pPr lvl="1" rtl="0">
              <a:spcBef>
                <a:spcPts val="0"/>
              </a:spcBef>
              <a:spcAft>
                <a:spcPts val="0"/>
              </a:spcAft>
              <a:buSzPts val="2400"/>
              <a:buNone/>
              <a:defRPr sz="3200"/>
            </a:lvl2pPr>
            <a:lvl3pPr lvl="2" rtl="0">
              <a:spcBef>
                <a:spcPts val="0"/>
              </a:spcBef>
              <a:spcAft>
                <a:spcPts val="0"/>
              </a:spcAft>
              <a:buSzPts val="2400"/>
              <a:buNone/>
              <a:defRPr sz="3200"/>
            </a:lvl3pPr>
            <a:lvl4pPr lvl="3" rtl="0">
              <a:spcBef>
                <a:spcPts val="0"/>
              </a:spcBef>
              <a:spcAft>
                <a:spcPts val="0"/>
              </a:spcAft>
              <a:buSzPts val="2400"/>
              <a:buNone/>
              <a:defRPr sz="3200"/>
            </a:lvl4pPr>
            <a:lvl5pPr lvl="4" rtl="0">
              <a:spcBef>
                <a:spcPts val="0"/>
              </a:spcBef>
              <a:spcAft>
                <a:spcPts val="0"/>
              </a:spcAft>
              <a:buSzPts val="2400"/>
              <a:buNone/>
              <a:defRPr sz="3200"/>
            </a:lvl5pPr>
            <a:lvl6pPr lvl="5" rtl="0">
              <a:spcBef>
                <a:spcPts val="0"/>
              </a:spcBef>
              <a:spcAft>
                <a:spcPts val="0"/>
              </a:spcAft>
              <a:buSzPts val="2400"/>
              <a:buNone/>
              <a:defRPr sz="3200"/>
            </a:lvl6pPr>
            <a:lvl7pPr lvl="6" rtl="0">
              <a:spcBef>
                <a:spcPts val="0"/>
              </a:spcBef>
              <a:spcAft>
                <a:spcPts val="0"/>
              </a:spcAft>
              <a:buSzPts val="2400"/>
              <a:buNone/>
              <a:defRPr sz="3200"/>
            </a:lvl7pPr>
            <a:lvl8pPr lvl="7" rtl="0">
              <a:spcBef>
                <a:spcPts val="0"/>
              </a:spcBef>
              <a:spcAft>
                <a:spcPts val="0"/>
              </a:spcAft>
              <a:buSzPts val="2400"/>
              <a:buNone/>
              <a:defRPr sz="3200"/>
            </a:lvl8pPr>
            <a:lvl9pPr lvl="8" rtl="0">
              <a:spcBef>
                <a:spcPts val="0"/>
              </a:spcBef>
              <a:spcAft>
                <a:spcPts val="0"/>
              </a:spcAft>
              <a:buSzPts val="2400"/>
              <a:buNone/>
              <a:defRPr sz="3200"/>
            </a:lvl9pPr>
          </a:lstStyle>
          <a:p>
            <a:r>
              <a:t>xx%</a:t>
            </a:r>
          </a:p>
        </p:txBody>
      </p:sp>
      <p:sp>
        <p:nvSpPr>
          <p:cNvPr id="963" name="Google Shape;963;p13"/>
          <p:cNvSpPr txBox="1">
            <a:spLocks noGrp="1"/>
          </p:cNvSpPr>
          <p:nvPr>
            <p:ph type="subTitle" idx="13"/>
          </p:nvPr>
        </p:nvSpPr>
        <p:spPr>
          <a:xfrm>
            <a:off x="6958577" y="1642000"/>
            <a:ext cx="3656000" cy="524400"/>
          </a:xfrm>
          <a:prstGeom prst="rect">
            <a:avLst/>
          </a:prstGeom>
        </p:spPr>
        <p:txBody>
          <a:bodyPr spcFirstLastPara="1" wrap="square" lIns="91425" tIns="91425" rIns="91425" bIns="91425" anchor="t" anchorCtr="0">
            <a:noAutofit/>
          </a:bodyPr>
          <a:lstStyle>
            <a:lvl1pPr lvl="0" rtl="0">
              <a:spcBef>
                <a:spcPts val="0"/>
              </a:spcBef>
              <a:spcAft>
                <a:spcPts val="0"/>
              </a:spcAft>
              <a:buNone/>
              <a:defRPr sz="2400" b="1">
                <a:solidFill>
                  <a:schemeClr val="accent1"/>
                </a:solidFill>
              </a:defRPr>
            </a:lvl1pPr>
            <a:lvl2pPr lvl="1" rtl="0">
              <a:spcBef>
                <a:spcPts val="0"/>
              </a:spcBef>
              <a:spcAft>
                <a:spcPts val="0"/>
              </a:spcAft>
              <a:buNone/>
              <a:defRPr sz="2400" b="1">
                <a:solidFill>
                  <a:schemeClr val="accent1"/>
                </a:solidFill>
              </a:defRPr>
            </a:lvl2pPr>
            <a:lvl3pPr lvl="2" rtl="0">
              <a:spcBef>
                <a:spcPts val="0"/>
              </a:spcBef>
              <a:spcAft>
                <a:spcPts val="0"/>
              </a:spcAft>
              <a:buNone/>
              <a:defRPr sz="2400" b="1">
                <a:solidFill>
                  <a:schemeClr val="accent1"/>
                </a:solidFill>
              </a:defRPr>
            </a:lvl3pPr>
            <a:lvl4pPr lvl="3" rtl="0">
              <a:spcBef>
                <a:spcPts val="0"/>
              </a:spcBef>
              <a:spcAft>
                <a:spcPts val="0"/>
              </a:spcAft>
              <a:buNone/>
              <a:defRPr sz="2400" b="1">
                <a:solidFill>
                  <a:schemeClr val="accent1"/>
                </a:solidFill>
              </a:defRPr>
            </a:lvl4pPr>
            <a:lvl5pPr lvl="4" rtl="0">
              <a:spcBef>
                <a:spcPts val="0"/>
              </a:spcBef>
              <a:spcAft>
                <a:spcPts val="0"/>
              </a:spcAft>
              <a:buNone/>
              <a:defRPr sz="2400" b="1">
                <a:solidFill>
                  <a:schemeClr val="accent1"/>
                </a:solidFill>
              </a:defRPr>
            </a:lvl5pPr>
            <a:lvl6pPr lvl="5" rtl="0">
              <a:spcBef>
                <a:spcPts val="0"/>
              </a:spcBef>
              <a:spcAft>
                <a:spcPts val="0"/>
              </a:spcAft>
              <a:buNone/>
              <a:defRPr sz="2400" b="1">
                <a:solidFill>
                  <a:schemeClr val="accent1"/>
                </a:solidFill>
              </a:defRPr>
            </a:lvl6pPr>
            <a:lvl7pPr lvl="6" rtl="0">
              <a:spcBef>
                <a:spcPts val="0"/>
              </a:spcBef>
              <a:spcAft>
                <a:spcPts val="0"/>
              </a:spcAft>
              <a:buNone/>
              <a:defRPr sz="2400" b="1">
                <a:solidFill>
                  <a:schemeClr val="accent1"/>
                </a:solidFill>
              </a:defRPr>
            </a:lvl7pPr>
            <a:lvl8pPr lvl="7" rtl="0">
              <a:spcBef>
                <a:spcPts val="0"/>
              </a:spcBef>
              <a:spcAft>
                <a:spcPts val="0"/>
              </a:spcAft>
              <a:buNone/>
              <a:defRPr sz="2400" b="1">
                <a:solidFill>
                  <a:schemeClr val="accent1"/>
                </a:solidFill>
              </a:defRPr>
            </a:lvl8pPr>
            <a:lvl9pPr lvl="8" rtl="0">
              <a:spcBef>
                <a:spcPts val="0"/>
              </a:spcBef>
              <a:spcAft>
                <a:spcPts val="0"/>
              </a:spcAft>
              <a:buNone/>
              <a:defRPr sz="2400" b="1">
                <a:solidFill>
                  <a:schemeClr val="accent1"/>
                </a:solidFill>
              </a:defRPr>
            </a:lvl9pPr>
          </a:lstStyle>
          <a:p>
            <a:endParaRPr/>
          </a:p>
        </p:txBody>
      </p:sp>
      <p:sp>
        <p:nvSpPr>
          <p:cNvPr id="964" name="Google Shape;964;p13"/>
          <p:cNvSpPr txBox="1">
            <a:spLocks noGrp="1"/>
          </p:cNvSpPr>
          <p:nvPr>
            <p:ph type="subTitle" idx="14"/>
          </p:nvPr>
        </p:nvSpPr>
        <p:spPr>
          <a:xfrm>
            <a:off x="6949579" y="2054220"/>
            <a:ext cx="3656000" cy="763600"/>
          </a:xfrm>
          <a:prstGeom prst="rect">
            <a:avLst/>
          </a:prstGeom>
        </p:spPr>
        <p:txBody>
          <a:bodyPr spcFirstLastPara="1" wrap="square" lIns="91425" tIns="91425" rIns="91425" bIns="91425" anchor="t" anchorCtr="0">
            <a:noAutofit/>
          </a:bodyPr>
          <a:lstStyle>
            <a:lvl1pPr lvl="0" rtl="0">
              <a:spcBef>
                <a:spcPts val="0"/>
              </a:spcBef>
              <a:spcAft>
                <a:spcPts val="0"/>
              </a:spcAft>
              <a:buNone/>
              <a:defRPr>
                <a:solidFill>
                  <a:schemeClr val="dk1"/>
                </a:solidFill>
              </a:defRPr>
            </a:lvl1pPr>
            <a:lvl2pPr lvl="1" rtl="0">
              <a:spcBef>
                <a:spcPts val="0"/>
              </a:spcBef>
              <a:spcAft>
                <a:spcPts val="0"/>
              </a:spcAft>
              <a:buNone/>
              <a:defRPr>
                <a:solidFill>
                  <a:schemeClr val="dk1"/>
                </a:solidFill>
              </a:defRPr>
            </a:lvl2pPr>
            <a:lvl3pPr lvl="2" rtl="0">
              <a:spcBef>
                <a:spcPts val="0"/>
              </a:spcBef>
              <a:spcAft>
                <a:spcPts val="0"/>
              </a:spcAft>
              <a:buNone/>
              <a:defRPr>
                <a:solidFill>
                  <a:schemeClr val="dk1"/>
                </a:solidFill>
              </a:defRPr>
            </a:lvl3pPr>
            <a:lvl4pPr lvl="3" rtl="0">
              <a:spcBef>
                <a:spcPts val="0"/>
              </a:spcBef>
              <a:spcAft>
                <a:spcPts val="0"/>
              </a:spcAft>
              <a:buNone/>
              <a:defRPr>
                <a:solidFill>
                  <a:schemeClr val="dk1"/>
                </a:solidFill>
              </a:defRPr>
            </a:lvl4pPr>
            <a:lvl5pPr lvl="4" rtl="0">
              <a:spcBef>
                <a:spcPts val="0"/>
              </a:spcBef>
              <a:spcAft>
                <a:spcPts val="0"/>
              </a:spcAft>
              <a:buNone/>
              <a:defRPr>
                <a:solidFill>
                  <a:schemeClr val="dk1"/>
                </a:solidFill>
              </a:defRPr>
            </a:lvl5pPr>
            <a:lvl6pPr lvl="5" rtl="0">
              <a:spcBef>
                <a:spcPts val="0"/>
              </a:spcBef>
              <a:spcAft>
                <a:spcPts val="0"/>
              </a:spcAft>
              <a:buNone/>
              <a:defRPr>
                <a:solidFill>
                  <a:schemeClr val="dk1"/>
                </a:solidFill>
              </a:defRPr>
            </a:lvl6pPr>
            <a:lvl7pPr lvl="6" rtl="0">
              <a:spcBef>
                <a:spcPts val="0"/>
              </a:spcBef>
              <a:spcAft>
                <a:spcPts val="0"/>
              </a:spcAft>
              <a:buNone/>
              <a:defRPr>
                <a:solidFill>
                  <a:schemeClr val="dk1"/>
                </a:solidFill>
              </a:defRPr>
            </a:lvl7pPr>
            <a:lvl8pPr lvl="7" rtl="0">
              <a:spcBef>
                <a:spcPts val="0"/>
              </a:spcBef>
              <a:spcAft>
                <a:spcPts val="0"/>
              </a:spcAft>
              <a:buNone/>
              <a:defRPr>
                <a:solidFill>
                  <a:schemeClr val="dk1"/>
                </a:solidFill>
              </a:defRPr>
            </a:lvl8pPr>
            <a:lvl9pPr lvl="8" rtl="0">
              <a:spcBef>
                <a:spcPts val="0"/>
              </a:spcBef>
              <a:spcAft>
                <a:spcPts val="0"/>
              </a:spcAft>
              <a:buNone/>
              <a:defRPr>
                <a:solidFill>
                  <a:schemeClr val="dk1"/>
                </a:solidFill>
              </a:defRPr>
            </a:lvl9pPr>
          </a:lstStyle>
          <a:p>
            <a:endParaRPr/>
          </a:p>
        </p:txBody>
      </p:sp>
      <p:sp>
        <p:nvSpPr>
          <p:cNvPr id="965" name="Google Shape;965;p13"/>
          <p:cNvSpPr txBox="1">
            <a:spLocks noGrp="1"/>
          </p:cNvSpPr>
          <p:nvPr>
            <p:ph type="title" idx="15" hasCustomPrompt="1"/>
          </p:nvPr>
        </p:nvSpPr>
        <p:spPr>
          <a:xfrm>
            <a:off x="6161423" y="2060396"/>
            <a:ext cx="841200" cy="5608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3200"/>
            </a:lvl1pPr>
            <a:lvl2pPr lvl="1" rtl="0">
              <a:spcBef>
                <a:spcPts val="0"/>
              </a:spcBef>
              <a:spcAft>
                <a:spcPts val="0"/>
              </a:spcAft>
              <a:buSzPts val="2400"/>
              <a:buNone/>
              <a:defRPr sz="3200"/>
            </a:lvl2pPr>
            <a:lvl3pPr lvl="2" rtl="0">
              <a:spcBef>
                <a:spcPts val="0"/>
              </a:spcBef>
              <a:spcAft>
                <a:spcPts val="0"/>
              </a:spcAft>
              <a:buSzPts val="2400"/>
              <a:buNone/>
              <a:defRPr sz="3200"/>
            </a:lvl3pPr>
            <a:lvl4pPr lvl="3" rtl="0">
              <a:spcBef>
                <a:spcPts val="0"/>
              </a:spcBef>
              <a:spcAft>
                <a:spcPts val="0"/>
              </a:spcAft>
              <a:buSzPts val="2400"/>
              <a:buNone/>
              <a:defRPr sz="3200"/>
            </a:lvl4pPr>
            <a:lvl5pPr lvl="4" rtl="0">
              <a:spcBef>
                <a:spcPts val="0"/>
              </a:spcBef>
              <a:spcAft>
                <a:spcPts val="0"/>
              </a:spcAft>
              <a:buSzPts val="2400"/>
              <a:buNone/>
              <a:defRPr sz="3200"/>
            </a:lvl5pPr>
            <a:lvl6pPr lvl="5" rtl="0">
              <a:spcBef>
                <a:spcPts val="0"/>
              </a:spcBef>
              <a:spcAft>
                <a:spcPts val="0"/>
              </a:spcAft>
              <a:buSzPts val="2400"/>
              <a:buNone/>
              <a:defRPr sz="3200"/>
            </a:lvl6pPr>
            <a:lvl7pPr lvl="6" rtl="0">
              <a:spcBef>
                <a:spcPts val="0"/>
              </a:spcBef>
              <a:spcAft>
                <a:spcPts val="0"/>
              </a:spcAft>
              <a:buSzPts val="2400"/>
              <a:buNone/>
              <a:defRPr sz="3200"/>
            </a:lvl7pPr>
            <a:lvl8pPr lvl="7" rtl="0">
              <a:spcBef>
                <a:spcPts val="0"/>
              </a:spcBef>
              <a:spcAft>
                <a:spcPts val="0"/>
              </a:spcAft>
              <a:buSzPts val="2400"/>
              <a:buNone/>
              <a:defRPr sz="3200"/>
            </a:lvl8pPr>
            <a:lvl9pPr lvl="8" rtl="0">
              <a:spcBef>
                <a:spcPts val="0"/>
              </a:spcBef>
              <a:spcAft>
                <a:spcPts val="0"/>
              </a:spcAft>
              <a:buSzPts val="2400"/>
              <a:buNone/>
              <a:defRPr sz="3200"/>
            </a:lvl9pPr>
          </a:lstStyle>
          <a:p>
            <a:r>
              <a:t>xx%</a:t>
            </a:r>
          </a:p>
        </p:txBody>
      </p:sp>
      <p:sp>
        <p:nvSpPr>
          <p:cNvPr id="966" name="Google Shape;966;p13"/>
          <p:cNvSpPr txBox="1">
            <a:spLocks noGrp="1"/>
          </p:cNvSpPr>
          <p:nvPr>
            <p:ph type="subTitle" idx="16"/>
          </p:nvPr>
        </p:nvSpPr>
        <p:spPr>
          <a:xfrm>
            <a:off x="6958577" y="3230229"/>
            <a:ext cx="3656000" cy="524400"/>
          </a:xfrm>
          <a:prstGeom prst="rect">
            <a:avLst/>
          </a:prstGeom>
        </p:spPr>
        <p:txBody>
          <a:bodyPr spcFirstLastPara="1" wrap="square" lIns="91425" tIns="91425" rIns="91425" bIns="91425" anchor="t" anchorCtr="0">
            <a:noAutofit/>
          </a:bodyPr>
          <a:lstStyle>
            <a:lvl1pPr lvl="0" rtl="0">
              <a:spcBef>
                <a:spcPts val="0"/>
              </a:spcBef>
              <a:spcAft>
                <a:spcPts val="0"/>
              </a:spcAft>
              <a:buNone/>
              <a:defRPr sz="2400" b="1">
                <a:solidFill>
                  <a:schemeClr val="accent1"/>
                </a:solidFill>
              </a:defRPr>
            </a:lvl1pPr>
            <a:lvl2pPr lvl="1" rtl="0">
              <a:spcBef>
                <a:spcPts val="0"/>
              </a:spcBef>
              <a:spcAft>
                <a:spcPts val="0"/>
              </a:spcAft>
              <a:buNone/>
              <a:defRPr sz="2400" b="1">
                <a:solidFill>
                  <a:schemeClr val="accent1"/>
                </a:solidFill>
              </a:defRPr>
            </a:lvl2pPr>
            <a:lvl3pPr lvl="2" rtl="0">
              <a:spcBef>
                <a:spcPts val="0"/>
              </a:spcBef>
              <a:spcAft>
                <a:spcPts val="0"/>
              </a:spcAft>
              <a:buNone/>
              <a:defRPr sz="2400" b="1">
                <a:solidFill>
                  <a:schemeClr val="accent1"/>
                </a:solidFill>
              </a:defRPr>
            </a:lvl3pPr>
            <a:lvl4pPr lvl="3" rtl="0">
              <a:spcBef>
                <a:spcPts val="0"/>
              </a:spcBef>
              <a:spcAft>
                <a:spcPts val="0"/>
              </a:spcAft>
              <a:buNone/>
              <a:defRPr sz="2400" b="1">
                <a:solidFill>
                  <a:schemeClr val="accent1"/>
                </a:solidFill>
              </a:defRPr>
            </a:lvl4pPr>
            <a:lvl5pPr lvl="4" rtl="0">
              <a:spcBef>
                <a:spcPts val="0"/>
              </a:spcBef>
              <a:spcAft>
                <a:spcPts val="0"/>
              </a:spcAft>
              <a:buNone/>
              <a:defRPr sz="2400" b="1">
                <a:solidFill>
                  <a:schemeClr val="accent1"/>
                </a:solidFill>
              </a:defRPr>
            </a:lvl5pPr>
            <a:lvl6pPr lvl="5" rtl="0">
              <a:spcBef>
                <a:spcPts val="0"/>
              </a:spcBef>
              <a:spcAft>
                <a:spcPts val="0"/>
              </a:spcAft>
              <a:buNone/>
              <a:defRPr sz="2400" b="1">
                <a:solidFill>
                  <a:schemeClr val="accent1"/>
                </a:solidFill>
              </a:defRPr>
            </a:lvl6pPr>
            <a:lvl7pPr lvl="6" rtl="0">
              <a:spcBef>
                <a:spcPts val="0"/>
              </a:spcBef>
              <a:spcAft>
                <a:spcPts val="0"/>
              </a:spcAft>
              <a:buNone/>
              <a:defRPr sz="2400" b="1">
                <a:solidFill>
                  <a:schemeClr val="accent1"/>
                </a:solidFill>
              </a:defRPr>
            </a:lvl7pPr>
            <a:lvl8pPr lvl="7" rtl="0">
              <a:spcBef>
                <a:spcPts val="0"/>
              </a:spcBef>
              <a:spcAft>
                <a:spcPts val="0"/>
              </a:spcAft>
              <a:buNone/>
              <a:defRPr sz="2400" b="1">
                <a:solidFill>
                  <a:schemeClr val="accent1"/>
                </a:solidFill>
              </a:defRPr>
            </a:lvl8pPr>
            <a:lvl9pPr lvl="8" rtl="0">
              <a:spcBef>
                <a:spcPts val="0"/>
              </a:spcBef>
              <a:spcAft>
                <a:spcPts val="0"/>
              </a:spcAft>
              <a:buNone/>
              <a:defRPr sz="2400" b="1">
                <a:solidFill>
                  <a:schemeClr val="accent1"/>
                </a:solidFill>
              </a:defRPr>
            </a:lvl9pPr>
          </a:lstStyle>
          <a:p>
            <a:endParaRPr/>
          </a:p>
        </p:txBody>
      </p:sp>
      <p:sp>
        <p:nvSpPr>
          <p:cNvPr id="967" name="Google Shape;967;p13"/>
          <p:cNvSpPr txBox="1">
            <a:spLocks noGrp="1"/>
          </p:cNvSpPr>
          <p:nvPr>
            <p:ph type="subTitle" idx="17"/>
          </p:nvPr>
        </p:nvSpPr>
        <p:spPr>
          <a:xfrm>
            <a:off x="6949584" y="3649817"/>
            <a:ext cx="3656000" cy="763600"/>
          </a:xfrm>
          <a:prstGeom prst="rect">
            <a:avLst/>
          </a:prstGeom>
        </p:spPr>
        <p:txBody>
          <a:bodyPr spcFirstLastPara="1" wrap="square" lIns="91425" tIns="91425" rIns="91425" bIns="91425" anchor="t" anchorCtr="0">
            <a:noAutofit/>
          </a:bodyPr>
          <a:lstStyle>
            <a:lvl1pPr lvl="0" rtl="0">
              <a:spcBef>
                <a:spcPts val="0"/>
              </a:spcBef>
              <a:spcAft>
                <a:spcPts val="0"/>
              </a:spcAft>
              <a:buNone/>
              <a:defRPr>
                <a:solidFill>
                  <a:schemeClr val="dk1"/>
                </a:solidFill>
              </a:defRPr>
            </a:lvl1pPr>
            <a:lvl2pPr lvl="1" rtl="0">
              <a:spcBef>
                <a:spcPts val="0"/>
              </a:spcBef>
              <a:spcAft>
                <a:spcPts val="0"/>
              </a:spcAft>
              <a:buNone/>
              <a:defRPr>
                <a:solidFill>
                  <a:schemeClr val="dk1"/>
                </a:solidFill>
              </a:defRPr>
            </a:lvl2pPr>
            <a:lvl3pPr lvl="2" rtl="0">
              <a:spcBef>
                <a:spcPts val="0"/>
              </a:spcBef>
              <a:spcAft>
                <a:spcPts val="0"/>
              </a:spcAft>
              <a:buNone/>
              <a:defRPr>
                <a:solidFill>
                  <a:schemeClr val="dk1"/>
                </a:solidFill>
              </a:defRPr>
            </a:lvl3pPr>
            <a:lvl4pPr lvl="3" rtl="0">
              <a:spcBef>
                <a:spcPts val="0"/>
              </a:spcBef>
              <a:spcAft>
                <a:spcPts val="0"/>
              </a:spcAft>
              <a:buNone/>
              <a:defRPr>
                <a:solidFill>
                  <a:schemeClr val="dk1"/>
                </a:solidFill>
              </a:defRPr>
            </a:lvl4pPr>
            <a:lvl5pPr lvl="4" rtl="0">
              <a:spcBef>
                <a:spcPts val="0"/>
              </a:spcBef>
              <a:spcAft>
                <a:spcPts val="0"/>
              </a:spcAft>
              <a:buNone/>
              <a:defRPr>
                <a:solidFill>
                  <a:schemeClr val="dk1"/>
                </a:solidFill>
              </a:defRPr>
            </a:lvl5pPr>
            <a:lvl6pPr lvl="5" rtl="0">
              <a:spcBef>
                <a:spcPts val="0"/>
              </a:spcBef>
              <a:spcAft>
                <a:spcPts val="0"/>
              </a:spcAft>
              <a:buNone/>
              <a:defRPr>
                <a:solidFill>
                  <a:schemeClr val="dk1"/>
                </a:solidFill>
              </a:defRPr>
            </a:lvl6pPr>
            <a:lvl7pPr lvl="6" rtl="0">
              <a:spcBef>
                <a:spcPts val="0"/>
              </a:spcBef>
              <a:spcAft>
                <a:spcPts val="0"/>
              </a:spcAft>
              <a:buNone/>
              <a:defRPr>
                <a:solidFill>
                  <a:schemeClr val="dk1"/>
                </a:solidFill>
              </a:defRPr>
            </a:lvl7pPr>
            <a:lvl8pPr lvl="7" rtl="0">
              <a:spcBef>
                <a:spcPts val="0"/>
              </a:spcBef>
              <a:spcAft>
                <a:spcPts val="0"/>
              </a:spcAft>
              <a:buNone/>
              <a:defRPr>
                <a:solidFill>
                  <a:schemeClr val="dk1"/>
                </a:solidFill>
              </a:defRPr>
            </a:lvl8pPr>
            <a:lvl9pPr lvl="8" rtl="0">
              <a:spcBef>
                <a:spcPts val="0"/>
              </a:spcBef>
              <a:spcAft>
                <a:spcPts val="0"/>
              </a:spcAft>
              <a:buNone/>
              <a:defRPr>
                <a:solidFill>
                  <a:schemeClr val="dk1"/>
                </a:solidFill>
              </a:defRPr>
            </a:lvl9pPr>
          </a:lstStyle>
          <a:p>
            <a:endParaRPr/>
          </a:p>
        </p:txBody>
      </p:sp>
      <p:sp>
        <p:nvSpPr>
          <p:cNvPr id="968" name="Google Shape;968;p13"/>
          <p:cNvSpPr txBox="1">
            <a:spLocks noGrp="1"/>
          </p:cNvSpPr>
          <p:nvPr>
            <p:ph type="title" idx="18" hasCustomPrompt="1"/>
          </p:nvPr>
        </p:nvSpPr>
        <p:spPr>
          <a:xfrm>
            <a:off x="6161423" y="3675477"/>
            <a:ext cx="841200" cy="5608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3200"/>
            </a:lvl1pPr>
            <a:lvl2pPr lvl="1" rtl="0">
              <a:spcBef>
                <a:spcPts val="0"/>
              </a:spcBef>
              <a:spcAft>
                <a:spcPts val="0"/>
              </a:spcAft>
              <a:buSzPts val="2400"/>
              <a:buNone/>
              <a:defRPr sz="3200"/>
            </a:lvl2pPr>
            <a:lvl3pPr lvl="2" rtl="0">
              <a:spcBef>
                <a:spcPts val="0"/>
              </a:spcBef>
              <a:spcAft>
                <a:spcPts val="0"/>
              </a:spcAft>
              <a:buSzPts val="2400"/>
              <a:buNone/>
              <a:defRPr sz="3200"/>
            </a:lvl3pPr>
            <a:lvl4pPr lvl="3" rtl="0">
              <a:spcBef>
                <a:spcPts val="0"/>
              </a:spcBef>
              <a:spcAft>
                <a:spcPts val="0"/>
              </a:spcAft>
              <a:buSzPts val="2400"/>
              <a:buNone/>
              <a:defRPr sz="3200"/>
            </a:lvl4pPr>
            <a:lvl5pPr lvl="4" rtl="0">
              <a:spcBef>
                <a:spcPts val="0"/>
              </a:spcBef>
              <a:spcAft>
                <a:spcPts val="0"/>
              </a:spcAft>
              <a:buSzPts val="2400"/>
              <a:buNone/>
              <a:defRPr sz="3200"/>
            </a:lvl5pPr>
            <a:lvl6pPr lvl="5" rtl="0">
              <a:spcBef>
                <a:spcPts val="0"/>
              </a:spcBef>
              <a:spcAft>
                <a:spcPts val="0"/>
              </a:spcAft>
              <a:buSzPts val="2400"/>
              <a:buNone/>
              <a:defRPr sz="3200"/>
            </a:lvl6pPr>
            <a:lvl7pPr lvl="6" rtl="0">
              <a:spcBef>
                <a:spcPts val="0"/>
              </a:spcBef>
              <a:spcAft>
                <a:spcPts val="0"/>
              </a:spcAft>
              <a:buSzPts val="2400"/>
              <a:buNone/>
              <a:defRPr sz="3200"/>
            </a:lvl7pPr>
            <a:lvl8pPr lvl="7" rtl="0">
              <a:spcBef>
                <a:spcPts val="0"/>
              </a:spcBef>
              <a:spcAft>
                <a:spcPts val="0"/>
              </a:spcAft>
              <a:buSzPts val="2400"/>
              <a:buNone/>
              <a:defRPr sz="3200"/>
            </a:lvl8pPr>
            <a:lvl9pPr lvl="8" rtl="0">
              <a:spcBef>
                <a:spcPts val="0"/>
              </a:spcBef>
              <a:spcAft>
                <a:spcPts val="0"/>
              </a:spcAft>
              <a:buSzPts val="2400"/>
              <a:buNone/>
              <a:defRPr sz="3200"/>
            </a:lvl9pPr>
          </a:lstStyle>
          <a:p>
            <a:r>
              <a:t>xx%</a:t>
            </a:r>
          </a:p>
        </p:txBody>
      </p:sp>
      <p:sp>
        <p:nvSpPr>
          <p:cNvPr id="969" name="Google Shape;969;p13"/>
          <p:cNvSpPr txBox="1">
            <a:spLocks noGrp="1"/>
          </p:cNvSpPr>
          <p:nvPr>
            <p:ph type="subTitle" idx="19"/>
          </p:nvPr>
        </p:nvSpPr>
        <p:spPr>
          <a:xfrm>
            <a:off x="6958577" y="4822861"/>
            <a:ext cx="3656000" cy="524400"/>
          </a:xfrm>
          <a:prstGeom prst="rect">
            <a:avLst/>
          </a:prstGeom>
        </p:spPr>
        <p:txBody>
          <a:bodyPr spcFirstLastPara="1" wrap="square" lIns="91425" tIns="91425" rIns="91425" bIns="91425" anchor="t" anchorCtr="0">
            <a:noAutofit/>
          </a:bodyPr>
          <a:lstStyle>
            <a:lvl1pPr lvl="0" rtl="0">
              <a:spcBef>
                <a:spcPts val="0"/>
              </a:spcBef>
              <a:spcAft>
                <a:spcPts val="0"/>
              </a:spcAft>
              <a:buNone/>
              <a:defRPr sz="2400" b="1">
                <a:solidFill>
                  <a:schemeClr val="accent1"/>
                </a:solidFill>
              </a:defRPr>
            </a:lvl1pPr>
            <a:lvl2pPr lvl="1" rtl="0">
              <a:spcBef>
                <a:spcPts val="0"/>
              </a:spcBef>
              <a:spcAft>
                <a:spcPts val="0"/>
              </a:spcAft>
              <a:buNone/>
              <a:defRPr sz="2400" b="1">
                <a:solidFill>
                  <a:schemeClr val="accent1"/>
                </a:solidFill>
              </a:defRPr>
            </a:lvl2pPr>
            <a:lvl3pPr lvl="2" rtl="0">
              <a:spcBef>
                <a:spcPts val="0"/>
              </a:spcBef>
              <a:spcAft>
                <a:spcPts val="0"/>
              </a:spcAft>
              <a:buNone/>
              <a:defRPr sz="2400" b="1">
                <a:solidFill>
                  <a:schemeClr val="accent1"/>
                </a:solidFill>
              </a:defRPr>
            </a:lvl3pPr>
            <a:lvl4pPr lvl="3" rtl="0">
              <a:spcBef>
                <a:spcPts val="0"/>
              </a:spcBef>
              <a:spcAft>
                <a:spcPts val="0"/>
              </a:spcAft>
              <a:buNone/>
              <a:defRPr sz="2400" b="1">
                <a:solidFill>
                  <a:schemeClr val="accent1"/>
                </a:solidFill>
              </a:defRPr>
            </a:lvl4pPr>
            <a:lvl5pPr lvl="4" rtl="0">
              <a:spcBef>
                <a:spcPts val="0"/>
              </a:spcBef>
              <a:spcAft>
                <a:spcPts val="0"/>
              </a:spcAft>
              <a:buNone/>
              <a:defRPr sz="2400" b="1">
                <a:solidFill>
                  <a:schemeClr val="accent1"/>
                </a:solidFill>
              </a:defRPr>
            </a:lvl5pPr>
            <a:lvl6pPr lvl="5" rtl="0">
              <a:spcBef>
                <a:spcPts val="0"/>
              </a:spcBef>
              <a:spcAft>
                <a:spcPts val="0"/>
              </a:spcAft>
              <a:buNone/>
              <a:defRPr sz="2400" b="1">
                <a:solidFill>
                  <a:schemeClr val="accent1"/>
                </a:solidFill>
              </a:defRPr>
            </a:lvl6pPr>
            <a:lvl7pPr lvl="6" rtl="0">
              <a:spcBef>
                <a:spcPts val="0"/>
              </a:spcBef>
              <a:spcAft>
                <a:spcPts val="0"/>
              </a:spcAft>
              <a:buNone/>
              <a:defRPr sz="2400" b="1">
                <a:solidFill>
                  <a:schemeClr val="accent1"/>
                </a:solidFill>
              </a:defRPr>
            </a:lvl7pPr>
            <a:lvl8pPr lvl="7" rtl="0">
              <a:spcBef>
                <a:spcPts val="0"/>
              </a:spcBef>
              <a:spcAft>
                <a:spcPts val="0"/>
              </a:spcAft>
              <a:buNone/>
              <a:defRPr sz="2400" b="1">
                <a:solidFill>
                  <a:schemeClr val="accent1"/>
                </a:solidFill>
              </a:defRPr>
            </a:lvl8pPr>
            <a:lvl9pPr lvl="8" rtl="0">
              <a:spcBef>
                <a:spcPts val="0"/>
              </a:spcBef>
              <a:spcAft>
                <a:spcPts val="0"/>
              </a:spcAft>
              <a:buNone/>
              <a:defRPr sz="2400" b="1">
                <a:solidFill>
                  <a:schemeClr val="accent1"/>
                </a:solidFill>
              </a:defRPr>
            </a:lvl9pPr>
          </a:lstStyle>
          <a:p>
            <a:endParaRPr/>
          </a:p>
        </p:txBody>
      </p:sp>
      <p:sp>
        <p:nvSpPr>
          <p:cNvPr id="970" name="Google Shape;970;p13"/>
          <p:cNvSpPr txBox="1">
            <a:spLocks noGrp="1"/>
          </p:cNvSpPr>
          <p:nvPr>
            <p:ph type="subTitle" idx="20"/>
          </p:nvPr>
        </p:nvSpPr>
        <p:spPr>
          <a:xfrm>
            <a:off x="6949584" y="5243275"/>
            <a:ext cx="3656000" cy="763600"/>
          </a:xfrm>
          <a:prstGeom prst="rect">
            <a:avLst/>
          </a:prstGeom>
        </p:spPr>
        <p:txBody>
          <a:bodyPr spcFirstLastPara="1" wrap="square" lIns="91425" tIns="91425" rIns="91425" bIns="91425" anchor="t" anchorCtr="0">
            <a:noAutofit/>
          </a:bodyPr>
          <a:lstStyle>
            <a:lvl1pPr lvl="0" rtl="0">
              <a:spcBef>
                <a:spcPts val="0"/>
              </a:spcBef>
              <a:spcAft>
                <a:spcPts val="0"/>
              </a:spcAft>
              <a:buNone/>
              <a:defRPr>
                <a:solidFill>
                  <a:schemeClr val="dk1"/>
                </a:solidFill>
              </a:defRPr>
            </a:lvl1pPr>
            <a:lvl2pPr lvl="1" rtl="0">
              <a:spcBef>
                <a:spcPts val="0"/>
              </a:spcBef>
              <a:spcAft>
                <a:spcPts val="0"/>
              </a:spcAft>
              <a:buNone/>
              <a:defRPr>
                <a:solidFill>
                  <a:schemeClr val="dk1"/>
                </a:solidFill>
              </a:defRPr>
            </a:lvl2pPr>
            <a:lvl3pPr lvl="2" rtl="0">
              <a:spcBef>
                <a:spcPts val="0"/>
              </a:spcBef>
              <a:spcAft>
                <a:spcPts val="0"/>
              </a:spcAft>
              <a:buNone/>
              <a:defRPr>
                <a:solidFill>
                  <a:schemeClr val="dk1"/>
                </a:solidFill>
              </a:defRPr>
            </a:lvl3pPr>
            <a:lvl4pPr lvl="3" rtl="0">
              <a:spcBef>
                <a:spcPts val="0"/>
              </a:spcBef>
              <a:spcAft>
                <a:spcPts val="0"/>
              </a:spcAft>
              <a:buNone/>
              <a:defRPr>
                <a:solidFill>
                  <a:schemeClr val="dk1"/>
                </a:solidFill>
              </a:defRPr>
            </a:lvl4pPr>
            <a:lvl5pPr lvl="4" rtl="0">
              <a:spcBef>
                <a:spcPts val="0"/>
              </a:spcBef>
              <a:spcAft>
                <a:spcPts val="0"/>
              </a:spcAft>
              <a:buNone/>
              <a:defRPr>
                <a:solidFill>
                  <a:schemeClr val="dk1"/>
                </a:solidFill>
              </a:defRPr>
            </a:lvl5pPr>
            <a:lvl6pPr lvl="5" rtl="0">
              <a:spcBef>
                <a:spcPts val="0"/>
              </a:spcBef>
              <a:spcAft>
                <a:spcPts val="0"/>
              </a:spcAft>
              <a:buNone/>
              <a:defRPr>
                <a:solidFill>
                  <a:schemeClr val="dk1"/>
                </a:solidFill>
              </a:defRPr>
            </a:lvl6pPr>
            <a:lvl7pPr lvl="6" rtl="0">
              <a:spcBef>
                <a:spcPts val="0"/>
              </a:spcBef>
              <a:spcAft>
                <a:spcPts val="0"/>
              </a:spcAft>
              <a:buNone/>
              <a:defRPr>
                <a:solidFill>
                  <a:schemeClr val="dk1"/>
                </a:solidFill>
              </a:defRPr>
            </a:lvl7pPr>
            <a:lvl8pPr lvl="7" rtl="0">
              <a:spcBef>
                <a:spcPts val="0"/>
              </a:spcBef>
              <a:spcAft>
                <a:spcPts val="0"/>
              </a:spcAft>
              <a:buNone/>
              <a:defRPr>
                <a:solidFill>
                  <a:schemeClr val="dk1"/>
                </a:solidFill>
              </a:defRPr>
            </a:lvl8pPr>
            <a:lvl9pPr lvl="8" rtl="0">
              <a:spcBef>
                <a:spcPts val="0"/>
              </a:spcBef>
              <a:spcAft>
                <a:spcPts val="0"/>
              </a:spcAft>
              <a:buNone/>
              <a:defRPr>
                <a:solidFill>
                  <a:schemeClr val="dk1"/>
                </a:solidFill>
              </a:defRPr>
            </a:lvl9pPr>
          </a:lstStyle>
          <a:p>
            <a:endParaRPr/>
          </a:p>
        </p:txBody>
      </p:sp>
      <p:sp>
        <p:nvSpPr>
          <p:cNvPr id="971" name="Google Shape;971;p13"/>
          <p:cNvSpPr txBox="1">
            <a:spLocks noGrp="1"/>
          </p:cNvSpPr>
          <p:nvPr>
            <p:ph type="title" idx="21" hasCustomPrompt="1"/>
          </p:nvPr>
        </p:nvSpPr>
        <p:spPr>
          <a:xfrm>
            <a:off x="6161423" y="5234893"/>
            <a:ext cx="841200" cy="5608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3200"/>
            </a:lvl1pPr>
            <a:lvl2pPr lvl="1" rtl="0">
              <a:spcBef>
                <a:spcPts val="0"/>
              </a:spcBef>
              <a:spcAft>
                <a:spcPts val="0"/>
              </a:spcAft>
              <a:buSzPts val="2400"/>
              <a:buNone/>
              <a:defRPr sz="3200"/>
            </a:lvl2pPr>
            <a:lvl3pPr lvl="2" rtl="0">
              <a:spcBef>
                <a:spcPts val="0"/>
              </a:spcBef>
              <a:spcAft>
                <a:spcPts val="0"/>
              </a:spcAft>
              <a:buSzPts val="2400"/>
              <a:buNone/>
              <a:defRPr sz="3200"/>
            </a:lvl3pPr>
            <a:lvl4pPr lvl="3" rtl="0">
              <a:spcBef>
                <a:spcPts val="0"/>
              </a:spcBef>
              <a:spcAft>
                <a:spcPts val="0"/>
              </a:spcAft>
              <a:buSzPts val="2400"/>
              <a:buNone/>
              <a:defRPr sz="3200"/>
            </a:lvl4pPr>
            <a:lvl5pPr lvl="4" rtl="0">
              <a:spcBef>
                <a:spcPts val="0"/>
              </a:spcBef>
              <a:spcAft>
                <a:spcPts val="0"/>
              </a:spcAft>
              <a:buSzPts val="2400"/>
              <a:buNone/>
              <a:defRPr sz="3200"/>
            </a:lvl5pPr>
            <a:lvl6pPr lvl="5" rtl="0">
              <a:spcBef>
                <a:spcPts val="0"/>
              </a:spcBef>
              <a:spcAft>
                <a:spcPts val="0"/>
              </a:spcAft>
              <a:buSzPts val="2400"/>
              <a:buNone/>
              <a:defRPr sz="3200"/>
            </a:lvl6pPr>
            <a:lvl7pPr lvl="6" rtl="0">
              <a:spcBef>
                <a:spcPts val="0"/>
              </a:spcBef>
              <a:spcAft>
                <a:spcPts val="0"/>
              </a:spcAft>
              <a:buSzPts val="2400"/>
              <a:buNone/>
              <a:defRPr sz="3200"/>
            </a:lvl7pPr>
            <a:lvl8pPr lvl="7" rtl="0">
              <a:spcBef>
                <a:spcPts val="0"/>
              </a:spcBef>
              <a:spcAft>
                <a:spcPts val="0"/>
              </a:spcAft>
              <a:buSzPts val="2400"/>
              <a:buNone/>
              <a:defRPr sz="3200"/>
            </a:lvl8pPr>
            <a:lvl9pPr lvl="8" rtl="0">
              <a:spcBef>
                <a:spcPts val="0"/>
              </a:spcBef>
              <a:spcAft>
                <a:spcPts val="0"/>
              </a:spcAft>
              <a:buSzPts val="2400"/>
              <a:buNone/>
              <a:defRPr sz="3200"/>
            </a:lvl9pPr>
          </a:lstStyle>
          <a:p>
            <a:r>
              <a:t>xx%</a:t>
            </a:r>
          </a:p>
        </p:txBody>
      </p:sp>
      <p:grpSp>
        <p:nvGrpSpPr>
          <p:cNvPr id="972" name="Google Shape;972;p13"/>
          <p:cNvGrpSpPr/>
          <p:nvPr/>
        </p:nvGrpSpPr>
        <p:grpSpPr>
          <a:xfrm>
            <a:off x="1417667" y="1108234"/>
            <a:ext cx="592367" cy="531367"/>
            <a:chOff x="2495125" y="2142250"/>
            <a:chExt cx="444275" cy="398525"/>
          </a:xfrm>
        </p:grpSpPr>
        <p:sp>
          <p:nvSpPr>
            <p:cNvPr id="973" name="Google Shape;973;p13"/>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974" name="Google Shape;974;p13"/>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975" name="Google Shape;975;p13"/>
          <p:cNvGrpSpPr/>
          <p:nvPr/>
        </p:nvGrpSpPr>
        <p:grpSpPr>
          <a:xfrm>
            <a:off x="10419001" y="5951667"/>
            <a:ext cx="388500" cy="375167"/>
            <a:chOff x="3243875" y="2372825"/>
            <a:chExt cx="291375" cy="281375"/>
          </a:xfrm>
        </p:grpSpPr>
        <p:sp>
          <p:nvSpPr>
            <p:cNvPr id="976" name="Google Shape;976;p13"/>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977" name="Google Shape;977;p13"/>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978" name="Google Shape;978;p13"/>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979" name="Google Shape;979;p13"/>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980" name="Google Shape;980;p13"/>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981" name="Google Shape;981;p13"/>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982" name="Google Shape;982;p13"/>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983" name="Google Shape;983;p13"/>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984" name="Google Shape;984;p13"/>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985" name="Google Shape;985;p13"/>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986" name="Google Shape;986;p13"/>
          <p:cNvGrpSpPr/>
          <p:nvPr/>
        </p:nvGrpSpPr>
        <p:grpSpPr>
          <a:xfrm>
            <a:off x="10071401" y="934467"/>
            <a:ext cx="222233" cy="224767"/>
            <a:chOff x="4954425" y="2036375"/>
            <a:chExt cx="166675" cy="168575"/>
          </a:xfrm>
        </p:grpSpPr>
        <p:sp>
          <p:nvSpPr>
            <p:cNvPr id="987" name="Google Shape;987;p13"/>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988" name="Google Shape;988;p13"/>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sp>
        <p:nvSpPr>
          <p:cNvPr id="989" name="Google Shape;989;p13"/>
          <p:cNvSpPr/>
          <p:nvPr/>
        </p:nvSpPr>
        <p:spPr>
          <a:xfrm>
            <a:off x="2503401" y="718733"/>
            <a:ext cx="158833" cy="108267"/>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1"/>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990" name="Google Shape;990;p13"/>
          <p:cNvSpPr/>
          <p:nvPr/>
        </p:nvSpPr>
        <p:spPr>
          <a:xfrm>
            <a:off x="10958000" y="5420001"/>
            <a:ext cx="116000" cy="82567"/>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5"/>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35214555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Title only 2">
  <p:cSld name="Title only 2">
    <p:spTree>
      <p:nvGrpSpPr>
        <p:cNvPr id="1" name="Shape 991"/>
        <p:cNvGrpSpPr/>
        <p:nvPr/>
      </p:nvGrpSpPr>
      <p:grpSpPr>
        <a:xfrm>
          <a:off x="0" y="0"/>
          <a:ext cx="0" cy="0"/>
          <a:chOff x="0" y="0"/>
          <a:chExt cx="0" cy="0"/>
        </a:xfrm>
      </p:grpSpPr>
      <p:grpSp>
        <p:nvGrpSpPr>
          <p:cNvPr id="992" name="Google Shape;992;p14"/>
          <p:cNvGrpSpPr/>
          <p:nvPr/>
        </p:nvGrpSpPr>
        <p:grpSpPr>
          <a:xfrm>
            <a:off x="527859" y="292693"/>
            <a:ext cx="11358487" cy="6384375"/>
            <a:chOff x="395894" y="219519"/>
            <a:chExt cx="8518865" cy="4788281"/>
          </a:xfrm>
        </p:grpSpPr>
        <p:sp>
          <p:nvSpPr>
            <p:cNvPr id="993" name="Google Shape;993;p14"/>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nvGrpSpPr>
            <p:cNvPr id="994" name="Google Shape;994;p14"/>
            <p:cNvGrpSpPr/>
            <p:nvPr/>
          </p:nvGrpSpPr>
          <p:grpSpPr>
            <a:xfrm>
              <a:off x="8341543" y="2282008"/>
              <a:ext cx="569676" cy="380612"/>
              <a:chOff x="8341543" y="2282008"/>
              <a:chExt cx="569676" cy="380612"/>
            </a:xfrm>
          </p:grpSpPr>
          <p:sp>
            <p:nvSpPr>
              <p:cNvPr id="995" name="Google Shape;995;p14"/>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996" name="Google Shape;996;p14"/>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sp>
          <p:nvSpPr>
            <p:cNvPr id="997" name="Google Shape;997;p14"/>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nvGrpSpPr>
            <p:cNvPr id="998" name="Google Shape;998;p14"/>
            <p:cNvGrpSpPr/>
            <p:nvPr/>
          </p:nvGrpSpPr>
          <p:grpSpPr>
            <a:xfrm>
              <a:off x="8341543" y="1721094"/>
              <a:ext cx="569676" cy="380612"/>
              <a:chOff x="8341543" y="1721094"/>
              <a:chExt cx="569676" cy="380612"/>
            </a:xfrm>
          </p:grpSpPr>
          <p:sp>
            <p:nvSpPr>
              <p:cNvPr id="999" name="Google Shape;999;p14"/>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000" name="Google Shape;1000;p14"/>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1001" name="Google Shape;1001;p14"/>
            <p:cNvGrpSpPr/>
            <p:nvPr/>
          </p:nvGrpSpPr>
          <p:grpSpPr>
            <a:xfrm>
              <a:off x="8346273" y="1183592"/>
              <a:ext cx="568486" cy="388014"/>
              <a:chOff x="8346273" y="1183592"/>
              <a:chExt cx="568486" cy="388014"/>
            </a:xfrm>
          </p:grpSpPr>
          <p:sp>
            <p:nvSpPr>
              <p:cNvPr id="1002" name="Google Shape;1002;p14"/>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003" name="Google Shape;1003;p14"/>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1004" name="Google Shape;1004;p14"/>
            <p:cNvGrpSpPr/>
            <p:nvPr/>
          </p:nvGrpSpPr>
          <p:grpSpPr>
            <a:xfrm>
              <a:off x="8341543" y="606635"/>
              <a:ext cx="569676" cy="388014"/>
              <a:chOff x="8341543" y="606635"/>
              <a:chExt cx="569676" cy="388014"/>
            </a:xfrm>
          </p:grpSpPr>
          <p:sp>
            <p:nvSpPr>
              <p:cNvPr id="1005" name="Google Shape;1005;p14"/>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006" name="Google Shape;1006;p14"/>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1007" name="Google Shape;1007;p14"/>
            <p:cNvGrpSpPr/>
            <p:nvPr/>
          </p:nvGrpSpPr>
          <p:grpSpPr>
            <a:xfrm>
              <a:off x="8341543" y="2842933"/>
              <a:ext cx="569676" cy="380612"/>
              <a:chOff x="8341543" y="2282008"/>
              <a:chExt cx="569676" cy="380612"/>
            </a:xfrm>
          </p:grpSpPr>
          <p:sp>
            <p:nvSpPr>
              <p:cNvPr id="1008" name="Google Shape;1008;p14"/>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009" name="Google Shape;1009;p14"/>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1010" name="Google Shape;1010;p14"/>
            <p:cNvGrpSpPr/>
            <p:nvPr/>
          </p:nvGrpSpPr>
          <p:grpSpPr>
            <a:xfrm>
              <a:off x="8341543" y="3403858"/>
              <a:ext cx="569676" cy="380612"/>
              <a:chOff x="8341543" y="2282008"/>
              <a:chExt cx="569676" cy="380612"/>
            </a:xfrm>
          </p:grpSpPr>
          <p:sp>
            <p:nvSpPr>
              <p:cNvPr id="1011" name="Google Shape;1011;p14"/>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012" name="Google Shape;1012;p14"/>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sp>
          <p:nvSpPr>
            <p:cNvPr id="1013" name="Google Shape;1013;p14"/>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014" name="Google Shape;1014;p14"/>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rgbClr val="FCFAF8"/>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sp>
        <p:nvSpPr>
          <p:cNvPr id="1015" name="Google Shape;1015;p14"/>
          <p:cNvSpPr txBox="1">
            <a:spLocks noGrp="1"/>
          </p:cNvSpPr>
          <p:nvPr>
            <p:ph type="title"/>
          </p:nvPr>
        </p:nvSpPr>
        <p:spPr>
          <a:xfrm>
            <a:off x="968300" y="588467"/>
            <a:ext cx="102552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grpSp>
        <p:nvGrpSpPr>
          <p:cNvPr id="1016" name="Google Shape;1016;p14"/>
          <p:cNvGrpSpPr/>
          <p:nvPr/>
        </p:nvGrpSpPr>
        <p:grpSpPr>
          <a:xfrm>
            <a:off x="1033401" y="6048867"/>
            <a:ext cx="592367" cy="531367"/>
            <a:chOff x="2495125" y="2142250"/>
            <a:chExt cx="444275" cy="398525"/>
          </a:xfrm>
        </p:grpSpPr>
        <p:sp>
          <p:nvSpPr>
            <p:cNvPr id="1017" name="Google Shape;1017;p14"/>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018" name="Google Shape;1018;p14"/>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1019" name="Google Shape;1019;p14"/>
          <p:cNvGrpSpPr/>
          <p:nvPr/>
        </p:nvGrpSpPr>
        <p:grpSpPr>
          <a:xfrm>
            <a:off x="9654334" y="531134"/>
            <a:ext cx="388500" cy="375167"/>
            <a:chOff x="3243875" y="2372825"/>
            <a:chExt cx="291375" cy="281375"/>
          </a:xfrm>
        </p:grpSpPr>
        <p:sp>
          <p:nvSpPr>
            <p:cNvPr id="1020" name="Google Shape;1020;p14"/>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021" name="Google Shape;1021;p14"/>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022" name="Google Shape;1022;p14"/>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023" name="Google Shape;1023;p14"/>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024" name="Google Shape;1024;p14"/>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025" name="Google Shape;1025;p14"/>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026" name="Google Shape;1026;p14"/>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027" name="Google Shape;1027;p14"/>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028" name="Google Shape;1028;p14"/>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029" name="Google Shape;1029;p14"/>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1030" name="Google Shape;1030;p14"/>
          <p:cNvGrpSpPr/>
          <p:nvPr/>
        </p:nvGrpSpPr>
        <p:grpSpPr>
          <a:xfrm>
            <a:off x="10756001" y="1352051"/>
            <a:ext cx="222233" cy="224767"/>
            <a:chOff x="4954425" y="2036375"/>
            <a:chExt cx="166675" cy="168575"/>
          </a:xfrm>
        </p:grpSpPr>
        <p:sp>
          <p:nvSpPr>
            <p:cNvPr id="1031" name="Google Shape;1031;p14"/>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032" name="Google Shape;1032;p14"/>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sp>
        <p:nvSpPr>
          <p:cNvPr id="1033" name="Google Shape;1033;p14"/>
          <p:cNvSpPr/>
          <p:nvPr/>
        </p:nvSpPr>
        <p:spPr>
          <a:xfrm>
            <a:off x="2064234" y="6364967"/>
            <a:ext cx="158833" cy="108267"/>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034" name="Google Shape;1034;p14"/>
          <p:cNvSpPr/>
          <p:nvPr/>
        </p:nvSpPr>
        <p:spPr>
          <a:xfrm>
            <a:off x="10613567" y="5869085"/>
            <a:ext cx="116000" cy="82567"/>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5"/>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nvGrpSpPr>
          <p:cNvPr id="1035" name="Google Shape;1035;p14"/>
          <p:cNvGrpSpPr/>
          <p:nvPr/>
        </p:nvGrpSpPr>
        <p:grpSpPr>
          <a:xfrm>
            <a:off x="1033401" y="5644334"/>
            <a:ext cx="222233" cy="224767"/>
            <a:chOff x="4954425" y="2036375"/>
            <a:chExt cx="166675" cy="168575"/>
          </a:xfrm>
        </p:grpSpPr>
        <p:sp>
          <p:nvSpPr>
            <p:cNvPr id="1036" name="Google Shape;1036;p14"/>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037" name="Google Shape;1037;p14"/>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sp>
        <p:nvSpPr>
          <p:cNvPr id="1038" name="Google Shape;1038;p14"/>
          <p:cNvSpPr/>
          <p:nvPr/>
        </p:nvSpPr>
        <p:spPr>
          <a:xfrm>
            <a:off x="728423" y="1255918"/>
            <a:ext cx="105837" cy="175951"/>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039" name="Google Shape;1039;p14"/>
          <p:cNvSpPr/>
          <p:nvPr/>
        </p:nvSpPr>
        <p:spPr>
          <a:xfrm>
            <a:off x="374701" y="1288786"/>
            <a:ext cx="432703" cy="110213"/>
          </a:xfrm>
          <a:custGeom>
            <a:avLst/>
            <a:gdLst/>
            <a:ahLst/>
            <a:cxnLst/>
            <a:rect l="l" t="t" r="r" b="b"/>
            <a:pathLst>
              <a:path w="10360" h="2535"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040" name="Google Shape;1040;p14"/>
          <p:cNvSpPr/>
          <p:nvPr/>
        </p:nvSpPr>
        <p:spPr>
          <a:xfrm>
            <a:off x="406276" y="1398957"/>
            <a:ext cx="42685" cy="44"/>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041" name="Google Shape;1041;p14"/>
          <p:cNvSpPr/>
          <p:nvPr/>
        </p:nvSpPr>
        <p:spPr>
          <a:xfrm>
            <a:off x="807362" y="1343045"/>
            <a:ext cx="41" cy="44"/>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042" name="Google Shape;1042;p14"/>
          <p:cNvSpPr/>
          <p:nvPr/>
        </p:nvSpPr>
        <p:spPr>
          <a:xfrm>
            <a:off x="728423" y="1730987"/>
            <a:ext cx="105837" cy="177559"/>
          </a:xfrm>
          <a:custGeom>
            <a:avLst/>
            <a:gdLst/>
            <a:ahLst/>
            <a:cxnLst/>
            <a:rect l="l" t="t" r="r" b="b"/>
            <a:pathLst>
              <a:path w="2534" h="4084" extrusionOk="0">
                <a:moveTo>
                  <a:pt x="1286" y="0"/>
                </a:moveTo>
                <a:cubicBezTo>
                  <a:pt x="567" y="0"/>
                  <a:pt x="0" y="908"/>
                  <a:pt x="0" y="2042"/>
                </a:cubicBezTo>
                <a:cubicBezTo>
                  <a:pt x="0" y="3176"/>
                  <a:pt x="567" y="4083"/>
                  <a:pt x="1286" y="4083"/>
                </a:cubicBezTo>
                <a:cubicBezTo>
                  <a:pt x="1966" y="4083"/>
                  <a:pt x="2533" y="3176"/>
                  <a:pt x="2533" y="2042"/>
                </a:cubicBezTo>
                <a:cubicBezTo>
                  <a:pt x="2533" y="908"/>
                  <a:pt x="1966" y="0"/>
                  <a:pt x="1286" y="0"/>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043" name="Google Shape;1043;p14"/>
          <p:cNvSpPr/>
          <p:nvPr/>
        </p:nvSpPr>
        <p:spPr>
          <a:xfrm>
            <a:off x="374701" y="1765507"/>
            <a:ext cx="432703" cy="108517"/>
          </a:xfrm>
          <a:custGeom>
            <a:avLst/>
            <a:gdLst/>
            <a:ahLst/>
            <a:cxnLst/>
            <a:rect l="l" t="t" r="r" b="b"/>
            <a:pathLst>
              <a:path w="10360" h="2496" extrusionOk="0">
                <a:moveTo>
                  <a:pt x="794" y="0"/>
                </a:moveTo>
                <a:cubicBezTo>
                  <a:pt x="341" y="0"/>
                  <a:pt x="0" y="567"/>
                  <a:pt x="0" y="1248"/>
                </a:cubicBezTo>
                <a:cubicBezTo>
                  <a:pt x="0" y="1928"/>
                  <a:pt x="341" y="2495"/>
                  <a:pt x="794" y="2495"/>
                </a:cubicBezTo>
                <a:lnTo>
                  <a:pt x="9566" y="2495"/>
                </a:lnTo>
                <a:cubicBezTo>
                  <a:pt x="10019" y="2495"/>
                  <a:pt x="10360" y="1928"/>
                  <a:pt x="10360" y="1248"/>
                </a:cubicBezTo>
                <a:cubicBezTo>
                  <a:pt x="10360" y="567"/>
                  <a:pt x="10019" y="0"/>
                  <a:pt x="9566" y="0"/>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044" name="Google Shape;1044;p14"/>
          <p:cNvSpPr/>
          <p:nvPr/>
        </p:nvSpPr>
        <p:spPr>
          <a:xfrm>
            <a:off x="406276" y="1873982"/>
            <a:ext cx="42685" cy="44"/>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045" name="Google Shape;1045;p14"/>
          <p:cNvSpPr/>
          <p:nvPr/>
        </p:nvSpPr>
        <p:spPr>
          <a:xfrm>
            <a:off x="807362" y="1819723"/>
            <a:ext cx="41" cy="44"/>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046" name="Google Shape;1046;p14"/>
          <p:cNvSpPr/>
          <p:nvPr/>
        </p:nvSpPr>
        <p:spPr>
          <a:xfrm>
            <a:off x="376289" y="1780289"/>
            <a:ext cx="431116" cy="93736"/>
          </a:xfrm>
          <a:custGeom>
            <a:avLst/>
            <a:gdLst/>
            <a:ahLst/>
            <a:cxnLst/>
            <a:rect l="l" t="t" r="r" b="b"/>
            <a:pathLst>
              <a:path w="10322" h="2156" extrusionOk="0">
                <a:moveTo>
                  <a:pt x="10057" y="0"/>
                </a:moveTo>
                <a:lnTo>
                  <a:pt x="10057" y="0"/>
                </a:lnTo>
                <a:cubicBezTo>
                  <a:pt x="10095" y="76"/>
                  <a:pt x="10095" y="190"/>
                  <a:pt x="10095" y="303"/>
                </a:cubicBezTo>
                <a:cubicBezTo>
                  <a:pt x="10095" y="983"/>
                  <a:pt x="9755" y="1551"/>
                  <a:pt x="9301" y="1551"/>
                </a:cubicBezTo>
                <a:lnTo>
                  <a:pt x="530" y="1551"/>
                </a:lnTo>
                <a:cubicBezTo>
                  <a:pt x="303" y="1551"/>
                  <a:pt x="114" y="1437"/>
                  <a:pt x="0" y="1210"/>
                </a:cubicBezTo>
                <a:lnTo>
                  <a:pt x="0" y="1210"/>
                </a:lnTo>
                <a:cubicBezTo>
                  <a:pt x="76" y="1740"/>
                  <a:pt x="378" y="2118"/>
                  <a:pt x="719" y="2155"/>
                </a:cubicBezTo>
                <a:lnTo>
                  <a:pt x="9528" y="2155"/>
                </a:lnTo>
                <a:cubicBezTo>
                  <a:pt x="9981" y="2155"/>
                  <a:pt x="10322" y="1588"/>
                  <a:pt x="10322" y="908"/>
                </a:cubicBezTo>
                <a:cubicBezTo>
                  <a:pt x="10322" y="530"/>
                  <a:pt x="10208" y="227"/>
                  <a:pt x="10057" y="0"/>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047" name="Google Shape;1047;p14"/>
          <p:cNvSpPr/>
          <p:nvPr/>
        </p:nvSpPr>
        <p:spPr>
          <a:xfrm>
            <a:off x="728423" y="2207665"/>
            <a:ext cx="105837" cy="175907"/>
          </a:xfrm>
          <a:custGeom>
            <a:avLst/>
            <a:gdLst/>
            <a:ahLst/>
            <a:cxnLst/>
            <a:rect l="l" t="t" r="r" b="b"/>
            <a:pathLst>
              <a:path w="2534" h="4046" extrusionOk="0">
                <a:moveTo>
                  <a:pt x="1286" y="0"/>
                </a:moveTo>
                <a:cubicBezTo>
                  <a:pt x="567" y="0"/>
                  <a:pt x="0" y="908"/>
                  <a:pt x="0" y="2004"/>
                </a:cubicBezTo>
                <a:cubicBezTo>
                  <a:pt x="0" y="3138"/>
                  <a:pt x="567" y="4046"/>
                  <a:pt x="1286" y="4046"/>
                </a:cubicBezTo>
                <a:cubicBezTo>
                  <a:pt x="1966" y="4046"/>
                  <a:pt x="2533" y="3138"/>
                  <a:pt x="2533" y="2004"/>
                </a:cubicBezTo>
                <a:cubicBezTo>
                  <a:pt x="2533" y="908"/>
                  <a:pt x="1966" y="0"/>
                  <a:pt x="1286" y="0"/>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048" name="Google Shape;1048;p14"/>
          <p:cNvSpPr/>
          <p:nvPr/>
        </p:nvSpPr>
        <p:spPr>
          <a:xfrm>
            <a:off x="374701" y="2240534"/>
            <a:ext cx="432703" cy="110169"/>
          </a:xfrm>
          <a:custGeom>
            <a:avLst/>
            <a:gdLst/>
            <a:ahLst/>
            <a:cxnLst/>
            <a:rect l="l" t="t" r="r" b="b"/>
            <a:pathLst>
              <a:path w="10360" h="2534" extrusionOk="0">
                <a:moveTo>
                  <a:pt x="794" y="1"/>
                </a:moveTo>
                <a:cubicBezTo>
                  <a:pt x="341" y="1"/>
                  <a:pt x="0" y="568"/>
                  <a:pt x="0" y="1248"/>
                </a:cubicBezTo>
                <a:cubicBezTo>
                  <a:pt x="0" y="1967"/>
                  <a:pt x="341" y="2534"/>
                  <a:pt x="794" y="2534"/>
                </a:cubicBezTo>
                <a:lnTo>
                  <a:pt x="9566" y="2534"/>
                </a:lnTo>
                <a:cubicBezTo>
                  <a:pt x="10019" y="2534"/>
                  <a:pt x="10360" y="1967"/>
                  <a:pt x="10360" y="1248"/>
                </a:cubicBezTo>
                <a:cubicBezTo>
                  <a:pt x="10360" y="568"/>
                  <a:pt x="10019" y="1"/>
                  <a:pt x="9566" y="1"/>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049" name="Google Shape;1049;p14"/>
          <p:cNvSpPr/>
          <p:nvPr/>
        </p:nvSpPr>
        <p:spPr>
          <a:xfrm>
            <a:off x="406276" y="2349008"/>
            <a:ext cx="42685" cy="1696"/>
          </a:xfrm>
          <a:custGeom>
            <a:avLst/>
            <a:gdLst/>
            <a:ahLst/>
            <a:cxnLst/>
            <a:rect l="l" t="t" r="r" b="b"/>
            <a:pathLst>
              <a:path w="1022" h="39" extrusionOk="0">
                <a:moveTo>
                  <a:pt x="1021" y="39"/>
                </a:moveTo>
                <a:lnTo>
                  <a:pt x="38" y="39"/>
                </a:lnTo>
                <a:cubicBezTo>
                  <a:pt x="38" y="39"/>
                  <a:pt x="38" y="39"/>
                  <a:pt x="38" y="39"/>
                </a:cubicBezTo>
                <a:cubicBezTo>
                  <a:pt x="38" y="39"/>
                  <a:pt x="38" y="39"/>
                  <a:pt x="38" y="39"/>
                </a:cubicBezTo>
                <a:lnTo>
                  <a:pt x="1021" y="39"/>
                </a:lnTo>
                <a:lnTo>
                  <a:pt x="1021" y="39"/>
                </a:lnTo>
                <a:close/>
                <a:moveTo>
                  <a:pt x="1" y="39"/>
                </a:moveTo>
                <a:lnTo>
                  <a:pt x="1" y="39"/>
                </a:lnTo>
                <a:lnTo>
                  <a:pt x="1" y="39"/>
                </a:lnTo>
                <a:close/>
                <a:moveTo>
                  <a:pt x="1" y="39"/>
                </a:moveTo>
                <a:lnTo>
                  <a:pt x="1" y="39"/>
                </a:lnTo>
                <a:lnTo>
                  <a:pt x="1" y="39"/>
                </a:lnTo>
                <a:close/>
                <a:moveTo>
                  <a:pt x="1" y="39"/>
                </a:moveTo>
                <a:lnTo>
                  <a:pt x="1" y="39"/>
                </a:lnTo>
                <a:lnTo>
                  <a:pt x="1" y="39"/>
                </a:lnTo>
                <a:close/>
                <a:moveTo>
                  <a:pt x="1" y="39"/>
                </a:moveTo>
                <a:cubicBezTo>
                  <a:pt x="1" y="39"/>
                  <a:pt x="1" y="39"/>
                  <a:pt x="1" y="1"/>
                </a:cubicBezTo>
                <a:cubicBezTo>
                  <a:pt x="1" y="39"/>
                  <a:pt x="1" y="39"/>
                  <a:pt x="1" y="39"/>
                </a:cubicBez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050" name="Google Shape;1050;p14"/>
          <p:cNvSpPr/>
          <p:nvPr/>
        </p:nvSpPr>
        <p:spPr>
          <a:xfrm>
            <a:off x="807362" y="2294793"/>
            <a:ext cx="41" cy="44"/>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051" name="Google Shape;1051;p14"/>
          <p:cNvSpPr/>
          <p:nvPr/>
        </p:nvSpPr>
        <p:spPr>
          <a:xfrm>
            <a:off x="376289" y="2255317"/>
            <a:ext cx="431116" cy="95388"/>
          </a:xfrm>
          <a:custGeom>
            <a:avLst/>
            <a:gdLst/>
            <a:ahLst/>
            <a:cxnLst/>
            <a:rect l="l" t="t" r="r" b="b"/>
            <a:pathLst>
              <a:path w="10322" h="2194" extrusionOk="0">
                <a:moveTo>
                  <a:pt x="10057" y="1"/>
                </a:moveTo>
                <a:cubicBezTo>
                  <a:pt x="10095" y="114"/>
                  <a:pt x="10095" y="228"/>
                  <a:pt x="10095" y="303"/>
                </a:cubicBezTo>
                <a:cubicBezTo>
                  <a:pt x="10095" y="1022"/>
                  <a:pt x="9755" y="1589"/>
                  <a:pt x="9301" y="1589"/>
                </a:cubicBezTo>
                <a:lnTo>
                  <a:pt x="530" y="1589"/>
                </a:lnTo>
                <a:cubicBezTo>
                  <a:pt x="303" y="1589"/>
                  <a:pt x="114" y="1438"/>
                  <a:pt x="0" y="1249"/>
                </a:cubicBezTo>
                <a:lnTo>
                  <a:pt x="0" y="1249"/>
                </a:lnTo>
                <a:cubicBezTo>
                  <a:pt x="76" y="1740"/>
                  <a:pt x="340" y="2156"/>
                  <a:pt x="719" y="2156"/>
                </a:cubicBezTo>
                <a:cubicBezTo>
                  <a:pt x="719" y="2194"/>
                  <a:pt x="719" y="2194"/>
                  <a:pt x="719" y="2194"/>
                </a:cubicBezTo>
                <a:lnTo>
                  <a:pt x="9528" y="2194"/>
                </a:lnTo>
                <a:cubicBezTo>
                  <a:pt x="9981" y="2194"/>
                  <a:pt x="10322" y="1627"/>
                  <a:pt x="10322" y="908"/>
                </a:cubicBezTo>
                <a:cubicBezTo>
                  <a:pt x="10322" y="568"/>
                  <a:pt x="10208" y="228"/>
                  <a:pt x="10057" y="1"/>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052" name="Google Shape;1052;p14"/>
          <p:cNvSpPr/>
          <p:nvPr/>
        </p:nvSpPr>
        <p:spPr>
          <a:xfrm>
            <a:off x="728423" y="2682691"/>
            <a:ext cx="105837" cy="177603"/>
          </a:xfrm>
          <a:custGeom>
            <a:avLst/>
            <a:gdLst/>
            <a:ahLst/>
            <a:cxnLst/>
            <a:rect l="l" t="t" r="r" b="b"/>
            <a:pathLst>
              <a:path w="2534" h="4085" extrusionOk="0">
                <a:moveTo>
                  <a:pt x="1286" y="1"/>
                </a:moveTo>
                <a:cubicBezTo>
                  <a:pt x="567" y="1"/>
                  <a:pt x="0" y="908"/>
                  <a:pt x="0" y="2042"/>
                </a:cubicBezTo>
                <a:cubicBezTo>
                  <a:pt x="0" y="3177"/>
                  <a:pt x="567" y="4084"/>
                  <a:pt x="1286" y="4084"/>
                </a:cubicBezTo>
                <a:cubicBezTo>
                  <a:pt x="1966" y="4084"/>
                  <a:pt x="2533" y="3177"/>
                  <a:pt x="2533" y="2042"/>
                </a:cubicBezTo>
                <a:cubicBezTo>
                  <a:pt x="2533" y="908"/>
                  <a:pt x="1966" y="1"/>
                  <a:pt x="1286" y="1"/>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053" name="Google Shape;1053;p14"/>
          <p:cNvSpPr/>
          <p:nvPr/>
        </p:nvSpPr>
        <p:spPr>
          <a:xfrm>
            <a:off x="374701" y="2717213"/>
            <a:ext cx="432703" cy="10856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054" name="Google Shape;1054;p14"/>
          <p:cNvSpPr/>
          <p:nvPr/>
        </p:nvSpPr>
        <p:spPr>
          <a:xfrm>
            <a:off x="406276" y="2825730"/>
            <a:ext cx="42685" cy="44"/>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055" name="Google Shape;1055;p14"/>
          <p:cNvSpPr/>
          <p:nvPr/>
        </p:nvSpPr>
        <p:spPr>
          <a:xfrm>
            <a:off x="807362" y="2769819"/>
            <a:ext cx="41" cy="1696"/>
          </a:xfrm>
          <a:custGeom>
            <a:avLst/>
            <a:gdLst/>
            <a:ahLst/>
            <a:cxnLst/>
            <a:rect l="l" t="t" r="r" b="b"/>
            <a:pathLst>
              <a:path w="1" h="39" extrusionOk="0">
                <a:moveTo>
                  <a:pt x="1" y="38"/>
                </a:moveTo>
                <a:lnTo>
                  <a:pt x="1" y="38"/>
                </a:lnTo>
                <a:lnTo>
                  <a:pt x="1" y="38"/>
                </a:lnTo>
                <a:close/>
                <a:moveTo>
                  <a:pt x="1" y="1"/>
                </a:moveTo>
                <a:lnTo>
                  <a:pt x="1" y="1"/>
                </a:lnTo>
                <a:lnTo>
                  <a:pt x="1" y="1"/>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056" name="Google Shape;1056;p14"/>
          <p:cNvSpPr/>
          <p:nvPr/>
        </p:nvSpPr>
        <p:spPr>
          <a:xfrm>
            <a:off x="376289" y="2732037"/>
            <a:ext cx="431116" cy="93736"/>
          </a:xfrm>
          <a:custGeom>
            <a:avLst/>
            <a:gdLst/>
            <a:ahLst/>
            <a:cxnLst/>
            <a:rect l="l" t="t" r="r" b="b"/>
            <a:pathLst>
              <a:path w="10322" h="2156" extrusionOk="0">
                <a:moveTo>
                  <a:pt x="10057" y="0"/>
                </a:moveTo>
                <a:cubicBezTo>
                  <a:pt x="10095" y="76"/>
                  <a:pt x="10095" y="189"/>
                  <a:pt x="10095" y="303"/>
                </a:cubicBezTo>
                <a:cubicBezTo>
                  <a:pt x="10095" y="983"/>
                  <a:pt x="9755" y="1550"/>
                  <a:pt x="9301" y="1550"/>
                </a:cubicBezTo>
                <a:lnTo>
                  <a:pt x="530" y="1550"/>
                </a:lnTo>
                <a:cubicBezTo>
                  <a:pt x="303" y="1550"/>
                  <a:pt x="114" y="1437"/>
                  <a:pt x="0" y="1210"/>
                </a:cubicBezTo>
                <a:lnTo>
                  <a:pt x="0" y="1210"/>
                </a:lnTo>
                <a:cubicBezTo>
                  <a:pt x="76" y="1739"/>
                  <a:pt x="340" y="2117"/>
                  <a:pt x="719" y="2155"/>
                </a:cubicBezTo>
                <a:lnTo>
                  <a:pt x="9528" y="2155"/>
                </a:lnTo>
                <a:cubicBezTo>
                  <a:pt x="9981" y="2155"/>
                  <a:pt x="10322" y="1588"/>
                  <a:pt x="10322" y="907"/>
                </a:cubicBezTo>
                <a:lnTo>
                  <a:pt x="10322" y="870"/>
                </a:lnTo>
                <a:cubicBezTo>
                  <a:pt x="10322" y="529"/>
                  <a:pt x="10208" y="227"/>
                  <a:pt x="10057" y="0"/>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057" name="Google Shape;1057;p14"/>
          <p:cNvSpPr/>
          <p:nvPr/>
        </p:nvSpPr>
        <p:spPr>
          <a:xfrm>
            <a:off x="728423" y="3159413"/>
            <a:ext cx="105837" cy="175907"/>
          </a:xfrm>
          <a:custGeom>
            <a:avLst/>
            <a:gdLst/>
            <a:ahLst/>
            <a:cxnLst/>
            <a:rect l="l" t="t" r="r" b="b"/>
            <a:pathLst>
              <a:path w="2534" h="4046" extrusionOk="0">
                <a:moveTo>
                  <a:pt x="1286" y="0"/>
                </a:moveTo>
                <a:cubicBezTo>
                  <a:pt x="567" y="0"/>
                  <a:pt x="0" y="907"/>
                  <a:pt x="0" y="2004"/>
                </a:cubicBezTo>
                <a:cubicBezTo>
                  <a:pt x="0" y="3138"/>
                  <a:pt x="567" y="4045"/>
                  <a:pt x="1286" y="4045"/>
                </a:cubicBezTo>
                <a:cubicBezTo>
                  <a:pt x="1966" y="4045"/>
                  <a:pt x="2533" y="3138"/>
                  <a:pt x="2533" y="2004"/>
                </a:cubicBezTo>
                <a:cubicBezTo>
                  <a:pt x="2533" y="907"/>
                  <a:pt x="1966" y="0"/>
                  <a:pt x="1286" y="0"/>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058" name="Google Shape;1058;p14"/>
          <p:cNvSpPr/>
          <p:nvPr/>
        </p:nvSpPr>
        <p:spPr>
          <a:xfrm>
            <a:off x="374701" y="3192282"/>
            <a:ext cx="432703" cy="108517"/>
          </a:xfrm>
          <a:custGeom>
            <a:avLst/>
            <a:gdLst/>
            <a:ahLst/>
            <a:cxnLst/>
            <a:rect l="l" t="t" r="r" b="b"/>
            <a:pathLst>
              <a:path w="10360" h="2496" extrusionOk="0">
                <a:moveTo>
                  <a:pt x="794" y="0"/>
                </a:moveTo>
                <a:cubicBezTo>
                  <a:pt x="341" y="0"/>
                  <a:pt x="0" y="567"/>
                  <a:pt x="0" y="1248"/>
                </a:cubicBezTo>
                <a:cubicBezTo>
                  <a:pt x="0" y="1966"/>
                  <a:pt x="341" y="2495"/>
                  <a:pt x="794" y="2495"/>
                </a:cubicBezTo>
                <a:lnTo>
                  <a:pt x="9566" y="2495"/>
                </a:lnTo>
                <a:cubicBezTo>
                  <a:pt x="10019" y="2495"/>
                  <a:pt x="10360" y="1966"/>
                  <a:pt x="10360" y="1248"/>
                </a:cubicBezTo>
                <a:cubicBezTo>
                  <a:pt x="10360" y="567"/>
                  <a:pt x="10019" y="0"/>
                  <a:pt x="9566" y="0"/>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059" name="Google Shape;1059;p14"/>
          <p:cNvSpPr/>
          <p:nvPr/>
        </p:nvSpPr>
        <p:spPr>
          <a:xfrm>
            <a:off x="406276" y="3300757"/>
            <a:ext cx="42685" cy="44"/>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060" name="Google Shape;1060;p14"/>
          <p:cNvSpPr/>
          <p:nvPr/>
        </p:nvSpPr>
        <p:spPr>
          <a:xfrm>
            <a:off x="807362" y="3246497"/>
            <a:ext cx="41" cy="44"/>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061" name="Google Shape;1061;p14"/>
          <p:cNvSpPr/>
          <p:nvPr/>
        </p:nvSpPr>
        <p:spPr>
          <a:xfrm>
            <a:off x="376289" y="3207063"/>
            <a:ext cx="431116" cy="93736"/>
          </a:xfrm>
          <a:custGeom>
            <a:avLst/>
            <a:gdLst/>
            <a:ahLst/>
            <a:cxnLst/>
            <a:rect l="l" t="t" r="r" b="b"/>
            <a:pathLst>
              <a:path w="10322" h="2156" extrusionOk="0">
                <a:moveTo>
                  <a:pt x="10057" y="0"/>
                </a:moveTo>
                <a:cubicBezTo>
                  <a:pt x="10095" y="114"/>
                  <a:pt x="10095" y="189"/>
                  <a:pt x="10095" y="303"/>
                </a:cubicBezTo>
                <a:cubicBezTo>
                  <a:pt x="10095" y="1021"/>
                  <a:pt x="9755" y="1551"/>
                  <a:pt x="9301" y="1551"/>
                </a:cubicBezTo>
                <a:lnTo>
                  <a:pt x="530" y="1551"/>
                </a:lnTo>
                <a:cubicBezTo>
                  <a:pt x="303" y="1551"/>
                  <a:pt x="114" y="1437"/>
                  <a:pt x="0" y="1248"/>
                </a:cubicBezTo>
                <a:lnTo>
                  <a:pt x="0" y="1248"/>
                </a:lnTo>
                <a:cubicBezTo>
                  <a:pt x="76" y="1777"/>
                  <a:pt x="378" y="2155"/>
                  <a:pt x="719" y="2155"/>
                </a:cubicBezTo>
                <a:lnTo>
                  <a:pt x="9528" y="2155"/>
                </a:lnTo>
                <a:cubicBezTo>
                  <a:pt x="9981" y="2155"/>
                  <a:pt x="10322" y="1626"/>
                  <a:pt x="10322" y="908"/>
                </a:cubicBezTo>
                <a:cubicBezTo>
                  <a:pt x="10322" y="530"/>
                  <a:pt x="10208" y="227"/>
                  <a:pt x="10057" y="0"/>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062" name="Google Shape;1062;p14"/>
          <p:cNvSpPr/>
          <p:nvPr/>
        </p:nvSpPr>
        <p:spPr>
          <a:xfrm>
            <a:off x="728423" y="3634439"/>
            <a:ext cx="105837" cy="175907"/>
          </a:xfrm>
          <a:custGeom>
            <a:avLst/>
            <a:gdLst/>
            <a:ahLst/>
            <a:cxnLst/>
            <a:rect l="l" t="t" r="r" b="b"/>
            <a:pathLst>
              <a:path w="2534" h="4046" extrusionOk="0">
                <a:moveTo>
                  <a:pt x="1286" y="0"/>
                </a:moveTo>
                <a:cubicBezTo>
                  <a:pt x="567" y="0"/>
                  <a:pt x="0" y="908"/>
                  <a:pt x="0" y="2042"/>
                </a:cubicBezTo>
                <a:cubicBezTo>
                  <a:pt x="0" y="3138"/>
                  <a:pt x="567" y="4046"/>
                  <a:pt x="1286" y="4046"/>
                </a:cubicBezTo>
                <a:cubicBezTo>
                  <a:pt x="1966" y="4046"/>
                  <a:pt x="2533" y="3138"/>
                  <a:pt x="2533" y="2042"/>
                </a:cubicBezTo>
                <a:cubicBezTo>
                  <a:pt x="2533" y="908"/>
                  <a:pt x="1966" y="0"/>
                  <a:pt x="1286" y="0"/>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063" name="Google Shape;1063;p14"/>
          <p:cNvSpPr/>
          <p:nvPr/>
        </p:nvSpPr>
        <p:spPr>
          <a:xfrm>
            <a:off x="374701" y="3668959"/>
            <a:ext cx="432703" cy="108517"/>
          </a:xfrm>
          <a:custGeom>
            <a:avLst/>
            <a:gdLst/>
            <a:ahLst/>
            <a:cxnLst/>
            <a:rect l="l" t="t" r="r" b="b"/>
            <a:pathLst>
              <a:path w="10360" h="2496" extrusionOk="0">
                <a:moveTo>
                  <a:pt x="794" y="0"/>
                </a:moveTo>
                <a:cubicBezTo>
                  <a:pt x="341" y="0"/>
                  <a:pt x="0" y="530"/>
                  <a:pt x="0" y="1248"/>
                </a:cubicBezTo>
                <a:cubicBezTo>
                  <a:pt x="0" y="1929"/>
                  <a:pt x="341" y="2496"/>
                  <a:pt x="794" y="2496"/>
                </a:cubicBezTo>
                <a:lnTo>
                  <a:pt x="9566" y="2496"/>
                </a:lnTo>
                <a:cubicBezTo>
                  <a:pt x="10019" y="2496"/>
                  <a:pt x="10360" y="1929"/>
                  <a:pt x="10360" y="1248"/>
                </a:cubicBezTo>
                <a:cubicBezTo>
                  <a:pt x="10360" y="530"/>
                  <a:pt x="10019" y="0"/>
                  <a:pt x="9566" y="0"/>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064" name="Google Shape;1064;p14"/>
          <p:cNvSpPr/>
          <p:nvPr/>
        </p:nvSpPr>
        <p:spPr>
          <a:xfrm>
            <a:off x="406276" y="3777434"/>
            <a:ext cx="42685" cy="44"/>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065" name="Google Shape;1065;p14"/>
          <p:cNvSpPr/>
          <p:nvPr/>
        </p:nvSpPr>
        <p:spPr>
          <a:xfrm>
            <a:off x="807362" y="3721565"/>
            <a:ext cx="41" cy="1696"/>
          </a:xfrm>
          <a:custGeom>
            <a:avLst/>
            <a:gdLst/>
            <a:ahLst/>
            <a:cxnLst/>
            <a:rect l="l" t="t" r="r" b="b"/>
            <a:pathLst>
              <a:path w="1" h="39" extrusionOk="0">
                <a:moveTo>
                  <a:pt x="1" y="38"/>
                </a:moveTo>
                <a:lnTo>
                  <a:pt x="1" y="38"/>
                </a:lnTo>
                <a:lnTo>
                  <a:pt x="1" y="38"/>
                </a:lnTo>
                <a:close/>
                <a:moveTo>
                  <a:pt x="1" y="0"/>
                </a:moveTo>
                <a:lnTo>
                  <a:pt x="1" y="0"/>
                </a:lnTo>
                <a:lnTo>
                  <a:pt x="1" y="0"/>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066" name="Google Shape;1066;p14"/>
          <p:cNvSpPr/>
          <p:nvPr/>
        </p:nvSpPr>
        <p:spPr>
          <a:xfrm>
            <a:off x="376289" y="3682090"/>
            <a:ext cx="431116" cy="95388"/>
          </a:xfrm>
          <a:custGeom>
            <a:avLst/>
            <a:gdLst/>
            <a:ahLst/>
            <a:cxnLst/>
            <a:rect l="l" t="t" r="r" b="b"/>
            <a:pathLst>
              <a:path w="10322" h="2194" extrusionOk="0">
                <a:moveTo>
                  <a:pt x="10057" y="1"/>
                </a:moveTo>
                <a:cubicBezTo>
                  <a:pt x="10095" y="114"/>
                  <a:pt x="10095" y="228"/>
                  <a:pt x="10095" y="341"/>
                </a:cubicBezTo>
                <a:cubicBezTo>
                  <a:pt x="10095" y="1022"/>
                  <a:pt x="9755" y="1589"/>
                  <a:pt x="9301" y="1589"/>
                </a:cubicBezTo>
                <a:lnTo>
                  <a:pt x="530" y="1589"/>
                </a:lnTo>
                <a:cubicBezTo>
                  <a:pt x="303" y="1589"/>
                  <a:pt x="114" y="1475"/>
                  <a:pt x="0" y="1248"/>
                </a:cubicBezTo>
                <a:lnTo>
                  <a:pt x="0" y="1248"/>
                </a:lnTo>
                <a:cubicBezTo>
                  <a:pt x="76" y="1778"/>
                  <a:pt x="340" y="2156"/>
                  <a:pt x="719" y="2194"/>
                </a:cubicBezTo>
                <a:lnTo>
                  <a:pt x="9528" y="2194"/>
                </a:lnTo>
                <a:cubicBezTo>
                  <a:pt x="9981" y="2194"/>
                  <a:pt x="10322" y="1627"/>
                  <a:pt x="10322" y="946"/>
                </a:cubicBezTo>
                <a:lnTo>
                  <a:pt x="10322" y="908"/>
                </a:lnTo>
                <a:cubicBezTo>
                  <a:pt x="10322" y="568"/>
                  <a:pt x="10208" y="228"/>
                  <a:pt x="10057" y="1"/>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067" name="Google Shape;1067;p14"/>
          <p:cNvSpPr/>
          <p:nvPr/>
        </p:nvSpPr>
        <p:spPr>
          <a:xfrm>
            <a:off x="728423" y="4111118"/>
            <a:ext cx="105837" cy="175951"/>
          </a:xfrm>
          <a:custGeom>
            <a:avLst/>
            <a:gdLst/>
            <a:ahLst/>
            <a:cxnLst/>
            <a:rect l="l" t="t" r="r" b="b"/>
            <a:pathLst>
              <a:path w="2534" h="4047" extrusionOk="0">
                <a:moveTo>
                  <a:pt x="1286" y="1"/>
                </a:moveTo>
                <a:cubicBezTo>
                  <a:pt x="567" y="1"/>
                  <a:pt x="0" y="908"/>
                  <a:pt x="0" y="2004"/>
                </a:cubicBezTo>
                <a:cubicBezTo>
                  <a:pt x="0" y="3139"/>
                  <a:pt x="567" y="4046"/>
                  <a:pt x="1286" y="4046"/>
                </a:cubicBezTo>
                <a:cubicBezTo>
                  <a:pt x="1966" y="4046"/>
                  <a:pt x="2533" y="3139"/>
                  <a:pt x="2533" y="2004"/>
                </a:cubicBezTo>
                <a:cubicBezTo>
                  <a:pt x="2533" y="908"/>
                  <a:pt x="1966" y="1"/>
                  <a:pt x="1286" y="1"/>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068" name="Google Shape;1068;p14"/>
          <p:cNvSpPr/>
          <p:nvPr/>
        </p:nvSpPr>
        <p:spPr>
          <a:xfrm>
            <a:off x="374701" y="4143986"/>
            <a:ext cx="432703" cy="10856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069" name="Google Shape;1069;p14"/>
          <p:cNvSpPr/>
          <p:nvPr/>
        </p:nvSpPr>
        <p:spPr>
          <a:xfrm>
            <a:off x="406276" y="4252503"/>
            <a:ext cx="42685" cy="44"/>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070" name="Google Shape;1070;p14"/>
          <p:cNvSpPr/>
          <p:nvPr/>
        </p:nvSpPr>
        <p:spPr>
          <a:xfrm>
            <a:off x="807362" y="4198245"/>
            <a:ext cx="41" cy="44"/>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071" name="Google Shape;1071;p14"/>
          <p:cNvSpPr/>
          <p:nvPr/>
        </p:nvSpPr>
        <p:spPr>
          <a:xfrm>
            <a:off x="376289" y="4158811"/>
            <a:ext cx="431116" cy="93736"/>
          </a:xfrm>
          <a:custGeom>
            <a:avLst/>
            <a:gdLst/>
            <a:ahLst/>
            <a:cxnLst/>
            <a:rect l="l" t="t" r="r" b="b"/>
            <a:pathLst>
              <a:path w="10322" h="2156" extrusionOk="0">
                <a:moveTo>
                  <a:pt x="10057" y="0"/>
                </a:moveTo>
                <a:cubicBezTo>
                  <a:pt x="10095" y="113"/>
                  <a:pt x="10095" y="189"/>
                  <a:pt x="10095" y="302"/>
                </a:cubicBezTo>
                <a:cubicBezTo>
                  <a:pt x="10095" y="1021"/>
                  <a:pt x="9755" y="1550"/>
                  <a:pt x="9301" y="1550"/>
                </a:cubicBezTo>
                <a:lnTo>
                  <a:pt x="530" y="1550"/>
                </a:lnTo>
                <a:cubicBezTo>
                  <a:pt x="303" y="1550"/>
                  <a:pt x="114" y="1437"/>
                  <a:pt x="0" y="1248"/>
                </a:cubicBezTo>
                <a:lnTo>
                  <a:pt x="0" y="1248"/>
                </a:lnTo>
                <a:cubicBezTo>
                  <a:pt x="76" y="1739"/>
                  <a:pt x="340" y="2155"/>
                  <a:pt x="719" y="2155"/>
                </a:cubicBezTo>
                <a:lnTo>
                  <a:pt x="9528" y="2155"/>
                </a:lnTo>
                <a:cubicBezTo>
                  <a:pt x="9981" y="2155"/>
                  <a:pt x="10322" y="1588"/>
                  <a:pt x="10322" y="907"/>
                </a:cubicBezTo>
                <a:cubicBezTo>
                  <a:pt x="10322" y="529"/>
                  <a:pt x="10208" y="227"/>
                  <a:pt x="10057" y="0"/>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072" name="Google Shape;1072;p14"/>
          <p:cNvSpPr/>
          <p:nvPr/>
        </p:nvSpPr>
        <p:spPr>
          <a:xfrm>
            <a:off x="728423" y="4586187"/>
            <a:ext cx="105837" cy="175907"/>
          </a:xfrm>
          <a:custGeom>
            <a:avLst/>
            <a:gdLst/>
            <a:ahLst/>
            <a:cxnLst/>
            <a:rect l="l" t="t" r="r" b="b"/>
            <a:pathLst>
              <a:path w="2534" h="4046" extrusionOk="0">
                <a:moveTo>
                  <a:pt x="1286" y="0"/>
                </a:moveTo>
                <a:cubicBezTo>
                  <a:pt x="567" y="0"/>
                  <a:pt x="0" y="907"/>
                  <a:pt x="0" y="2042"/>
                </a:cubicBezTo>
                <a:cubicBezTo>
                  <a:pt x="0" y="3138"/>
                  <a:pt x="567" y="4045"/>
                  <a:pt x="1286" y="4045"/>
                </a:cubicBezTo>
                <a:cubicBezTo>
                  <a:pt x="1966" y="4045"/>
                  <a:pt x="2533" y="3138"/>
                  <a:pt x="2533" y="2042"/>
                </a:cubicBezTo>
                <a:cubicBezTo>
                  <a:pt x="2533" y="907"/>
                  <a:pt x="1966" y="0"/>
                  <a:pt x="1286" y="0"/>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073" name="Google Shape;1073;p14"/>
          <p:cNvSpPr/>
          <p:nvPr/>
        </p:nvSpPr>
        <p:spPr>
          <a:xfrm>
            <a:off x="374701" y="4620665"/>
            <a:ext cx="432703" cy="108561"/>
          </a:xfrm>
          <a:custGeom>
            <a:avLst/>
            <a:gdLst/>
            <a:ahLst/>
            <a:cxnLst/>
            <a:rect l="l" t="t" r="r" b="b"/>
            <a:pathLst>
              <a:path w="10360" h="2497" extrusionOk="0">
                <a:moveTo>
                  <a:pt x="794" y="1"/>
                </a:moveTo>
                <a:cubicBezTo>
                  <a:pt x="341" y="1"/>
                  <a:pt x="0" y="530"/>
                  <a:pt x="0" y="1249"/>
                </a:cubicBezTo>
                <a:cubicBezTo>
                  <a:pt x="0" y="1929"/>
                  <a:pt x="341" y="2496"/>
                  <a:pt x="794" y="2496"/>
                </a:cubicBezTo>
                <a:lnTo>
                  <a:pt x="9566" y="2496"/>
                </a:lnTo>
                <a:cubicBezTo>
                  <a:pt x="10019" y="2496"/>
                  <a:pt x="10360" y="1929"/>
                  <a:pt x="10360" y="1249"/>
                </a:cubicBezTo>
                <a:cubicBezTo>
                  <a:pt x="10360" y="530"/>
                  <a:pt x="10019" y="1"/>
                  <a:pt x="9566" y="1"/>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074" name="Google Shape;1074;p14"/>
          <p:cNvSpPr/>
          <p:nvPr/>
        </p:nvSpPr>
        <p:spPr>
          <a:xfrm>
            <a:off x="406276" y="4729182"/>
            <a:ext cx="42685" cy="44"/>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075" name="Google Shape;1075;p14"/>
          <p:cNvSpPr/>
          <p:nvPr/>
        </p:nvSpPr>
        <p:spPr>
          <a:xfrm>
            <a:off x="807362" y="4673271"/>
            <a:ext cx="41" cy="44"/>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076" name="Google Shape;1076;p14"/>
          <p:cNvSpPr/>
          <p:nvPr/>
        </p:nvSpPr>
        <p:spPr>
          <a:xfrm>
            <a:off x="376289" y="4633838"/>
            <a:ext cx="431116" cy="95388"/>
          </a:xfrm>
          <a:custGeom>
            <a:avLst/>
            <a:gdLst/>
            <a:ahLst/>
            <a:cxnLst/>
            <a:rect l="l" t="t" r="r" b="b"/>
            <a:pathLst>
              <a:path w="10322" h="2194" extrusionOk="0">
                <a:moveTo>
                  <a:pt x="10057" y="0"/>
                </a:moveTo>
                <a:lnTo>
                  <a:pt x="10057" y="0"/>
                </a:ln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6"/>
                </a:cubicBezTo>
                <a:lnTo>
                  <a:pt x="10322" y="908"/>
                </a:lnTo>
                <a:cubicBezTo>
                  <a:pt x="10322" y="568"/>
                  <a:pt x="10208" y="227"/>
                  <a:pt x="10057" y="0"/>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077" name="Google Shape;1077;p14"/>
          <p:cNvSpPr/>
          <p:nvPr/>
        </p:nvSpPr>
        <p:spPr>
          <a:xfrm>
            <a:off x="728423" y="5061213"/>
            <a:ext cx="105837" cy="177559"/>
          </a:xfrm>
          <a:custGeom>
            <a:avLst/>
            <a:gdLst/>
            <a:ahLst/>
            <a:cxnLst/>
            <a:rect l="l" t="t" r="r" b="b"/>
            <a:pathLst>
              <a:path w="2534" h="4084" extrusionOk="0">
                <a:moveTo>
                  <a:pt x="1286" y="0"/>
                </a:moveTo>
                <a:cubicBezTo>
                  <a:pt x="567" y="0"/>
                  <a:pt x="0" y="908"/>
                  <a:pt x="0" y="2042"/>
                </a:cubicBezTo>
                <a:cubicBezTo>
                  <a:pt x="0" y="3176"/>
                  <a:pt x="567" y="4084"/>
                  <a:pt x="1286" y="4084"/>
                </a:cubicBezTo>
                <a:cubicBezTo>
                  <a:pt x="1966" y="4084"/>
                  <a:pt x="2533" y="3176"/>
                  <a:pt x="2533" y="2042"/>
                </a:cubicBezTo>
                <a:cubicBezTo>
                  <a:pt x="2533" y="908"/>
                  <a:pt x="1966" y="0"/>
                  <a:pt x="1286" y="0"/>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078" name="Google Shape;1078;p14"/>
          <p:cNvSpPr/>
          <p:nvPr/>
        </p:nvSpPr>
        <p:spPr>
          <a:xfrm>
            <a:off x="374701" y="5095734"/>
            <a:ext cx="432703" cy="108517"/>
          </a:xfrm>
          <a:custGeom>
            <a:avLst/>
            <a:gdLst/>
            <a:ahLst/>
            <a:cxnLst/>
            <a:rect l="l" t="t" r="r" b="b"/>
            <a:pathLst>
              <a:path w="10360" h="2496" extrusionOk="0">
                <a:moveTo>
                  <a:pt x="794" y="0"/>
                </a:moveTo>
                <a:cubicBezTo>
                  <a:pt x="341" y="0"/>
                  <a:pt x="0" y="567"/>
                  <a:pt x="0" y="1248"/>
                </a:cubicBezTo>
                <a:cubicBezTo>
                  <a:pt x="0" y="1929"/>
                  <a:pt x="341" y="2496"/>
                  <a:pt x="794" y="2496"/>
                </a:cubicBezTo>
                <a:lnTo>
                  <a:pt x="9566" y="2496"/>
                </a:lnTo>
                <a:cubicBezTo>
                  <a:pt x="10019" y="2496"/>
                  <a:pt x="10360" y="1929"/>
                  <a:pt x="10360" y="1248"/>
                </a:cubicBezTo>
                <a:cubicBezTo>
                  <a:pt x="10360" y="567"/>
                  <a:pt x="10019" y="0"/>
                  <a:pt x="9566" y="0"/>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079" name="Google Shape;1079;p14"/>
          <p:cNvSpPr/>
          <p:nvPr/>
        </p:nvSpPr>
        <p:spPr>
          <a:xfrm>
            <a:off x="406276" y="5204207"/>
            <a:ext cx="42685" cy="44"/>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080" name="Google Shape;1080;p14"/>
          <p:cNvSpPr/>
          <p:nvPr/>
        </p:nvSpPr>
        <p:spPr>
          <a:xfrm>
            <a:off x="807362" y="5149993"/>
            <a:ext cx="41" cy="44"/>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081" name="Google Shape;1081;p14"/>
          <p:cNvSpPr/>
          <p:nvPr/>
        </p:nvSpPr>
        <p:spPr>
          <a:xfrm>
            <a:off x="376289" y="5110515"/>
            <a:ext cx="431116" cy="93736"/>
          </a:xfrm>
          <a:custGeom>
            <a:avLst/>
            <a:gdLst/>
            <a:ahLst/>
            <a:cxnLst/>
            <a:rect l="l" t="t" r="r" b="b"/>
            <a:pathLst>
              <a:path w="10322" h="2156" extrusionOk="0">
                <a:moveTo>
                  <a:pt x="10057" y="1"/>
                </a:moveTo>
                <a:lnTo>
                  <a:pt x="10057" y="1"/>
                </a:lnTo>
                <a:cubicBezTo>
                  <a:pt x="10095" y="76"/>
                  <a:pt x="10095" y="190"/>
                  <a:pt x="10095" y="303"/>
                </a:cubicBezTo>
                <a:cubicBezTo>
                  <a:pt x="10095" y="984"/>
                  <a:pt x="9755" y="1551"/>
                  <a:pt x="9301" y="1551"/>
                </a:cubicBezTo>
                <a:lnTo>
                  <a:pt x="530" y="1551"/>
                </a:lnTo>
                <a:cubicBezTo>
                  <a:pt x="303" y="1551"/>
                  <a:pt x="114" y="1437"/>
                  <a:pt x="0" y="1210"/>
                </a:cubicBezTo>
                <a:lnTo>
                  <a:pt x="0" y="1210"/>
                </a:lnTo>
                <a:cubicBezTo>
                  <a:pt x="76" y="1740"/>
                  <a:pt x="340" y="2118"/>
                  <a:pt x="719" y="2156"/>
                </a:cubicBezTo>
                <a:lnTo>
                  <a:pt x="9528" y="2156"/>
                </a:lnTo>
                <a:cubicBezTo>
                  <a:pt x="9981" y="2156"/>
                  <a:pt x="10322" y="1589"/>
                  <a:pt x="10322" y="908"/>
                </a:cubicBezTo>
                <a:cubicBezTo>
                  <a:pt x="10322" y="530"/>
                  <a:pt x="10208" y="227"/>
                  <a:pt x="10057" y="1"/>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082" name="Google Shape;1082;p14"/>
          <p:cNvSpPr/>
          <p:nvPr/>
        </p:nvSpPr>
        <p:spPr>
          <a:xfrm>
            <a:off x="728423" y="5537891"/>
            <a:ext cx="105837" cy="175951"/>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083" name="Google Shape;1083;p14"/>
          <p:cNvSpPr/>
          <p:nvPr/>
        </p:nvSpPr>
        <p:spPr>
          <a:xfrm>
            <a:off x="374701" y="5570760"/>
            <a:ext cx="432703" cy="110169"/>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084" name="Google Shape;1084;p14"/>
          <p:cNvSpPr/>
          <p:nvPr/>
        </p:nvSpPr>
        <p:spPr>
          <a:xfrm>
            <a:off x="406276" y="5680886"/>
            <a:ext cx="42685" cy="44"/>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085" name="Google Shape;1085;p14"/>
          <p:cNvSpPr/>
          <p:nvPr/>
        </p:nvSpPr>
        <p:spPr>
          <a:xfrm>
            <a:off x="807362" y="5625018"/>
            <a:ext cx="41" cy="44"/>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086" name="Google Shape;1086;p14"/>
          <p:cNvSpPr/>
          <p:nvPr/>
        </p:nvSpPr>
        <p:spPr>
          <a:xfrm>
            <a:off x="376289" y="5585584"/>
            <a:ext cx="431116" cy="95344"/>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087" name="Google Shape;1087;p14"/>
          <p:cNvSpPr/>
          <p:nvPr/>
        </p:nvSpPr>
        <p:spPr>
          <a:xfrm>
            <a:off x="376289" y="1303611"/>
            <a:ext cx="431116" cy="95388"/>
          </a:xfrm>
          <a:custGeom>
            <a:avLst/>
            <a:gdLst/>
            <a:ahLst/>
            <a:cxnLst/>
            <a:rect l="l" t="t" r="r" b="b"/>
            <a:pathLst>
              <a:path w="10322" h="2194" extrusionOk="0">
                <a:moveTo>
                  <a:pt x="10057" y="0"/>
                </a:move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5"/>
                </a:cubicBezTo>
                <a:lnTo>
                  <a:pt x="10322" y="908"/>
                </a:lnTo>
                <a:cubicBezTo>
                  <a:pt x="10322" y="567"/>
                  <a:pt x="10208" y="227"/>
                  <a:pt x="10057" y="0"/>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35067649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Title only 3">
  <p:cSld name="Title only 3">
    <p:spTree>
      <p:nvGrpSpPr>
        <p:cNvPr id="1" name="Shape 1088"/>
        <p:cNvGrpSpPr/>
        <p:nvPr/>
      </p:nvGrpSpPr>
      <p:grpSpPr>
        <a:xfrm>
          <a:off x="0" y="0"/>
          <a:ext cx="0" cy="0"/>
          <a:chOff x="0" y="0"/>
          <a:chExt cx="0" cy="0"/>
        </a:xfrm>
      </p:grpSpPr>
      <p:grpSp>
        <p:nvGrpSpPr>
          <p:cNvPr id="1089" name="Google Shape;1089;p15"/>
          <p:cNvGrpSpPr/>
          <p:nvPr/>
        </p:nvGrpSpPr>
        <p:grpSpPr>
          <a:xfrm>
            <a:off x="527859" y="292693"/>
            <a:ext cx="11358487" cy="6384375"/>
            <a:chOff x="395894" y="219519"/>
            <a:chExt cx="8518865" cy="4788281"/>
          </a:xfrm>
        </p:grpSpPr>
        <p:sp>
          <p:nvSpPr>
            <p:cNvPr id="1090" name="Google Shape;1090;p15"/>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nvGrpSpPr>
            <p:cNvPr id="1091" name="Google Shape;1091;p15"/>
            <p:cNvGrpSpPr/>
            <p:nvPr/>
          </p:nvGrpSpPr>
          <p:grpSpPr>
            <a:xfrm>
              <a:off x="8341543" y="2282008"/>
              <a:ext cx="569676" cy="380612"/>
              <a:chOff x="8341543" y="2282008"/>
              <a:chExt cx="569676" cy="380612"/>
            </a:xfrm>
          </p:grpSpPr>
          <p:sp>
            <p:nvSpPr>
              <p:cNvPr id="1092" name="Google Shape;1092;p15"/>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093" name="Google Shape;1093;p15"/>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sp>
          <p:nvSpPr>
            <p:cNvPr id="1094" name="Google Shape;1094;p15"/>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nvGrpSpPr>
            <p:cNvPr id="1095" name="Google Shape;1095;p15"/>
            <p:cNvGrpSpPr/>
            <p:nvPr/>
          </p:nvGrpSpPr>
          <p:grpSpPr>
            <a:xfrm>
              <a:off x="8341543" y="1721094"/>
              <a:ext cx="569676" cy="380612"/>
              <a:chOff x="8341543" y="1721094"/>
              <a:chExt cx="569676" cy="380612"/>
            </a:xfrm>
          </p:grpSpPr>
          <p:sp>
            <p:nvSpPr>
              <p:cNvPr id="1096" name="Google Shape;1096;p15"/>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097" name="Google Shape;1097;p15"/>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1098" name="Google Shape;1098;p15"/>
            <p:cNvGrpSpPr/>
            <p:nvPr/>
          </p:nvGrpSpPr>
          <p:grpSpPr>
            <a:xfrm>
              <a:off x="8346273" y="1183592"/>
              <a:ext cx="568486" cy="388014"/>
              <a:chOff x="8346273" y="1183592"/>
              <a:chExt cx="568486" cy="388014"/>
            </a:xfrm>
          </p:grpSpPr>
          <p:sp>
            <p:nvSpPr>
              <p:cNvPr id="1099" name="Google Shape;1099;p15"/>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100" name="Google Shape;1100;p15"/>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1101" name="Google Shape;1101;p15"/>
            <p:cNvGrpSpPr/>
            <p:nvPr/>
          </p:nvGrpSpPr>
          <p:grpSpPr>
            <a:xfrm>
              <a:off x="8341543" y="606635"/>
              <a:ext cx="569676" cy="388014"/>
              <a:chOff x="8341543" y="606635"/>
              <a:chExt cx="569676" cy="388014"/>
            </a:xfrm>
          </p:grpSpPr>
          <p:sp>
            <p:nvSpPr>
              <p:cNvPr id="1102" name="Google Shape;1102;p15"/>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103" name="Google Shape;1103;p15"/>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1104" name="Google Shape;1104;p15"/>
            <p:cNvGrpSpPr/>
            <p:nvPr/>
          </p:nvGrpSpPr>
          <p:grpSpPr>
            <a:xfrm>
              <a:off x="8341543" y="2842933"/>
              <a:ext cx="569676" cy="380612"/>
              <a:chOff x="8341543" y="2282008"/>
              <a:chExt cx="569676" cy="380612"/>
            </a:xfrm>
          </p:grpSpPr>
          <p:sp>
            <p:nvSpPr>
              <p:cNvPr id="1105" name="Google Shape;1105;p15"/>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106" name="Google Shape;1106;p15"/>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1107" name="Google Shape;1107;p15"/>
            <p:cNvGrpSpPr/>
            <p:nvPr/>
          </p:nvGrpSpPr>
          <p:grpSpPr>
            <a:xfrm>
              <a:off x="8341543" y="3403858"/>
              <a:ext cx="569676" cy="380612"/>
              <a:chOff x="8341543" y="2282008"/>
              <a:chExt cx="569676" cy="380612"/>
            </a:xfrm>
          </p:grpSpPr>
          <p:sp>
            <p:nvSpPr>
              <p:cNvPr id="1108" name="Google Shape;1108;p15"/>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109" name="Google Shape;1109;p15"/>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sp>
          <p:nvSpPr>
            <p:cNvPr id="1110" name="Google Shape;1110;p15"/>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111" name="Google Shape;1111;p15"/>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rgbClr val="FCFAF8"/>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sp>
        <p:nvSpPr>
          <p:cNvPr id="1112" name="Google Shape;1112;p15"/>
          <p:cNvSpPr txBox="1">
            <a:spLocks noGrp="1"/>
          </p:cNvSpPr>
          <p:nvPr>
            <p:ph type="title"/>
          </p:nvPr>
        </p:nvSpPr>
        <p:spPr>
          <a:xfrm>
            <a:off x="968300" y="588467"/>
            <a:ext cx="102552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grpSp>
        <p:nvGrpSpPr>
          <p:cNvPr id="1113" name="Google Shape;1113;p15"/>
          <p:cNvGrpSpPr/>
          <p:nvPr/>
        </p:nvGrpSpPr>
        <p:grpSpPr>
          <a:xfrm>
            <a:off x="672118" y="425434"/>
            <a:ext cx="592367" cy="531367"/>
            <a:chOff x="2495125" y="2142250"/>
            <a:chExt cx="444275" cy="398525"/>
          </a:xfrm>
        </p:grpSpPr>
        <p:sp>
          <p:nvSpPr>
            <p:cNvPr id="1114" name="Google Shape;1114;p15"/>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115" name="Google Shape;1115;p15"/>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1116" name="Google Shape;1116;p15"/>
          <p:cNvGrpSpPr/>
          <p:nvPr/>
        </p:nvGrpSpPr>
        <p:grpSpPr>
          <a:xfrm>
            <a:off x="10589718" y="5951685"/>
            <a:ext cx="388500" cy="375167"/>
            <a:chOff x="3243875" y="2372825"/>
            <a:chExt cx="291375" cy="281375"/>
          </a:xfrm>
        </p:grpSpPr>
        <p:sp>
          <p:nvSpPr>
            <p:cNvPr id="1117" name="Google Shape;1117;p15"/>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118" name="Google Shape;1118;p15"/>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119" name="Google Shape;1119;p15"/>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120" name="Google Shape;1120;p15"/>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121" name="Google Shape;1121;p15"/>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122" name="Google Shape;1122;p15"/>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123" name="Google Shape;1123;p15"/>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124" name="Google Shape;1124;p15"/>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125" name="Google Shape;1125;p15"/>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126" name="Google Shape;1126;p15"/>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1127" name="Google Shape;1127;p15"/>
          <p:cNvGrpSpPr/>
          <p:nvPr/>
        </p:nvGrpSpPr>
        <p:grpSpPr>
          <a:xfrm>
            <a:off x="1648334" y="425418"/>
            <a:ext cx="222233" cy="224767"/>
            <a:chOff x="4954425" y="2036375"/>
            <a:chExt cx="166675" cy="168575"/>
          </a:xfrm>
        </p:grpSpPr>
        <p:sp>
          <p:nvSpPr>
            <p:cNvPr id="1128" name="Google Shape;1128;p15"/>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129" name="Google Shape;1129;p15"/>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sp>
        <p:nvSpPr>
          <p:cNvPr id="1130" name="Google Shape;1130;p15"/>
          <p:cNvSpPr/>
          <p:nvPr/>
        </p:nvSpPr>
        <p:spPr>
          <a:xfrm>
            <a:off x="10704568" y="483684"/>
            <a:ext cx="158833" cy="108267"/>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131" name="Google Shape;1131;p15"/>
          <p:cNvSpPr/>
          <p:nvPr/>
        </p:nvSpPr>
        <p:spPr>
          <a:xfrm>
            <a:off x="10865817" y="5591967"/>
            <a:ext cx="116000" cy="82567"/>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5"/>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nvGrpSpPr>
          <p:cNvPr id="1132" name="Google Shape;1132;p15"/>
          <p:cNvGrpSpPr/>
          <p:nvPr/>
        </p:nvGrpSpPr>
        <p:grpSpPr>
          <a:xfrm>
            <a:off x="9923034" y="6202167"/>
            <a:ext cx="222233" cy="224767"/>
            <a:chOff x="4954425" y="2036375"/>
            <a:chExt cx="166675" cy="168575"/>
          </a:xfrm>
        </p:grpSpPr>
        <p:sp>
          <p:nvSpPr>
            <p:cNvPr id="1133" name="Google Shape;1133;p15"/>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134" name="Google Shape;1134;p15"/>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sp>
        <p:nvSpPr>
          <p:cNvPr id="1135" name="Google Shape;1135;p15"/>
          <p:cNvSpPr/>
          <p:nvPr/>
        </p:nvSpPr>
        <p:spPr>
          <a:xfrm>
            <a:off x="728423" y="1255918"/>
            <a:ext cx="105837" cy="175951"/>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136" name="Google Shape;1136;p15"/>
          <p:cNvSpPr/>
          <p:nvPr/>
        </p:nvSpPr>
        <p:spPr>
          <a:xfrm>
            <a:off x="374701" y="1288786"/>
            <a:ext cx="432703" cy="110213"/>
          </a:xfrm>
          <a:custGeom>
            <a:avLst/>
            <a:gdLst/>
            <a:ahLst/>
            <a:cxnLst/>
            <a:rect l="l" t="t" r="r" b="b"/>
            <a:pathLst>
              <a:path w="10360" h="2535"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137" name="Google Shape;1137;p15"/>
          <p:cNvSpPr/>
          <p:nvPr/>
        </p:nvSpPr>
        <p:spPr>
          <a:xfrm>
            <a:off x="406276" y="1398957"/>
            <a:ext cx="42685" cy="44"/>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138" name="Google Shape;1138;p15"/>
          <p:cNvSpPr/>
          <p:nvPr/>
        </p:nvSpPr>
        <p:spPr>
          <a:xfrm>
            <a:off x="807362" y="1343045"/>
            <a:ext cx="41" cy="44"/>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139" name="Google Shape;1139;p15"/>
          <p:cNvSpPr/>
          <p:nvPr/>
        </p:nvSpPr>
        <p:spPr>
          <a:xfrm>
            <a:off x="728423" y="1730987"/>
            <a:ext cx="105837" cy="177559"/>
          </a:xfrm>
          <a:custGeom>
            <a:avLst/>
            <a:gdLst/>
            <a:ahLst/>
            <a:cxnLst/>
            <a:rect l="l" t="t" r="r" b="b"/>
            <a:pathLst>
              <a:path w="2534" h="4084" extrusionOk="0">
                <a:moveTo>
                  <a:pt x="1286" y="0"/>
                </a:moveTo>
                <a:cubicBezTo>
                  <a:pt x="567" y="0"/>
                  <a:pt x="0" y="908"/>
                  <a:pt x="0" y="2042"/>
                </a:cubicBezTo>
                <a:cubicBezTo>
                  <a:pt x="0" y="3176"/>
                  <a:pt x="567" y="4083"/>
                  <a:pt x="1286" y="4083"/>
                </a:cubicBezTo>
                <a:cubicBezTo>
                  <a:pt x="1966" y="4083"/>
                  <a:pt x="2533" y="3176"/>
                  <a:pt x="2533" y="2042"/>
                </a:cubicBezTo>
                <a:cubicBezTo>
                  <a:pt x="2533" y="908"/>
                  <a:pt x="1966" y="0"/>
                  <a:pt x="1286" y="0"/>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140" name="Google Shape;1140;p15"/>
          <p:cNvSpPr/>
          <p:nvPr/>
        </p:nvSpPr>
        <p:spPr>
          <a:xfrm>
            <a:off x="374701" y="1765507"/>
            <a:ext cx="432703" cy="108517"/>
          </a:xfrm>
          <a:custGeom>
            <a:avLst/>
            <a:gdLst/>
            <a:ahLst/>
            <a:cxnLst/>
            <a:rect l="l" t="t" r="r" b="b"/>
            <a:pathLst>
              <a:path w="10360" h="2496" extrusionOk="0">
                <a:moveTo>
                  <a:pt x="794" y="0"/>
                </a:moveTo>
                <a:cubicBezTo>
                  <a:pt x="341" y="0"/>
                  <a:pt x="0" y="567"/>
                  <a:pt x="0" y="1248"/>
                </a:cubicBezTo>
                <a:cubicBezTo>
                  <a:pt x="0" y="1928"/>
                  <a:pt x="341" y="2495"/>
                  <a:pt x="794" y="2495"/>
                </a:cubicBezTo>
                <a:lnTo>
                  <a:pt x="9566" y="2495"/>
                </a:lnTo>
                <a:cubicBezTo>
                  <a:pt x="10019" y="2495"/>
                  <a:pt x="10360" y="1928"/>
                  <a:pt x="10360" y="1248"/>
                </a:cubicBezTo>
                <a:cubicBezTo>
                  <a:pt x="10360" y="567"/>
                  <a:pt x="10019" y="0"/>
                  <a:pt x="9566" y="0"/>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141" name="Google Shape;1141;p15"/>
          <p:cNvSpPr/>
          <p:nvPr/>
        </p:nvSpPr>
        <p:spPr>
          <a:xfrm>
            <a:off x="406276" y="1873982"/>
            <a:ext cx="42685" cy="44"/>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142" name="Google Shape;1142;p15"/>
          <p:cNvSpPr/>
          <p:nvPr/>
        </p:nvSpPr>
        <p:spPr>
          <a:xfrm>
            <a:off x="807362" y="1819723"/>
            <a:ext cx="41" cy="44"/>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143" name="Google Shape;1143;p15"/>
          <p:cNvSpPr/>
          <p:nvPr/>
        </p:nvSpPr>
        <p:spPr>
          <a:xfrm>
            <a:off x="376289" y="1780289"/>
            <a:ext cx="431116" cy="93736"/>
          </a:xfrm>
          <a:custGeom>
            <a:avLst/>
            <a:gdLst/>
            <a:ahLst/>
            <a:cxnLst/>
            <a:rect l="l" t="t" r="r" b="b"/>
            <a:pathLst>
              <a:path w="10322" h="2156" extrusionOk="0">
                <a:moveTo>
                  <a:pt x="10057" y="0"/>
                </a:moveTo>
                <a:lnTo>
                  <a:pt x="10057" y="0"/>
                </a:lnTo>
                <a:cubicBezTo>
                  <a:pt x="10095" y="76"/>
                  <a:pt x="10095" y="190"/>
                  <a:pt x="10095" y="303"/>
                </a:cubicBezTo>
                <a:cubicBezTo>
                  <a:pt x="10095" y="983"/>
                  <a:pt x="9755" y="1551"/>
                  <a:pt x="9301" y="1551"/>
                </a:cubicBezTo>
                <a:lnTo>
                  <a:pt x="530" y="1551"/>
                </a:lnTo>
                <a:cubicBezTo>
                  <a:pt x="303" y="1551"/>
                  <a:pt x="114" y="1437"/>
                  <a:pt x="0" y="1210"/>
                </a:cubicBezTo>
                <a:lnTo>
                  <a:pt x="0" y="1210"/>
                </a:lnTo>
                <a:cubicBezTo>
                  <a:pt x="76" y="1740"/>
                  <a:pt x="378" y="2118"/>
                  <a:pt x="719" y="2155"/>
                </a:cubicBezTo>
                <a:lnTo>
                  <a:pt x="9528" y="2155"/>
                </a:lnTo>
                <a:cubicBezTo>
                  <a:pt x="9981" y="2155"/>
                  <a:pt x="10322" y="1588"/>
                  <a:pt x="10322" y="908"/>
                </a:cubicBezTo>
                <a:cubicBezTo>
                  <a:pt x="10322" y="530"/>
                  <a:pt x="10208" y="227"/>
                  <a:pt x="10057" y="0"/>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144" name="Google Shape;1144;p15"/>
          <p:cNvSpPr/>
          <p:nvPr/>
        </p:nvSpPr>
        <p:spPr>
          <a:xfrm>
            <a:off x="728423" y="2207665"/>
            <a:ext cx="105837" cy="175907"/>
          </a:xfrm>
          <a:custGeom>
            <a:avLst/>
            <a:gdLst/>
            <a:ahLst/>
            <a:cxnLst/>
            <a:rect l="l" t="t" r="r" b="b"/>
            <a:pathLst>
              <a:path w="2534" h="4046" extrusionOk="0">
                <a:moveTo>
                  <a:pt x="1286" y="0"/>
                </a:moveTo>
                <a:cubicBezTo>
                  <a:pt x="567" y="0"/>
                  <a:pt x="0" y="908"/>
                  <a:pt x="0" y="2004"/>
                </a:cubicBezTo>
                <a:cubicBezTo>
                  <a:pt x="0" y="3138"/>
                  <a:pt x="567" y="4046"/>
                  <a:pt x="1286" y="4046"/>
                </a:cubicBezTo>
                <a:cubicBezTo>
                  <a:pt x="1966" y="4046"/>
                  <a:pt x="2533" y="3138"/>
                  <a:pt x="2533" y="2004"/>
                </a:cubicBezTo>
                <a:cubicBezTo>
                  <a:pt x="2533" y="908"/>
                  <a:pt x="1966" y="0"/>
                  <a:pt x="1286" y="0"/>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145" name="Google Shape;1145;p15"/>
          <p:cNvSpPr/>
          <p:nvPr/>
        </p:nvSpPr>
        <p:spPr>
          <a:xfrm>
            <a:off x="374701" y="2240534"/>
            <a:ext cx="432703" cy="110169"/>
          </a:xfrm>
          <a:custGeom>
            <a:avLst/>
            <a:gdLst/>
            <a:ahLst/>
            <a:cxnLst/>
            <a:rect l="l" t="t" r="r" b="b"/>
            <a:pathLst>
              <a:path w="10360" h="2534" extrusionOk="0">
                <a:moveTo>
                  <a:pt x="794" y="1"/>
                </a:moveTo>
                <a:cubicBezTo>
                  <a:pt x="341" y="1"/>
                  <a:pt x="0" y="568"/>
                  <a:pt x="0" y="1248"/>
                </a:cubicBezTo>
                <a:cubicBezTo>
                  <a:pt x="0" y="1967"/>
                  <a:pt x="341" y="2534"/>
                  <a:pt x="794" y="2534"/>
                </a:cubicBezTo>
                <a:lnTo>
                  <a:pt x="9566" y="2534"/>
                </a:lnTo>
                <a:cubicBezTo>
                  <a:pt x="10019" y="2534"/>
                  <a:pt x="10360" y="1967"/>
                  <a:pt x="10360" y="1248"/>
                </a:cubicBezTo>
                <a:cubicBezTo>
                  <a:pt x="10360" y="568"/>
                  <a:pt x="10019" y="1"/>
                  <a:pt x="9566" y="1"/>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146" name="Google Shape;1146;p15"/>
          <p:cNvSpPr/>
          <p:nvPr/>
        </p:nvSpPr>
        <p:spPr>
          <a:xfrm>
            <a:off x="406276" y="2349008"/>
            <a:ext cx="42685" cy="1696"/>
          </a:xfrm>
          <a:custGeom>
            <a:avLst/>
            <a:gdLst/>
            <a:ahLst/>
            <a:cxnLst/>
            <a:rect l="l" t="t" r="r" b="b"/>
            <a:pathLst>
              <a:path w="1022" h="39" extrusionOk="0">
                <a:moveTo>
                  <a:pt x="1021" y="39"/>
                </a:moveTo>
                <a:lnTo>
                  <a:pt x="38" y="39"/>
                </a:lnTo>
                <a:cubicBezTo>
                  <a:pt x="38" y="39"/>
                  <a:pt x="38" y="39"/>
                  <a:pt x="38" y="39"/>
                </a:cubicBezTo>
                <a:cubicBezTo>
                  <a:pt x="38" y="39"/>
                  <a:pt x="38" y="39"/>
                  <a:pt x="38" y="39"/>
                </a:cubicBezTo>
                <a:lnTo>
                  <a:pt x="1021" y="39"/>
                </a:lnTo>
                <a:lnTo>
                  <a:pt x="1021" y="39"/>
                </a:lnTo>
                <a:close/>
                <a:moveTo>
                  <a:pt x="1" y="39"/>
                </a:moveTo>
                <a:lnTo>
                  <a:pt x="1" y="39"/>
                </a:lnTo>
                <a:lnTo>
                  <a:pt x="1" y="39"/>
                </a:lnTo>
                <a:close/>
                <a:moveTo>
                  <a:pt x="1" y="39"/>
                </a:moveTo>
                <a:lnTo>
                  <a:pt x="1" y="39"/>
                </a:lnTo>
                <a:lnTo>
                  <a:pt x="1" y="39"/>
                </a:lnTo>
                <a:close/>
                <a:moveTo>
                  <a:pt x="1" y="39"/>
                </a:moveTo>
                <a:lnTo>
                  <a:pt x="1" y="39"/>
                </a:lnTo>
                <a:lnTo>
                  <a:pt x="1" y="39"/>
                </a:lnTo>
                <a:close/>
                <a:moveTo>
                  <a:pt x="1" y="39"/>
                </a:moveTo>
                <a:cubicBezTo>
                  <a:pt x="1" y="39"/>
                  <a:pt x="1" y="39"/>
                  <a:pt x="1" y="1"/>
                </a:cubicBezTo>
                <a:cubicBezTo>
                  <a:pt x="1" y="39"/>
                  <a:pt x="1" y="39"/>
                  <a:pt x="1" y="39"/>
                </a:cubicBez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147" name="Google Shape;1147;p15"/>
          <p:cNvSpPr/>
          <p:nvPr/>
        </p:nvSpPr>
        <p:spPr>
          <a:xfrm>
            <a:off x="807362" y="2294793"/>
            <a:ext cx="41" cy="44"/>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148" name="Google Shape;1148;p15"/>
          <p:cNvSpPr/>
          <p:nvPr/>
        </p:nvSpPr>
        <p:spPr>
          <a:xfrm>
            <a:off x="376289" y="2255317"/>
            <a:ext cx="431116" cy="95388"/>
          </a:xfrm>
          <a:custGeom>
            <a:avLst/>
            <a:gdLst/>
            <a:ahLst/>
            <a:cxnLst/>
            <a:rect l="l" t="t" r="r" b="b"/>
            <a:pathLst>
              <a:path w="10322" h="2194" extrusionOk="0">
                <a:moveTo>
                  <a:pt x="10057" y="1"/>
                </a:moveTo>
                <a:cubicBezTo>
                  <a:pt x="10095" y="114"/>
                  <a:pt x="10095" y="228"/>
                  <a:pt x="10095" y="303"/>
                </a:cubicBezTo>
                <a:cubicBezTo>
                  <a:pt x="10095" y="1022"/>
                  <a:pt x="9755" y="1589"/>
                  <a:pt x="9301" y="1589"/>
                </a:cubicBezTo>
                <a:lnTo>
                  <a:pt x="530" y="1589"/>
                </a:lnTo>
                <a:cubicBezTo>
                  <a:pt x="303" y="1589"/>
                  <a:pt x="114" y="1438"/>
                  <a:pt x="0" y="1249"/>
                </a:cubicBezTo>
                <a:lnTo>
                  <a:pt x="0" y="1249"/>
                </a:lnTo>
                <a:cubicBezTo>
                  <a:pt x="76" y="1740"/>
                  <a:pt x="340" y="2156"/>
                  <a:pt x="719" y="2156"/>
                </a:cubicBezTo>
                <a:cubicBezTo>
                  <a:pt x="719" y="2194"/>
                  <a:pt x="719" y="2194"/>
                  <a:pt x="719" y="2194"/>
                </a:cubicBezTo>
                <a:lnTo>
                  <a:pt x="9528" y="2194"/>
                </a:lnTo>
                <a:cubicBezTo>
                  <a:pt x="9981" y="2194"/>
                  <a:pt x="10322" y="1627"/>
                  <a:pt x="10322" y="908"/>
                </a:cubicBezTo>
                <a:cubicBezTo>
                  <a:pt x="10322" y="568"/>
                  <a:pt x="10208" y="228"/>
                  <a:pt x="10057" y="1"/>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149" name="Google Shape;1149;p15"/>
          <p:cNvSpPr/>
          <p:nvPr/>
        </p:nvSpPr>
        <p:spPr>
          <a:xfrm>
            <a:off x="728423" y="2682691"/>
            <a:ext cx="105837" cy="177603"/>
          </a:xfrm>
          <a:custGeom>
            <a:avLst/>
            <a:gdLst/>
            <a:ahLst/>
            <a:cxnLst/>
            <a:rect l="l" t="t" r="r" b="b"/>
            <a:pathLst>
              <a:path w="2534" h="4085" extrusionOk="0">
                <a:moveTo>
                  <a:pt x="1286" y="1"/>
                </a:moveTo>
                <a:cubicBezTo>
                  <a:pt x="567" y="1"/>
                  <a:pt x="0" y="908"/>
                  <a:pt x="0" y="2042"/>
                </a:cubicBezTo>
                <a:cubicBezTo>
                  <a:pt x="0" y="3177"/>
                  <a:pt x="567" y="4084"/>
                  <a:pt x="1286" y="4084"/>
                </a:cubicBezTo>
                <a:cubicBezTo>
                  <a:pt x="1966" y="4084"/>
                  <a:pt x="2533" y="3177"/>
                  <a:pt x="2533" y="2042"/>
                </a:cubicBezTo>
                <a:cubicBezTo>
                  <a:pt x="2533" y="908"/>
                  <a:pt x="1966" y="1"/>
                  <a:pt x="1286" y="1"/>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150" name="Google Shape;1150;p15"/>
          <p:cNvSpPr/>
          <p:nvPr/>
        </p:nvSpPr>
        <p:spPr>
          <a:xfrm>
            <a:off x="374701" y="2717213"/>
            <a:ext cx="432703" cy="10856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151" name="Google Shape;1151;p15"/>
          <p:cNvSpPr/>
          <p:nvPr/>
        </p:nvSpPr>
        <p:spPr>
          <a:xfrm>
            <a:off x="406276" y="2825730"/>
            <a:ext cx="42685" cy="44"/>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152" name="Google Shape;1152;p15"/>
          <p:cNvSpPr/>
          <p:nvPr/>
        </p:nvSpPr>
        <p:spPr>
          <a:xfrm>
            <a:off x="807362" y="2769819"/>
            <a:ext cx="41" cy="1696"/>
          </a:xfrm>
          <a:custGeom>
            <a:avLst/>
            <a:gdLst/>
            <a:ahLst/>
            <a:cxnLst/>
            <a:rect l="l" t="t" r="r" b="b"/>
            <a:pathLst>
              <a:path w="1" h="39" extrusionOk="0">
                <a:moveTo>
                  <a:pt x="1" y="38"/>
                </a:moveTo>
                <a:lnTo>
                  <a:pt x="1" y="38"/>
                </a:lnTo>
                <a:lnTo>
                  <a:pt x="1" y="38"/>
                </a:lnTo>
                <a:close/>
                <a:moveTo>
                  <a:pt x="1" y="1"/>
                </a:moveTo>
                <a:lnTo>
                  <a:pt x="1" y="1"/>
                </a:lnTo>
                <a:lnTo>
                  <a:pt x="1" y="1"/>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153" name="Google Shape;1153;p15"/>
          <p:cNvSpPr/>
          <p:nvPr/>
        </p:nvSpPr>
        <p:spPr>
          <a:xfrm>
            <a:off x="376289" y="2732037"/>
            <a:ext cx="431116" cy="93736"/>
          </a:xfrm>
          <a:custGeom>
            <a:avLst/>
            <a:gdLst/>
            <a:ahLst/>
            <a:cxnLst/>
            <a:rect l="l" t="t" r="r" b="b"/>
            <a:pathLst>
              <a:path w="10322" h="2156" extrusionOk="0">
                <a:moveTo>
                  <a:pt x="10057" y="0"/>
                </a:moveTo>
                <a:cubicBezTo>
                  <a:pt x="10095" y="76"/>
                  <a:pt x="10095" y="189"/>
                  <a:pt x="10095" y="303"/>
                </a:cubicBezTo>
                <a:cubicBezTo>
                  <a:pt x="10095" y="983"/>
                  <a:pt x="9755" y="1550"/>
                  <a:pt x="9301" y="1550"/>
                </a:cubicBezTo>
                <a:lnTo>
                  <a:pt x="530" y="1550"/>
                </a:lnTo>
                <a:cubicBezTo>
                  <a:pt x="303" y="1550"/>
                  <a:pt x="114" y="1437"/>
                  <a:pt x="0" y="1210"/>
                </a:cubicBezTo>
                <a:lnTo>
                  <a:pt x="0" y="1210"/>
                </a:lnTo>
                <a:cubicBezTo>
                  <a:pt x="76" y="1739"/>
                  <a:pt x="340" y="2117"/>
                  <a:pt x="719" y="2155"/>
                </a:cubicBezTo>
                <a:lnTo>
                  <a:pt x="9528" y="2155"/>
                </a:lnTo>
                <a:cubicBezTo>
                  <a:pt x="9981" y="2155"/>
                  <a:pt x="10322" y="1588"/>
                  <a:pt x="10322" y="907"/>
                </a:cubicBezTo>
                <a:lnTo>
                  <a:pt x="10322" y="870"/>
                </a:lnTo>
                <a:cubicBezTo>
                  <a:pt x="10322" y="529"/>
                  <a:pt x="10208" y="227"/>
                  <a:pt x="10057" y="0"/>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154" name="Google Shape;1154;p15"/>
          <p:cNvSpPr/>
          <p:nvPr/>
        </p:nvSpPr>
        <p:spPr>
          <a:xfrm>
            <a:off x="728423" y="3159413"/>
            <a:ext cx="105837" cy="175907"/>
          </a:xfrm>
          <a:custGeom>
            <a:avLst/>
            <a:gdLst/>
            <a:ahLst/>
            <a:cxnLst/>
            <a:rect l="l" t="t" r="r" b="b"/>
            <a:pathLst>
              <a:path w="2534" h="4046" extrusionOk="0">
                <a:moveTo>
                  <a:pt x="1286" y="0"/>
                </a:moveTo>
                <a:cubicBezTo>
                  <a:pt x="567" y="0"/>
                  <a:pt x="0" y="907"/>
                  <a:pt x="0" y="2004"/>
                </a:cubicBezTo>
                <a:cubicBezTo>
                  <a:pt x="0" y="3138"/>
                  <a:pt x="567" y="4045"/>
                  <a:pt x="1286" y="4045"/>
                </a:cubicBezTo>
                <a:cubicBezTo>
                  <a:pt x="1966" y="4045"/>
                  <a:pt x="2533" y="3138"/>
                  <a:pt x="2533" y="2004"/>
                </a:cubicBezTo>
                <a:cubicBezTo>
                  <a:pt x="2533" y="907"/>
                  <a:pt x="1966" y="0"/>
                  <a:pt x="1286" y="0"/>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155" name="Google Shape;1155;p15"/>
          <p:cNvSpPr/>
          <p:nvPr/>
        </p:nvSpPr>
        <p:spPr>
          <a:xfrm>
            <a:off x="374701" y="3192282"/>
            <a:ext cx="432703" cy="108517"/>
          </a:xfrm>
          <a:custGeom>
            <a:avLst/>
            <a:gdLst/>
            <a:ahLst/>
            <a:cxnLst/>
            <a:rect l="l" t="t" r="r" b="b"/>
            <a:pathLst>
              <a:path w="10360" h="2496" extrusionOk="0">
                <a:moveTo>
                  <a:pt x="794" y="0"/>
                </a:moveTo>
                <a:cubicBezTo>
                  <a:pt x="341" y="0"/>
                  <a:pt x="0" y="567"/>
                  <a:pt x="0" y="1248"/>
                </a:cubicBezTo>
                <a:cubicBezTo>
                  <a:pt x="0" y="1966"/>
                  <a:pt x="341" y="2495"/>
                  <a:pt x="794" y="2495"/>
                </a:cubicBezTo>
                <a:lnTo>
                  <a:pt x="9566" y="2495"/>
                </a:lnTo>
                <a:cubicBezTo>
                  <a:pt x="10019" y="2495"/>
                  <a:pt x="10360" y="1966"/>
                  <a:pt x="10360" y="1248"/>
                </a:cubicBezTo>
                <a:cubicBezTo>
                  <a:pt x="10360" y="567"/>
                  <a:pt x="10019" y="0"/>
                  <a:pt x="9566" y="0"/>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156" name="Google Shape;1156;p15"/>
          <p:cNvSpPr/>
          <p:nvPr/>
        </p:nvSpPr>
        <p:spPr>
          <a:xfrm>
            <a:off x="406276" y="3300757"/>
            <a:ext cx="42685" cy="44"/>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157" name="Google Shape;1157;p15"/>
          <p:cNvSpPr/>
          <p:nvPr/>
        </p:nvSpPr>
        <p:spPr>
          <a:xfrm>
            <a:off x="807362" y="3246497"/>
            <a:ext cx="41" cy="44"/>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158" name="Google Shape;1158;p15"/>
          <p:cNvSpPr/>
          <p:nvPr/>
        </p:nvSpPr>
        <p:spPr>
          <a:xfrm>
            <a:off x="376289" y="3207063"/>
            <a:ext cx="431116" cy="93736"/>
          </a:xfrm>
          <a:custGeom>
            <a:avLst/>
            <a:gdLst/>
            <a:ahLst/>
            <a:cxnLst/>
            <a:rect l="l" t="t" r="r" b="b"/>
            <a:pathLst>
              <a:path w="10322" h="2156" extrusionOk="0">
                <a:moveTo>
                  <a:pt x="10057" y="0"/>
                </a:moveTo>
                <a:cubicBezTo>
                  <a:pt x="10095" y="114"/>
                  <a:pt x="10095" y="189"/>
                  <a:pt x="10095" y="303"/>
                </a:cubicBezTo>
                <a:cubicBezTo>
                  <a:pt x="10095" y="1021"/>
                  <a:pt x="9755" y="1551"/>
                  <a:pt x="9301" y="1551"/>
                </a:cubicBezTo>
                <a:lnTo>
                  <a:pt x="530" y="1551"/>
                </a:lnTo>
                <a:cubicBezTo>
                  <a:pt x="303" y="1551"/>
                  <a:pt x="114" y="1437"/>
                  <a:pt x="0" y="1248"/>
                </a:cubicBezTo>
                <a:lnTo>
                  <a:pt x="0" y="1248"/>
                </a:lnTo>
                <a:cubicBezTo>
                  <a:pt x="76" y="1777"/>
                  <a:pt x="378" y="2155"/>
                  <a:pt x="719" y="2155"/>
                </a:cubicBezTo>
                <a:lnTo>
                  <a:pt x="9528" y="2155"/>
                </a:lnTo>
                <a:cubicBezTo>
                  <a:pt x="9981" y="2155"/>
                  <a:pt x="10322" y="1626"/>
                  <a:pt x="10322" y="908"/>
                </a:cubicBezTo>
                <a:cubicBezTo>
                  <a:pt x="10322" y="530"/>
                  <a:pt x="10208" y="227"/>
                  <a:pt x="10057" y="0"/>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159" name="Google Shape;1159;p15"/>
          <p:cNvSpPr/>
          <p:nvPr/>
        </p:nvSpPr>
        <p:spPr>
          <a:xfrm>
            <a:off x="728423" y="3634439"/>
            <a:ext cx="105837" cy="175907"/>
          </a:xfrm>
          <a:custGeom>
            <a:avLst/>
            <a:gdLst/>
            <a:ahLst/>
            <a:cxnLst/>
            <a:rect l="l" t="t" r="r" b="b"/>
            <a:pathLst>
              <a:path w="2534" h="4046" extrusionOk="0">
                <a:moveTo>
                  <a:pt x="1286" y="0"/>
                </a:moveTo>
                <a:cubicBezTo>
                  <a:pt x="567" y="0"/>
                  <a:pt x="0" y="908"/>
                  <a:pt x="0" y="2042"/>
                </a:cubicBezTo>
                <a:cubicBezTo>
                  <a:pt x="0" y="3138"/>
                  <a:pt x="567" y="4046"/>
                  <a:pt x="1286" y="4046"/>
                </a:cubicBezTo>
                <a:cubicBezTo>
                  <a:pt x="1966" y="4046"/>
                  <a:pt x="2533" y="3138"/>
                  <a:pt x="2533" y="2042"/>
                </a:cubicBezTo>
                <a:cubicBezTo>
                  <a:pt x="2533" y="908"/>
                  <a:pt x="1966" y="0"/>
                  <a:pt x="1286" y="0"/>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160" name="Google Shape;1160;p15"/>
          <p:cNvSpPr/>
          <p:nvPr/>
        </p:nvSpPr>
        <p:spPr>
          <a:xfrm>
            <a:off x="374701" y="3668959"/>
            <a:ext cx="432703" cy="108517"/>
          </a:xfrm>
          <a:custGeom>
            <a:avLst/>
            <a:gdLst/>
            <a:ahLst/>
            <a:cxnLst/>
            <a:rect l="l" t="t" r="r" b="b"/>
            <a:pathLst>
              <a:path w="10360" h="2496" extrusionOk="0">
                <a:moveTo>
                  <a:pt x="794" y="0"/>
                </a:moveTo>
                <a:cubicBezTo>
                  <a:pt x="341" y="0"/>
                  <a:pt x="0" y="530"/>
                  <a:pt x="0" y="1248"/>
                </a:cubicBezTo>
                <a:cubicBezTo>
                  <a:pt x="0" y="1929"/>
                  <a:pt x="341" y="2496"/>
                  <a:pt x="794" y="2496"/>
                </a:cubicBezTo>
                <a:lnTo>
                  <a:pt x="9566" y="2496"/>
                </a:lnTo>
                <a:cubicBezTo>
                  <a:pt x="10019" y="2496"/>
                  <a:pt x="10360" y="1929"/>
                  <a:pt x="10360" y="1248"/>
                </a:cubicBezTo>
                <a:cubicBezTo>
                  <a:pt x="10360" y="530"/>
                  <a:pt x="10019" y="0"/>
                  <a:pt x="9566" y="0"/>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161" name="Google Shape;1161;p15"/>
          <p:cNvSpPr/>
          <p:nvPr/>
        </p:nvSpPr>
        <p:spPr>
          <a:xfrm>
            <a:off x="406276" y="3777434"/>
            <a:ext cx="42685" cy="44"/>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162" name="Google Shape;1162;p15"/>
          <p:cNvSpPr/>
          <p:nvPr/>
        </p:nvSpPr>
        <p:spPr>
          <a:xfrm>
            <a:off x="807362" y="3721565"/>
            <a:ext cx="41" cy="1696"/>
          </a:xfrm>
          <a:custGeom>
            <a:avLst/>
            <a:gdLst/>
            <a:ahLst/>
            <a:cxnLst/>
            <a:rect l="l" t="t" r="r" b="b"/>
            <a:pathLst>
              <a:path w="1" h="39" extrusionOk="0">
                <a:moveTo>
                  <a:pt x="1" y="38"/>
                </a:moveTo>
                <a:lnTo>
                  <a:pt x="1" y="38"/>
                </a:lnTo>
                <a:lnTo>
                  <a:pt x="1" y="38"/>
                </a:lnTo>
                <a:close/>
                <a:moveTo>
                  <a:pt x="1" y="0"/>
                </a:moveTo>
                <a:lnTo>
                  <a:pt x="1" y="0"/>
                </a:lnTo>
                <a:lnTo>
                  <a:pt x="1" y="0"/>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163" name="Google Shape;1163;p15"/>
          <p:cNvSpPr/>
          <p:nvPr/>
        </p:nvSpPr>
        <p:spPr>
          <a:xfrm>
            <a:off x="376289" y="3682090"/>
            <a:ext cx="431116" cy="95388"/>
          </a:xfrm>
          <a:custGeom>
            <a:avLst/>
            <a:gdLst/>
            <a:ahLst/>
            <a:cxnLst/>
            <a:rect l="l" t="t" r="r" b="b"/>
            <a:pathLst>
              <a:path w="10322" h="2194" extrusionOk="0">
                <a:moveTo>
                  <a:pt x="10057" y="1"/>
                </a:moveTo>
                <a:cubicBezTo>
                  <a:pt x="10095" y="114"/>
                  <a:pt x="10095" y="228"/>
                  <a:pt x="10095" y="341"/>
                </a:cubicBezTo>
                <a:cubicBezTo>
                  <a:pt x="10095" y="1022"/>
                  <a:pt x="9755" y="1589"/>
                  <a:pt x="9301" y="1589"/>
                </a:cubicBezTo>
                <a:lnTo>
                  <a:pt x="530" y="1589"/>
                </a:lnTo>
                <a:cubicBezTo>
                  <a:pt x="303" y="1589"/>
                  <a:pt x="114" y="1475"/>
                  <a:pt x="0" y="1248"/>
                </a:cubicBezTo>
                <a:lnTo>
                  <a:pt x="0" y="1248"/>
                </a:lnTo>
                <a:cubicBezTo>
                  <a:pt x="76" y="1778"/>
                  <a:pt x="340" y="2156"/>
                  <a:pt x="719" y="2194"/>
                </a:cubicBezTo>
                <a:lnTo>
                  <a:pt x="9528" y="2194"/>
                </a:lnTo>
                <a:cubicBezTo>
                  <a:pt x="9981" y="2194"/>
                  <a:pt x="10322" y="1627"/>
                  <a:pt x="10322" y="946"/>
                </a:cubicBezTo>
                <a:lnTo>
                  <a:pt x="10322" y="908"/>
                </a:lnTo>
                <a:cubicBezTo>
                  <a:pt x="10322" y="568"/>
                  <a:pt x="10208" y="228"/>
                  <a:pt x="10057" y="1"/>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164" name="Google Shape;1164;p15"/>
          <p:cNvSpPr/>
          <p:nvPr/>
        </p:nvSpPr>
        <p:spPr>
          <a:xfrm>
            <a:off x="728423" y="4111118"/>
            <a:ext cx="105837" cy="175951"/>
          </a:xfrm>
          <a:custGeom>
            <a:avLst/>
            <a:gdLst/>
            <a:ahLst/>
            <a:cxnLst/>
            <a:rect l="l" t="t" r="r" b="b"/>
            <a:pathLst>
              <a:path w="2534" h="4047" extrusionOk="0">
                <a:moveTo>
                  <a:pt x="1286" y="1"/>
                </a:moveTo>
                <a:cubicBezTo>
                  <a:pt x="567" y="1"/>
                  <a:pt x="0" y="908"/>
                  <a:pt x="0" y="2004"/>
                </a:cubicBezTo>
                <a:cubicBezTo>
                  <a:pt x="0" y="3139"/>
                  <a:pt x="567" y="4046"/>
                  <a:pt x="1286" y="4046"/>
                </a:cubicBezTo>
                <a:cubicBezTo>
                  <a:pt x="1966" y="4046"/>
                  <a:pt x="2533" y="3139"/>
                  <a:pt x="2533" y="2004"/>
                </a:cubicBezTo>
                <a:cubicBezTo>
                  <a:pt x="2533" y="908"/>
                  <a:pt x="1966" y="1"/>
                  <a:pt x="1286" y="1"/>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165" name="Google Shape;1165;p15"/>
          <p:cNvSpPr/>
          <p:nvPr/>
        </p:nvSpPr>
        <p:spPr>
          <a:xfrm>
            <a:off x="374701" y="4143986"/>
            <a:ext cx="432703" cy="10856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166" name="Google Shape;1166;p15"/>
          <p:cNvSpPr/>
          <p:nvPr/>
        </p:nvSpPr>
        <p:spPr>
          <a:xfrm>
            <a:off x="406276" y="4252503"/>
            <a:ext cx="42685" cy="44"/>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167" name="Google Shape;1167;p15"/>
          <p:cNvSpPr/>
          <p:nvPr/>
        </p:nvSpPr>
        <p:spPr>
          <a:xfrm>
            <a:off x="807362" y="4198245"/>
            <a:ext cx="41" cy="44"/>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168" name="Google Shape;1168;p15"/>
          <p:cNvSpPr/>
          <p:nvPr/>
        </p:nvSpPr>
        <p:spPr>
          <a:xfrm>
            <a:off x="376289" y="4158811"/>
            <a:ext cx="431116" cy="93736"/>
          </a:xfrm>
          <a:custGeom>
            <a:avLst/>
            <a:gdLst/>
            <a:ahLst/>
            <a:cxnLst/>
            <a:rect l="l" t="t" r="r" b="b"/>
            <a:pathLst>
              <a:path w="10322" h="2156" extrusionOk="0">
                <a:moveTo>
                  <a:pt x="10057" y="0"/>
                </a:moveTo>
                <a:cubicBezTo>
                  <a:pt x="10095" y="113"/>
                  <a:pt x="10095" y="189"/>
                  <a:pt x="10095" y="302"/>
                </a:cubicBezTo>
                <a:cubicBezTo>
                  <a:pt x="10095" y="1021"/>
                  <a:pt x="9755" y="1550"/>
                  <a:pt x="9301" y="1550"/>
                </a:cubicBezTo>
                <a:lnTo>
                  <a:pt x="530" y="1550"/>
                </a:lnTo>
                <a:cubicBezTo>
                  <a:pt x="303" y="1550"/>
                  <a:pt x="114" y="1437"/>
                  <a:pt x="0" y="1248"/>
                </a:cubicBezTo>
                <a:lnTo>
                  <a:pt x="0" y="1248"/>
                </a:lnTo>
                <a:cubicBezTo>
                  <a:pt x="76" y="1739"/>
                  <a:pt x="340" y="2155"/>
                  <a:pt x="719" y="2155"/>
                </a:cubicBezTo>
                <a:lnTo>
                  <a:pt x="9528" y="2155"/>
                </a:lnTo>
                <a:cubicBezTo>
                  <a:pt x="9981" y="2155"/>
                  <a:pt x="10322" y="1588"/>
                  <a:pt x="10322" y="907"/>
                </a:cubicBezTo>
                <a:cubicBezTo>
                  <a:pt x="10322" y="529"/>
                  <a:pt x="10208" y="227"/>
                  <a:pt x="10057" y="0"/>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169" name="Google Shape;1169;p15"/>
          <p:cNvSpPr/>
          <p:nvPr/>
        </p:nvSpPr>
        <p:spPr>
          <a:xfrm>
            <a:off x="728423" y="4586187"/>
            <a:ext cx="105837" cy="175907"/>
          </a:xfrm>
          <a:custGeom>
            <a:avLst/>
            <a:gdLst/>
            <a:ahLst/>
            <a:cxnLst/>
            <a:rect l="l" t="t" r="r" b="b"/>
            <a:pathLst>
              <a:path w="2534" h="4046" extrusionOk="0">
                <a:moveTo>
                  <a:pt x="1286" y="0"/>
                </a:moveTo>
                <a:cubicBezTo>
                  <a:pt x="567" y="0"/>
                  <a:pt x="0" y="907"/>
                  <a:pt x="0" y="2042"/>
                </a:cubicBezTo>
                <a:cubicBezTo>
                  <a:pt x="0" y="3138"/>
                  <a:pt x="567" y="4045"/>
                  <a:pt x="1286" y="4045"/>
                </a:cubicBezTo>
                <a:cubicBezTo>
                  <a:pt x="1966" y="4045"/>
                  <a:pt x="2533" y="3138"/>
                  <a:pt x="2533" y="2042"/>
                </a:cubicBezTo>
                <a:cubicBezTo>
                  <a:pt x="2533" y="907"/>
                  <a:pt x="1966" y="0"/>
                  <a:pt x="1286" y="0"/>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170" name="Google Shape;1170;p15"/>
          <p:cNvSpPr/>
          <p:nvPr/>
        </p:nvSpPr>
        <p:spPr>
          <a:xfrm>
            <a:off x="374701" y="4620665"/>
            <a:ext cx="432703" cy="108561"/>
          </a:xfrm>
          <a:custGeom>
            <a:avLst/>
            <a:gdLst/>
            <a:ahLst/>
            <a:cxnLst/>
            <a:rect l="l" t="t" r="r" b="b"/>
            <a:pathLst>
              <a:path w="10360" h="2497" extrusionOk="0">
                <a:moveTo>
                  <a:pt x="794" y="1"/>
                </a:moveTo>
                <a:cubicBezTo>
                  <a:pt x="341" y="1"/>
                  <a:pt x="0" y="530"/>
                  <a:pt x="0" y="1249"/>
                </a:cubicBezTo>
                <a:cubicBezTo>
                  <a:pt x="0" y="1929"/>
                  <a:pt x="341" y="2496"/>
                  <a:pt x="794" y="2496"/>
                </a:cubicBezTo>
                <a:lnTo>
                  <a:pt x="9566" y="2496"/>
                </a:lnTo>
                <a:cubicBezTo>
                  <a:pt x="10019" y="2496"/>
                  <a:pt x="10360" y="1929"/>
                  <a:pt x="10360" y="1249"/>
                </a:cubicBezTo>
                <a:cubicBezTo>
                  <a:pt x="10360" y="530"/>
                  <a:pt x="10019" y="1"/>
                  <a:pt x="9566" y="1"/>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171" name="Google Shape;1171;p15"/>
          <p:cNvSpPr/>
          <p:nvPr/>
        </p:nvSpPr>
        <p:spPr>
          <a:xfrm>
            <a:off x="406276" y="4729182"/>
            <a:ext cx="42685" cy="44"/>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172" name="Google Shape;1172;p15"/>
          <p:cNvSpPr/>
          <p:nvPr/>
        </p:nvSpPr>
        <p:spPr>
          <a:xfrm>
            <a:off x="807362" y="4673271"/>
            <a:ext cx="41" cy="44"/>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173" name="Google Shape;1173;p15"/>
          <p:cNvSpPr/>
          <p:nvPr/>
        </p:nvSpPr>
        <p:spPr>
          <a:xfrm>
            <a:off x="376289" y="4633838"/>
            <a:ext cx="431116" cy="95388"/>
          </a:xfrm>
          <a:custGeom>
            <a:avLst/>
            <a:gdLst/>
            <a:ahLst/>
            <a:cxnLst/>
            <a:rect l="l" t="t" r="r" b="b"/>
            <a:pathLst>
              <a:path w="10322" h="2194" extrusionOk="0">
                <a:moveTo>
                  <a:pt x="10057" y="0"/>
                </a:moveTo>
                <a:lnTo>
                  <a:pt x="10057" y="0"/>
                </a:ln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6"/>
                </a:cubicBezTo>
                <a:lnTo>
                  <a:pt x="10322" y="908"/>
                </a:lnTo>
                <a:cubicBezTo>
                  <a:pt x="10322" y="568"/>
                  <a:pt x="10208" y="227"/>
                  <a:pt x="10057" y="0"/>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174" name="Google Shape;1174;p15"/>
          <p:cNvSpPr/>
          <p:nvPr/>
        </p:nvSpPr>
        <p:spPr>
          <a:xfrm>
            <a:off x="728423" y="5061213"/>
            <a:ext cx="105837" cy="177559"/>
          </a:xfrm>
          <a:custGeom>
            <a:avLst/>
            <a:gdLst/>
            <a:ahLst/>
            <a:cxnLst/>
            <a:rect l="l" t="t" r="r" b="b"/>
            <a:pathLst>
              <a:path w="2534" h="4084" extrusionOk="0">
                <a:moveTo>
                  <a:pt x="1286" y="0"/>
                </a:moveTo>
                <a:cubicBezTo>
                  <a:pt x="567" y="0"/>
                  <a:pt x="0" y="908"/>
                  <a:pt x="0" y="2042"/>
                </a:cubicBezTo>
                <a:cubicBezTo>
                  <a:pt x="0" y="3176"/>
                  <a:pt x="567" y="4084"/>
                  <a:pt x="1286" y="4084"/>
                </a:cubicBezTo>
                <a:cubicBezTo>
                  <a:pt x="1966" y="4084"/>
                  <a:pt x="2533" y="3176"/>
                  <a:pt x="2533" y="2042"/>
                </a:cubicBezTo>
                <a:cubicBezTo>
                  <a:pt x="2533" y="908"/>
                  <a:pt x="1966" y="0"/>
                  <a:pt x="1286" y="0"/>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175" name="Google Shape;1175;p15"/>
          <p:cNvSpPr/>
          <p:nvPr/>
        </p:nvSpPr>
        <p:spPr>
          <a:xfrm>
            <a:off x="374701" y="5095734"/>
            <a:ext cx="432703" cy="108517"/>
          </a:xfrm>
          <a:custGeom>
            <a:avLst/>
            <a:gdLst/>
            <a:ahLst/>
            <a:cxnLst/>
            <a:rect l="l" t="t" r="r" b="b"/>
            <a:pathLst>
              <a:path w="10360" h="2496" extrusionOk="0">
                <a:moveTo>
                  <a:pt x="794" y="0"/>
                </a:moveTo>
                <a:cubicBezTo>
                  <a:pt x="341" y="0"/>
                  <a:pt x="0" y="567"/>
                  <a:pt x="0" y="1248"/>
                </a:cubicBezTo>
                <a:cubicBezTo>
                  <a:pt x="0" y="1929"/>
                  <a:pt x="341" y="2496"/>
                  <a:pt x="794" y="2496"/>
                </a:cubicBezTo>
                <a:lnTo>
                  <a:pt x="9566" y="2496"/>
                </a:lnTo>
                <a:cubicBezTo>
                  <a:pt x="10019" y="2496"/>
                  <a:pt x="10360" y="1929"/>
                  <a:pt x="10360" y="1248"/>
                </a:cubicBezTo>
                <a:cubicBezTo>
                  <a:pt x="10360" y="567"/>
                  <a:pt x="10019" y="0"/>
                  <a:pt x="9566" y="0"/>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176" name="Google Shape;1176;p15"/>
          <p:cNvSpPr/>
          <p:nvPr/>
        </p:nvSpPr>
        <p:spPr>
          <a:xfrm>
            <a:off x="406276" y="5204207"/>
            <a:ext cx="42685" cy="44"/>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177" name="Google Shape;1177;p15"/>
          <p:cNvSpPr/>
          <p:nvPr/>
        </p:nvSpPr>
        <p:spPr>
          <a:xfrm>
            <a:off x="807362" y="5149993"/>
            <a:ext cx="41" cy="44"/>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178" name="Google Shape;1178;p15"/>
          <p:cNvSpPr/>
          <p:nvPr/>
        </p:nvSpPr>
        <p:spPr>
          <a:xfrm>
            <a:off x="376289" y="5110515"/>
            <a:ext cx="431116" cy="93736"/>
          </a:xfrm>
          <a:custGeom>
            <a:avLst/>
            <a:gdLst/>
            <a:ahLst/>
            <a:cxnLst/>
            <a:rect l="l" t="t" r="r" b="b"/>
            <a:pathLst>
              <a:path w="10322" h="2156" extrusionOk="0">
                <a:moveTo>
                  <a:pt x="10057" y="1"/>
                </a:moveTo>
                <a:lnTo>
                  <a:pt x="10057" y="1"/>
                </a:lnTo>
                <a:cubicBezTo>
                  <a:pt x="10095" y="76"/>
                  <a:pt x="10095" y="190"/>
                  <a:pt x="10095" y="303"/>
                </a:cubicBezTo>
                <a:cubicBezTo>
                  <a:pt x="10095" y="984"/>
                  <a:pt x="9755" y="1551"/>
                  <a:pt x="9301" y="1551"/>
                </a:cubicBezTo>
                <a:lnTo>
                  <a:pt x="530" y="1551"/>
                </a:lnTo>
                <a:cubicBezTo>
                  <a:pt x="303" y="1551"/>
                  <a:pt x="114" y="1437"/>
                  <a:pt x="0" y="1210"/>
                </a:cubicBezTo>
                <a:lnTo>
                  <a:pt x="0" y="1210"/>
                </a:lnTo>
                <a:cubicBezTo>
                  <a:pt x="76" y="1740"/>
                  <a:pt x="340" y="2118"/>
                  <a:pt x="719" y="2156"/>
                </a:cubicBezTo>
                <a:lnTo>
                  <a:pt x="9528" y="2156"/>
                </a:lnTo>
                <a:cubicBezTo>
                  <a:pt x="9981" y="2156"/>
                  <a:pt x="10322" y="1589"/>
                  <a:pt x="10322" y="908"/>
                </a:cubicBezTo>
                <a:cubicBezTo>
                  <a:pt x="10322" y="530"/>
                  <a:pt x="10208" y="227"/>
                  <a:pt x="10057" y="1"/>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179" name="Google Shape;1179;p15"/>
          <p:cNvSpPr/>
          <p:nvPr/>
        </p:nvSpPr>
        <p:spPr>
          <a:xfrm>
            <a:off x="728423" y="5537891"/>
            <a:ext cx="105837" cy="175951"/>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180" name="Google Shape;1180;p15"/>
          <p:cNvSpPr/>
          <p:nvPr/>
        </p:nvSpPr>
        <p:spPr>
          <a:xfrm>
            <a:off x="374701" y="5570760"/>
            <a:ext cx="432703" cy="110169"/>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181" name="Google Shape;1181;p15"/>
          <p:cNvSpPr/>
          <p:nvPr/>
        </p:nvSpPr>
        <p:spPr>
          <a:xfrm>
            <a:off x="406276" y="5680886"/>
            <a:ext cx="42685" cy="44"/>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182" name="Google Shape;1182;p15"/>
          <p:cNvSpPr/>
          <p:nvPr/>
        </p:nvSpPr>
        <p:spPr>
          <a:xfrm>
            <a:off x="807362" y="5625018"/>
            <a:ext cx="41" cy="44"/>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183" name="Google Shape;1183;p15"/>
          <p:cNvSpPr/>
          <p:nvPr/>
        </p:nvSpPr>
        <p:spPr>
          <a:xfrm>
            <a:off x="376289" y="5585584"/>
            <a:ext cx="431116" cy="95344"/>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184" name="Google Shape;1184;p15"/>
          <p:cNvSpPr/>
          <p:nvPr/>
        </p:nvSpPr>
        <p:spPr>
          <a:xfrm>
            <a:off x="376289" y="1303611"/>
            <a:ext cx="431116" cy="95388"/>
          </a:xfrm>
          <a:custGeom>
            <a:avLst/>
            <a:gdLst/>
            <a:ahLst/>
            <a:cxnLst/>
            <a:rect l="l" t="t" r="r" b="b"/>
            <a:pathLst>
              <a:path w="10322" h="2194" extrusionOk="0">
                <a:moveTo>
                  <a:pt x="10057" y="0"/>
                </a:move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5"/>
                </a:cubicBezTo>
                <a:lnTo>
                  <a:pt x="10322" y="908"/>
                </a:lnTo>
                <a:cubicBezTo>
                  <a:pt x="10322" y="567"/>
                  <a:pt x="10208" y="227"/>
                  <a:pt x="10057" y="0"/>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156616543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Background 1">
  <p:cSld name="Background 1">
    <p:spTree>
      <p:nvGrpSpPr>
        <p:cNvPr id="1" name="Shape 1185"/>
        <p:cNvGrpSpPr/>
        <p:nvPr/>
      </p:nvGrpSpPr>
      <p:grpSpPr>
        <a:xfrm>
          <a:off x="0" y="0"/>
          <a:ext cx="0" cy="0"/>
          <a:chOff x="0" y="0"/>
          <a:chExt cx="0" cy="0"/>
        </a:xfrm>
      </p:grpSpPr>
      <p:grpSp>
        <p:nvGrpSpPr>
          <p:cNvPr id="1186" name="Google Shape;1186;p16"/>
          <p:cNvGrpSpPr/>
          <p:nvPr/>
        </p:nvGrpSpPr>
        <p:grpSpPr>
          <a:xfrm>
            <a:off x="527859" y="292693"/>
            <a:ext cx="11358487" cy="6384375"/>
            <a:chOff x="395894" y="219519"/>
            <a:chExt cx="8518865" cy="4788281"/>
          </a:xfrm>
        </p:grpSpPr>
        <p:sp>
          <p:nvSpPr>
            <p:cNvPr id="1187" name="Google Shape;1187;p16"/>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nvGrpSpPr>
            <p:cNvPr id="1188" name="Google Shape;1188;p16"/>
            <p:cNvGrpSpPr/>
            <p:nvPr/>
          </p:nvGrpSpPr>
          <p:grpSpPr>
            <a:xfrm>
              <a:off x="8341543" y="2282008"/>
              <a:ext cx="569676" cy="380612"/>
              <a:chOff x="8341543" y="2282008"/>
              <a:chExt cx="569676" cy="380612"/>
            </a:xfrm>
          </p:grpSpPr>
          <p:sp>
            <p:nvSpPr>
              <p:cNvPr id="1189" name="Google Shape;1189;p16"/>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190" name="Google Shape;1190;p16"/>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sp>
          <p:nvSpPr>
            <p:cNvPr id="1191" name="Google Shape;1191;p16"/>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nvGrpSpPr>
            <p:cNvPr id="1192" name="Google Shape;1192;p16"/>
            <p:cNvGrpSpPr/>
            <p:nvPr/>
          </p:nvGrpSpPr>
          <p:grpSpPr>
            <a:xfrm>
              <a:off x="8341543" y="1721094"/>
              <a:ext cx="569676" cy="380612"/>
              <a:chOff x="8341543" y="1721094"/>
              <a:chExt cx="569676" cy="380612"/>
            </a:xfrm>
          </p:grpSpPr>
          <p:sp>
            <p:nvSpPr>
              <p:cNvPr id="1193" name="Google Shape;1193;p16"/>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194" name="Google Shape;1194;p16"/>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1195" name="Google Shape;1195;p16"/>
            <p:cNvGrpSpPr/>
            <p:nvPr/>
          </p:nvGrpSpPr>
          <p:grpSpPr>
            <a:xfrm>
              <a:off x="8346273" y="1183592"/>
              <a:ext cx="568486" cy="388014"/>
              <a:chOff x="8346273" y="1183592"/>
              <a:chExt cx="568486" cy="388014"/>
            </a:xfrm>
          </p:grpSpPr>
          <p:sp>
            <p:nvSpPr>
              <p:cNvPr id="1196" name="Google Shape;1196;p16"/>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197" name="Google Shape;1197;p16"/>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1198" name="Google Shape;1198;p16"/>
            <p:cNvGrpSpPr/>
            <p:nvPr/>
          </p:nvGrpSpPr>
          <p:grpSpPr>
            <a:xfrm>
              <a:off x="8341543" y="606635"/>
              <a:ext cx="569676" cy="388014"/>
              <a:chOff x="8341543" y="606635"/>
              <a:chExt cx="569676" cy="388014"/>
            </a:xfrm>
          </p:grpSpPr>
          <p:sp>
            <p:nvSpPr>
              <p:cNvPr id="1199" name="Google Shape;1199;p16"/>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200" name="Google Shape;1200;p16"/>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1201" name="Google Shape;1201;p16"/>
            <p:cNvGrpSpPr/>
            <p:nvPr/>
          </p:nvGrpSpPr>
          <p:grpSpPr>
            <a:xfrm>
              <a:off x="8341543" y="2842933"/>
              <a:ext cx="569676" cy="380612"/>
              <a:chOff x="8341543" y="2282008"/>
              <a:chExt cx="569676" cy="380612"/>
            </a:xfrm>
          </p:grpSpPr>
          <p:sp>
            <p:nvSpPr>
              <p:cNvPr id="1202" name="Google Shape;1202;p16"/>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203" name="Google Shape;1203;p16"/>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1204" name="Google Shape;1204;p16"/>
            <p:cNvGrpSpPr/>
            <p:nvPr/>
          </p:nvGrpSpPr>
          <p:grpSpPr>
            <a:xfrm>
              <a:off x="8341543" y="3403858"/>
              <a:ext cx="569676" cy="380612"/>
              <a:chOff x="8341543" y="2282008"/>
              <a:chExt cx="569676" cy="380612"/>
            </a:xfrm>
          </p:grpSpPr>
          <p:sp>
            <p:nvSpPr>
              <p:cNvPr id="1205" name="Google Shape;1205;p16"/>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206" name="Google Shape;1206;p16"/>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sp>
          <p:nvSpPr>
            <p:cNvPr id="1207" name="Google Shape;1207;p16"/>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208" name="Google Shape;1208;p16"/>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rgbClr val="FCFAF8"/>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sp>
        <p:nvSpPr>
          <p:cNvPr id="1209" name="Google Shape;1209;p16"/>
          <p:cNvSpPr/>
          <p:nvPr/>
        </p:nvSpPr>
        <p:spPr>
          <a:xfrm>
            <a:off x="728423" y="1255918"/>
            <a:ext cx="105837" cy="175951"/>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210" name="Google Shape;1210;p16"/>
          <p:cNvSpPr/>
          <p:nvPr/>
        </p:nvSpPr>
        <p:spPr>
          <a:xfrm>
            <a:off x="374701" y="1288786"/>
            <a:ext cx="432703" cy="110213"/>
          </a:xfrm>
          <a:custGeom>
            <a:avLst/>
            <a:gdLst/>
            <a:ahLst/>
            <a:cxnLst/>
            <a:rect l="l" t="t" r="r" b="b"/>
            <a:pathLst>
              <a:path w="10360" h="2535"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211" name="Google Shape;1211;p16"/>
          <p:cNvSpPr/>
          <p:nvPr/>
        </p:nvSpPr>
        <p:spPr>
          <a:xfrm>
            <a:off x="406276" y="1398957"/>
            <a:ext cx="42685" cy="44"/>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212" name="Google Shape;1212;p16"/>
          <p:cNvSpPr/>
          <p:nvPr/>
        </p:nvSpPr>
        <p:spPr>
          <a:xfrm>
            <a:off x="807362" y="1343045"/>
            <a:ext cx="41" cy="44"/>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213" name="Google Shape;1213;p16"/>
          <p:cNvSpPr/>
          <p:nvPr/>
        </p:nvSpPr>
        <p:spPr>
          <a:xfrm>
            <a:off x="728423" y="1730987"/>
            <a:ext cx="105837" cy="177559"/>
          </a:xfrm>
          <a:custGeom>
            <a:avLst/>
            <a:gdLst/>
            <a:ahLst/>
            <a:cxnLst/>
            <a:rect l="l" t="t" r="r" b="b"/>
            <a:pathLst>
              <a:path w="2534" h="4084" extrusionOk="0">
                <a:moveTo>
                  <a:pt x="1286" y="0"/>
                </a:moveTo>
                <a:cubicBezTo>
                  <a:pt x="567" y="0"/>
                  <a:pt x="0" y="908"/>
                  <a:pt x="0" y="2042"/>
                </a:cubicBezTo>
                <a:cubicBezTo>
                  <a:pt x="0" y="3176"/>
                  <a:pt x="567" y="4083"/>
                  <a:pt x="1286" y="4083"/>
                </a:cubicBezTo>
                <a:cubicBezTo>
                  <a:pt x="1966" y="4083"/>
                  <a:pt x="2533" y="3176"/>
                  <a:pt x="2533" y="2042"/>
                </a:cubicBezTo>
                <a:cubicBezTo>
                  <a:pt x="2533" y="908"/>
                  <a:pt x="1966" y="0"/>
                  <a:pt x="1286" y="0"/>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214" name="Google Shape;1214;p16"/>
          <p:cNvSpPr/>
          <p:nvPr/>
        </p:nvSpPr>
        <p:spPr>
          <a:xfrm>
            <a:off x="374701" y="1765507"/>
            <a:ext cx="432703" cy="108517"/>
          </a:xfrm>
          <a:custGeom>
            <a:avLst/>
            <a:gdLst/>
            <a:ahLst/>
            <a:cxnLst/>
            <a:rect l="l" t="t" r="r" b="b"/>
            <a:pathLst>
              <a:path w="10360" h="2496" extrusionOk="0">
                <a:moveTo>
                  <a:pt x="794" y="0"/>
                </a:moveTo>
                <a:cubicBezTo>
                  <a:pt x="341" y="0"/>
                  <a:pt x="0" y="567"/>
                  <a:pt x="0" y="1248"/>
                </a:cubicBezTo>
                <a:cubicBezTo>
                  <a:pt x="0" y="1928"/>
                  <a:pt x="341" y="2495"/>
                  <a:pt x="794" y="2495"/>
                </a:cubicBezTo>
                <a:lnTo>
                  <a:pt x="9566" y="2495"/>
                </a:lnTo>
                <a:cubicBezTo>
                  <a:pt x="10019" y="2495"/>
                  <a:pt x="10360" y="1928"/>
                  <a:pt x="10360" y="1248"/>
                </a:cubicBezTo>
                <a:cubicBezTo>
                  <a:pt x="10360" y="567"/>
                  <a:pt x="10019" y="0"/>
                  <a:pt x="9566" y="0"/>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215" name="Google Shape;1215;p16"/>
          <p:cNvSpPr/>
          <p:nvPr/>
        </p:nvSpPr>
        <p:spPr>
          <a:xfrm>
            <a:off x="406276" y="1873982"/>
            <a:ext cx="42685" cy="44"/>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216" name="Google Shape;1216;p16"/>
          <p:cNvSpPr/>
          <p:nvPr/>
        </p:nvSpPr>
        <p:spPr>
          <a:xfrm>
            <a:off x="807362" y="1819723"/>
            <a:ext cx="41" cy="44"/>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217" name="Google Shape;1217;p16"/>
          <p:cNvSpPr/>
          <p:nvPr/>
        </p:nvSpPr>
        <p:spPr>
          <a:xfrm>
            <a:off x="376289" y="1780289"/>
            <a:ext cx="431116" cy="93736"/>
          </a:xfrm>
          <a:custGeom>
            <a:avLst/>
            <a:gdLst/>
            <a:ahLst/>
            <a:cxnLst/>
            <a:rect l="l" t="t" r="r" b="b"/>
            <a:pathLst>
              <a:path w="10322" h="2156" extrusionOk="0">
                <a:moveTo>
                  <a:pt x="10057" y="0"/>
                </a:moveTo>
                <a:lnTo>
                  <a:pt x="10057" y="0"/>
                </a:lnTo>
                <a:cubicBezTo>
                  <a:pt x="10095" y="76"/>
                  <a:pt x="10095" y="190"/>
                  <a:pt x="10095" y="303"/>
                </a:cubicBezTo>
                <a:cubicBezTo>
                  <a:pt x="10095" y="983"/>
                  <a:pt x="9755" y="1551"/>
                  <a:pt x="9301" y="1551"/>
                </a:cubicBezTo>
                <a:lnTo>
                  <a:pt x="530" y="1551"/>
                </a:lnTo>
                <a:cubicBezTo>
                  <a:pt x="303" y="1551"/>
                  <a:pt x="114" y="1437"/>
                  <a:pt x="0" y="1210"/>
                </a:cubicBezTo>
                <a:lnTo>
                  <a:pt x="0" y="1210"/>
                </a:lnTo>
                <a:cubicBezTo>
                  <a:pt x="76" y="1740"/>
                  <a:pt x="378" y="2118"/>
                  <a:pt x="719" y="2155"/>
                </a:cubicBezTo>
                <a:lnTo>
                  <a:pt x="9528" y="2155"/>
                </a:lnTo>
                <a:cubicBezTo>
                  <a:pt x="9981" y="2155"/>
                  <a:pt x="10322" y="1588"/>
                  <a:pt x="10322" y="908"/>
                </a:cubicBezTo>
                <a:cubicBezTo>
                  <a:pt x="10322" y="530"/>
                  <a:pt x="10208" y="227"/>
                  <a:pt x="10057" y="0"/>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218" name="Google Shape;1218;p16"/>
          <p:cNvSpPr/>
          <p:nvPr/>
        </p:nvSpPr>
        <p:spPr>
          <a:xfrm>
            <a:off x="728423" y="2207665"/>
            <a:ext cx="105837" cy="175907"/>
          </a:xfrm>
          <a:custGeom>
            <a:avLst/>
            <a:gdLst/>
            <a:ahLst/>
            <a:cxnLst/>
            <a:rect l="l" t="t" r="r" b="b"/>
            <a:pathLst>
              <a:path w="2534" h="4046" extrusionOk="0">
                <a:moveTo>
                  <a:pt x="1286" y="0"/>
                </a:moveTo>
                <a:cubicBezTo>
                  <a:pt x="567" y="0"/>
                  <a:pt x="0" y="908"/>
                  <a:pt x="0" y="2004"/>
                </a:cubicBezTo>
                <a:cubicBezTo>
                  <a:pt x="0" y="3138"/>
                  <a:pt x="567" y="4046"/>
                  <a:pt x="1286" y="4046"/>
                </a:cubicBezTo>
                <a:cubicBezTo>
                  <a:pt x="1966" y="4046"/>
                  <a:pt x="2533" y="3138"/>
                  <a:pt x="2533" y="2004"/>
                </a:cubicBezTo>
                <a:cubicBezTo>
                  <a:pt x="2533" y="908"/>
                  <a:pt x="1966" y="0"/>
                  <a:pt x="1286" y="0"/>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219" name="Google Shape;1219;p16"/>
          <p:cNvSpPr/>
          <p:nvPr/>
        </p:nvSpPr>
        <p:spPr>
          <a:xfrm>
            <a:off x="374701" y="2240534"/>
            <a:ext cx="432703" cy="110169"/>
          </a:xfrm>
          <a:custGeom>
            <a:avLst/>
            <a:gdLst/>
            <a:ahLst/>
            <a:cxnLst/>
            <a:rect l="l" t="t" r="r" b="b"/>
            <a:pathLst>
              <a:path w="10360" h="2534" extrusionOk="0">
                <a:moveTo>
                  <a:pt x="794" y="1"/>
                </a:moveTo>
                <a:cubicBezTo>
                  <a:pt x="341" y="1"/>
                  <a:pt x="0" y="568"/>
                  <a:pt x="0" y="1248"/>
                </a:cubicBezTo>
                <a:cubicBezTo>
                  <a:pt x="0" y="1967"/>
                  <a:pt x="341" y="2534"/>
                  <a:pt x="794" y="2534"/>
                </a:cubicBezTo>
                <a:lnTo>
                  <a:pt x="9566" y="2534"/>
                </a:lnTo>
                <a:cubicBezTo>
                  <a:pt x="10019" y="2534"/>
                  <a:pt x="10360" y="1967"/>
                  <a:pt x="10360" y="1248"/>
                </a:cubicBezTo>
                <a:cubicBezTo>
                  <a:pt x="10360" y="568"/>
                  <a:pt x="10019" y="1"/>
                  <a:pt x="9566" y="1"/>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220" name="Google Shape;1220;p16"/>
          <p:cNvSpPr/>
          <p:nvPr/>
        </p:nvSpPr>
        <p:spPr>
          <a:xfrm>
            <a:off x="406276" y="2349008"/>
            <a:ext cx="42685" cy="1696"/>
          </a:xfrm>
          <a:custGeom>
            <a:avLst/>
            <a:gdLst/>
            <a:ahLst/>
            <a:cxnLst/>
            <a:rect l="l" t="t" r="r" b="b"/>
            <a:pathLst>
              <a:path w="1022" h="39" extrusionOk="0">
                <a:moveTo>
                  <a:pt x="1021" y="39"/>
                </a:moveTo>
                <a:lnTo>
                  <a:pt x="38" y="39"/>
                </a:lnTo>
                <a:cubicBezTo>
                  <a:pt x="38" y="39"/>
                  <a:pt x="38" y="39"/>
                  <a:pt x="38" y="39"/>
                </a:cubicBezTo>
                <a:cubicBezTo>
                  <a:pt x="38" y="39"/>
                  <a:pt x="38" y="39"/>
                  <a:pt x="38" y="39"/>
                </a:cubicBezTo>
                <a:lnTo>
                  <a:pt x="1021" y="39"/>
                </a:lnTo>
                <a:lnTo>
                  <a:pt x="1021" y="39"/>
                </a:lnTo>
                <a:close/>
                <a:moveTo>
                  <a:pt x="1" y="39"/>
                </a:moveTo>
                <a:lnTo>
                  <a:pt x="1" y="39"/>
                </a:lnTo>
                <a:lnTo>
                  <a:pt x="1" y="39"/>
                </a:lnTo>
                <a:close/>
                <a:moveTo>
                  <a:pt x="1" y="39"/>
                </a:moveTo>
                <a:lnTo>
                  <a:pt x="1" y="39"/>
                </a:lnTo>
                <a:lnTo>
                  <a:pt x="1" y="39"/>
                </a:lnTo>
                <a:close/>
                <a:moveTo>
                  <a:pt x="1" y="39"/>
                </a:moveTo>
                <a:lnTo>
                  <a:pt x="1" y="39"/>
                </a:lnTo>
                <a:lnTo>
                  <a:pt x="1" y="39"/>
                </a:lnTo>
                <a:close/>
                <a:moveTo>
                  <a:pt x="1" y="39"/>
                </a:moveTo>
                <a:cubicBezTo>
                  <a:pt x="1" y="39"/>
                  <a:pt x="1" y="39"/>
                  <a:pt x="1" y="1"/>
                </a:cubicBezTo>
                <a:cubicBezTo>
                  <a:pt x="1" y="39"/>
                  <a:pt x="1" y="39"/>
                  <a:pt x="1" y="39"/>
                </a:cubicBez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221" name="Google Shape;1221;p16"/>
          <p:cNvSpPr/>
          <p:nvPr/>
        </p:nvSpPr>
        <p:spPr>
          <a:xfrm>
            <a:off x="807362" y="2294793"/>
            <a:ext cx="41" cy="44"/>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222" name="Google Shape;1222;p16"/>
          <p:cNvSpPr/>
          <p:nvPr/>
        </p:nvSpPr>
        <p:spPr>
          <a:xfrm>
            <a:off x="376289" y="2255317"/>
            <a:ext cx="431116" cy="95388"/>
          </a:xfrm>
          <a:custGeom>
            <a:avLst/>
            <a:gdLst/>
            <a:ahLst/>
            <a:cxnLst/>
            <a:rect l="l" t="t" r="r" b="b"/>
            <a:pathLst>
              <a:path w="10322" h="2194" extrusionOk="0">
                <a:moveTo>
                  <a:pt x="10057" y="1"/>
                </a:moveTo>
                <a:cubicBezTo>
                  <a:pt x="10095" y="114"/>
                  <a:pt x="10095" y="228"/>
                  <a:pt x="10095" y="303"/>
                </a:cubicBezTo>
                <a:cubicBezTo>
                  <a:pt x="10095" y="1022"/>
                  <a:pt x="9755" y="1589"/>
                  <a:pt x="9301" y="1589"/>
                </a:cubicBezTo>
                <a:lnTo>
                  <a:pt x="530" y="1589"/>
                </a:lnTo>
                <a:cubicBezTo>
                  <a:pt x="303" y="1589"/>
                  <a:pt x="114" y="1438"/>
                  <a:pt x="0" y="1249"/>
                </a:cubicBezTo>
                <a:lnTo>
                  <a:pt x="0" y="1249"/>
                </a:lnTo>
                <a:cubicBezTo>
                  <a:pt x="76" y="1740"/>
                  <a:pt x="340" y="2156"/>
                  <a:pt x="719" y="2156"/>
                </a:cubicBezTo>
                <a:cubicBezTo>
                  <a:pt x="719" y="2194"/>
                  <a:pt x="719" y="2194"/>
                  <a:pt x="719" y="2194"/>
                </a:cubicBezTo>
                <a:lnTo>
                  <a:pt x="9528" y="2194"/>
                </a:lnTo>
                <a:cubicBezTo>
                  <a:pt x="9981" y="2194"/>
                  <a:pt x="10322" y="1627"/>
                  <a:pt x="10322" y="908"/>
                </a:cubicBezTo>
                <a:cubicBezTo>
                  <a:pt x="10322" y="568"/>
                  <a:pt x="10208" y="228"/>
                  <a:pt x="10057" y="1"/>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223" name="Google Shape;1223;p16"/>
          <p:cNvSpPr/>
          <p:nvPr/>
        </p:nvSpPr>
        <p:spPr>
          <a:xfrm>
            <a:off x="728423" y="2682691"/>
            <a:ext cx="105837" cy="177603"/>
          </a:xfrm>
          <a:custGeom>
            <a:avLst/>
            <a:gdLst/>
            <a:ahLst/>
            <a:cxnLst/>
            <a:rect l="l" t="t" r="r" b="b"/>
            <a:pathLst>
              <a:path w="2534" h="4085" extrusionOk="0">
                <a:moveTo>
                  <a:pt x="1286" y="1"/>
                </a:moveTo>
                <a:cubicBezTo>
                  <a:pt x="567" y="1"/>
                  <a:pt x="0" y="908"/>
                  <a:pt x="0" y="2042"/>
                </a:cubicBezTo>
                <a:cubicBezTo>
                  <a:pt x="0" y="3177"/>
                  <a:pt x="567" y="4084"/>
                  <a:pt x="1286" y="4084"/>
                </a:cubicBezTo>
                <a:cubicBezTo>
                  <a:pt x="1966" y="4084"/>
                  <a:pt x="2533" y="3177"/>
                  <a:pt x="2533" y="2042"/>
                </a:cubicBezTo>
                <a:cubicBezTo>
                  <a:pt x="2533" y="908"/>
                  <a:pt x="1966" y="1"/>
                  <a:pt x="1286" y="1"/>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224" name="Google Shape;1224;p16"/>
          <p:cNvSpPr/>
          <p:nvPr/>
        </p:nvSpPr>
        <p:spPr>
          <a:xfrm>
            <a:off x="374701" y="2717213"/>
            <a:ext cx="432703" cy="10856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225" name="Google Shape;1225;p16"/>
          <p:cNvSpPr/>
          <p:nvPr/>
        </p:nvSpPr>
        <p:spPr>
          <a:xfrm>
            <a:off x="406276" y="2825730"/>
            <a:ext cx="42685" cy="44"/>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226" name="Google Shape;1226;p16"/>
          <p:cNvSpPr/>
          <p:nvPr/>
        </p:nvSpPr>
        <p:spPr>
          <a:xfrm>
            <a:off x="807362" y="2769819"/>
            <a:ext cx="41" cy="1696"/>
          </a:xfrm>
          <a:custGeom>
            <a:avLst/>
            <a:gdLst/>
            <a:ahLst/>
            <a:cxnLst/>
            <a:rect l="l" t="t" r="r" b="b"/>
            <a:pathLst>
              <a:path w="1" h="39" extrusionOk="0">
                <a:moveTo>
                  <a:pt x="1" y="38"/>
                </a:moveTo>
                <a:lnTo>
                  <a:pt x="1" y="38"/>
                </a:lnTo>
                <a:lnTo>
                  <a:pt x="1" y="38"/>
                </a:lnTo>
                <a:close/>
                <a:moveTo>
                  <a:pt x="1" y="1"/>
                </a:moveTo>
                <a:lnTo>
                  <a:pt x="1" y="1"/>
                </a:lnTo>
                <a:lnTo>
                  <a:pt x="1" y="1"/>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227" name="Google Shape;1227;p16"/>
          <p:cNvSpPr/>
          <p:nvPr/>
        </p:nvSpPr>
        <p:spPr>
          <a:xfrm>
            <a:off x="376289" y="2732037"/>
            <a:ext cx="431116" cy="93736"/>
          </a:xfrm>
          <a:custGeom>
            <a:avLst/>
            <a:gdLst/>
            <a:ahLst/>
            <a:cxnLst/>
            <a:rect l="l" t="t" r="r" b="b"/>
            <a:pathLst>
              <a:path w="10322" h="2156" extrusionOk="0">
                <a:moveTo>
                  <a:pt x="10057" y="0"/>
                </a:moveTo>
                <a:cubicBezTo>
                  <a:pt x="10095" y="76"/>
                  <a:pt x="10095" y="189"/>
                  <a:pt x="10095" y="303"/>
                </a:cubicBezTo>
                <a:cubicBezTo>
                  <a:pt x="10095" y="983"/>
                  <a:pt x="9755" y="1550"/>
                  <a:pt x="9301" y="1550"/>
                </a:cubicBezTo>
                <a:lnTo>
                  <a:pt x="530" y="1550"/>
                </a:lnTo>
                <a:cubicBezTo>
                  <a:pt x="303" y="1550"/>
                  <a:pt x="114" y="1437"/>
                  <a:pt x="0" y="1210"/>
                </a:cubicBezTo>
                <a:lnTo>
                  <a:pt x="0" y="1210"/>
                </a:lnTo>
                <a:cubicBezTo>
                  <a:pt x="76" y="1739"/>
                  <a:pt x="340" y="2117"/>
                  <a:pt x="719" y="2155"/>
                </a:cubicBezTo>
                <a:lnTo>
                  <a:pt x="9528" y="2155"/>
                </a:lnTo>
                <a:cubicBezTo>
                  <a:pt x="9981" y="2155"/>
                  <a:pt x="10322" y="1588"/>
                  <a:pt x="10322" y="907"/>
                </a:cubicBezTo>
                <a:lnTo>
                  <a:pt x="10322" y="870"/>
                </a:lnTo>
                <a:cubicBezTo>
                  <a:pt x="10322" y="529"/>
                  <a:pt x="10208" y="227"/>
                  <a:pt x="10057" y="0"/>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228" name="Google Shape;1228;p16"/>
          <p:cNvSpPr/>
          <p:nvPr/>
        </p:nvSpPr>
        <p:spPr>
          <a:xfrm>
            <a:off x="728423" y="3159413"/>
            <a:ext cx="105837" cy="175907"/>
          </a:xfrm>
          <a:custGeom>
            <a:avLst/>
            <a:gdLst/>
            <a:ahLst/>
            <a:cxnLst/>
            <a:rect l="l" t="t" r="r" b="b"/>
            <a:pathLst>
              <a:path w="2534" h="4046" extrusionOk="0">
                <a:moveTo>
                  <a:pt x="1286" y="0"/>
                </a:moveTo>
                <a:cubicBezTo>
                  <a:pt x="567" y="0"/>
                  <a:pt x="0" y="907"/>
                  <a:pt x="0" y="2004"/>
                </a:cubicBezTo>
                <a:cubicBezTo>
                  <a:pt x="0" y="3138"/>
                  <a:pt x="567" y="4045"/>
                  <a:pt x="1286" y="4045"/>
                </a:cubicBezTo>
                <a:cubicBezTo>
                  <a:pt x="1966" y="4045"/>
                  <a:pt x="2533" y="3138"/>
                  <a:pt x="2533" y="2004"/>
                </a:cubicBezTo>
                <a:cubicBezTo>
                  <a:pt x="2533" y="907"/>
                  <a:pt x="1966" y="0"/>
                  <a:pt x="1286" y="0"/>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229" name="Google Shape;1229;p16"/>
          <p:cNvSpPr/>
          <p:nvPr/>
        </p:nvSpPr>
        <p:spPr>
          <a:xfrm>
            <a:off x="374701" y="3192282"/>
            <a:ext cx="432703" cy="108517"/>
          </a:xfrm>
          <a:custGeom>
            <a:avLst/>
            <a:gdLst/>
            <a:ahLst/>
            <a:cxnLst/>
            <a:rect l="l" t="t" r="r" b="b"/>
            <a:pathLst>
              <a:path w="10360" h="2496" extrusionOk="0">
                <a:moveTo>
                  <a:pt x="794" y="0"/>
                </a:moveTo>
                <a:cubicBezTo>
                  <a:pt x="341" y="0"/>
                  <a:pt x="0" y="567"/>
                  <a:pt x="0" y="1248"/>
                </a:cubicBezTo>
                <a:cubicBezTo>
                  <a:pt x="0" y="1966"/>
                  <a:pt x="341" y="2495"/>
                  <a:pt x="794" y="2495"/>
                </a:cubicBezTo>
                <a:lnTo>
                  <a:pt x="9566" y="2495"/>
                </a:lnTo>
                <a:cubicBezTo>
                  <a:pt x="10019" y="2495"/>
                  <a:pt x="10360" y="1966"/>
                  <a:pt x="10360" y="1248"/>
                </a:cubicBezTo>
                <a:cubicBezTo>
                  <a:pt x="10360" y="567"/>
                  <a:pt x="10019" y="0"/>
                  <a:pt x="9566" y="0"/>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230" name="Google Shape;1230;p16"/>
          <p:cNvSpPr/>
          <p:nvPr/>
        </p:nvSpPr>
        <p:spPr>
          <a:xfrm>
            <a:off x="406276" y="3300757"/>
            <a:ext cx="42685" cy="44"/>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231" name="Google Shape;1231;p16"/>
          <p:cNvSpPr/>
          <p:nvPr/>
        </p:nvSpPr>
        <p:spPr>
          <a:xfrm>
            <a:off x="807362" y="3246497"/>
            <a:ext cx="41" cy="44"/>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232" name="Google Shape;1232;p16"/>
          <p:cNvSpPr/>
          <p:nvPr/>
        </p:nvSpPr>
        <p:spPr>
          <a:xfrm>
            <a:off x="376289" y="3207063"/>
            <a:ext cx="431116" cy="93736"/>
          </a:xfrm>
          <a:custGeom>
            <a:avLst/>
            <a:gdLst/>
            <a:ahLst/>
            <a:cxnLst/>
            <a:rect l="l" t="t" r="r" b="b"/>
            <a:pathLst>
              <a:path w="10322" h="2156" extrusionOk="0">
                <a:moveTo>
                  <a:pt x="10057" y="0"/>
                </a:moveTo>
                <a:cubicBezTo>
                  <a:pt x="10095" y="114"/>
                  <a:pt x="10095" y="189"/>
                  <a:pt x="10095" y="303"/>
                </a:cubicBezTo>
                <a:cubicBezTo>
                  <a:pt x="10095" y="1021"/>
                  <a:pt x="9755" y="1551"/>
                  <a:pt x="9301" y="1551"/>
                </a:cubicBezTo>
                <a:lnTo>
                  <a:pt x="530" y="1551"/>
                </a:lnTo>
                <a:cubicBezTo>
                  <a:pt x="303" y="1551"/>
                  <a:pt x="114" y="1437"/>
                  <a:pt x="0" y="1248"/>
                </a:cubicBezTo>
                <a:lnTo>
                  <a:pt x="0" y="1248"/>
                </a:lnTo>
                <a:cubicBezTo>
                  <a:pt x="76" y="1777"/>
                  <a:pt x="378" y="2155"/>
                  <a:pt x="719" y="2155"/>
                </a:cubicBezTo>
                <a:lnTo>
                  <a:pt x="9528" y="2155"/>
                </a:lnTo>
                <a:cubicBezTo>
                  <a:pt x="9981" y="2155"/>
                  <a:pt x="10322" y="1626"/>
                  <a:pt x="10322" y="908"/>
                </a:cubicBezTo>
                <a:cubicBezTo>
                  <a:pt x="10322" y="530"/>
                  <a:pt x="10208" y="227"/>
                  <a:pt x="10057" y="0"/>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233" name="Google Shape;1233;p16"/>
          <p:cNvSpPr/>
          <p:nvPr/>
        </p:nvSpPr>
        <p:spPr>
          <a:xfrm>
            <a:off x="728423" y="3634439"/>
            <a:ext cx="105837" cy="175907"/>
          </a:xfrm>
          <a:custGeom>
            <a:avLst/>
            <a:gdLst/>
            <a:ahLst/>
            <a:cxnLst/>
            <a:rect l="l" t="t" r="r" b="b"/>
            <a:pathLst>
              <a:path w="2534" h="4046" extrusionOk="0">
                <a:moveTo>
                  <a:pt x="1286" y="0"/>
                </a:moveTo>
                <a:cubicBezTo>
                  <a:pt x="567" y="0"/>
                  <a:pt x="0" y="908"/>
                  <a:pt x="0" y="2042"/>
                </a:cubicBezTo>
                <a:cubicBezTo>
                  <a:pt x="0" y="3138"/>
                  <a:pt x="567" y="4046"/>
                  <a:pt x="1286" y="4046"/>
                </a:cubicBezTo>
                <a:cubicBezTo>
                  <a:pt x="1966" y="4046"/>
                  <a:pt x="2533" y="3138"/>
                  <a:pt x="2533" y="2042"/>
                </a:cubicBezTo>
                <a:cubicBezTo>
                  <a:pt x="2533" y="908"/>
                  <a:pt x="1966" y="0"/>
                  <a:pt x="1286" y="0"/>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234" name="Google Shape;1234;p16"/>
          <p:cNvSpPr/>
          <p:nvPr/>
        </p:nvSpPr>
        <p:spPr>
          <a:xfrm>
            <a:off x="374701" y="3668959"/>
            <a:ext cx="432703" cy="108517"/>
          </a:xfrm>
          <a:custGeom>
            <a:avLst/>
            <a:gdLst/>
            <a:ahLst/>
            <a:cxnLst/>
            <a:rect l="l" t="t" r="r" b="b"/>
            <a:pathLst>
              <a:path w="10360" h="2496" extrusionOk="0">
                <a:moveTo>
                  <a:pt x="794" y="0"/>
                </a:moveTo>
                <a:cubicBezTo>
                  <a:pt x="341" y="0"/>
                  <a:pt x="0" y="530"/>
                  <a:pt x="0" y="1248"/>
                </a:cubicBezTo>
                <a:cubicBezTo>
                  <a:pt x="0" y="1929"/>
                  <a:pt x="341" y="2496"/>
                  <a:pt x="794" y="2496"/>
                </a:cubicBezTo>
                <a:lnTo>
                  <a:pt x="9566" y="2496"/>
                </a:lnTo>
                <a:cubicBezTo>
                  <a:pt x="10019" y="2496"/>
                  <a:pt x="10360" y="1929"/>
                  <a:pt x="10360" y="1248"/>
                </a:cubicBezTo>
                <a:cubicBezTo>
                  <a:pt x="10360" y="530"/>
                  <a:pt x="10019" y="0"/>
                  <a:pt x="9566" y="0"/>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235" name="Google Shape;1235;p16"/>
          <p:cNvSpPr/>
          <p:nvPr/>
        </p:nvSpPr>
        <p:spPr>
          <a:xfrm>
            <a:off x="406276" y="3777434"/>
            <a:ext cx="42685" cy="44"/>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236" name="Google Shape;1236;p16"/>
          <p:cNvSpPr/>
          <p:nvPr/>
        </p:nvSpPr>
        <p:spPr>
          <a:xfrm>
            <a:off x="807362" y="3721565"/>
            <a:ext cx="41" cy="1696"/>
          </a:xfrm>
          <a:custGeom>
            <a:avLst/>
            <a:gdLst/>
            <a:ahLst/>
            <a:cxnLst/>
            <a:rect l="l" t="t" r="r" b="b"/>
            <a:pathLst>
              <a:path w="1" h="39" extrusionOk="0">
                <a:moveTo>
                  <a:pt x="1" y="38"/>
                </a:moveTo>
                <a:lnTo>
                  <a:pt x="1" y="38"/>
                </a:lnTo>
                <a:lnTo>
                  <a:pt x="1" y="38"/>
                </a:lnTo>
                <a:close/>
                <a:moveTo>
                  <a:pt x="1" y="0"/>
                </a:moveTo>
                <a:lnTo>
                  <a:pt x="1" y="0"/>
                </a:lnTo>
                <a:lnTo>
                  <a:pt x="1" y="0"/>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237" name="Google Shape;1237;p16"/>
          <p:cNvSpPr/>
          <p:nvPr/>
        </p:nvSpPr>
        <p:spPr>
          <a:xfrm>
            <a:off x="376289" y="3682090"/>
            <a:ext cx="431116" cy="95388"/>
          </a:xfrm>
          <a:custGeom>
            <a:avLst/>
            <a:gdLst/>
            <a:ahLst/>
            <a:cxnLst/>
            <a:rect l="l" t="t" r="r" b="b"/>
            <a:pathLst>
              <a:path w="10322" h="2194" extrusionOk="0">
                <a:moveTo>
                  <a:pt x="10057" y="1"/>
                </a:moveTo>
                <a:cubicBezTo>
                  <a:pt x="10095" y="114"/>
                  <a:pt x="10095" y="228"/>
                  <a:pt x="10095" y="341"/>
                </a:cubicBezTo>
                <a:cubicBezTo>
                  <a:pt x="10095" y="1022"/>
                  <a:pt x="9755" y="1589"/>
                  <a:pt x="9301" y="1589"/>
                </a:cubicBezTo>
                <a:lnTo>
                  <a:pt x="530" y="1589"/>
                </a:lnTo>
                <a:cubicBezTo>
                  <a:pt x="303" y="1589"/>
                  <a:pt x="114" y="1475"/>
                  <a:pt x="0" y="1248"/>
                </a:cubicBezTo>
                <a:lnTo>
                  <a:pt x="0" y="1248"/>
                </a:lnTo>
                <a:cubicBezTo>
                  <a:pt x="76" y="1778"/>
                  <a:pt x="340" y="2156"/>
                  <a:pt x="719" y="2194"/>
                </a:cubicBezTo>
                <a:lnTo>
                  <a:pt x="9528" y="2194"/>
                </a:lnTo>
                <a:cubicBezTo>
                  <a:pt x="9981" y="2194"/>
                  <a:pt x="10322" y="1627"/>
                  <a:pt x="10322" y="946"/>
                </a:cubicBezTo>
                <a:lnTo>
                  <a:pt x="10322" y="908"/>
                </a:lnTo>
                <a:cubicBezTo>
                  <a:pt x="10322" y="568"/>
                  <a:pt x="10208" y="228"/>
                  <a:pt x="10057" y="1"/>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238" name="Google Shape;1238;p16"/>
          <p:cNvSpPr/>
          <p:nvPr/>
        </p:nvSpPr>
        <p:spPr>
          <a:xfrm>
            <a:off x="728423" y="4111118"/>
            <a:ext cx="105837" cy="175951"/>
          </a:xfrm>
          <a:custGeom>
            <a:avLst/>
            <a:gdLst/>
            <a:ahLst/>
            <a:cxnLst/>
            <a:rect l="l" t="t" r="r" b="b"/>
            <a:pathLst>
              <a:path w="2534" h="4047" extrusionOk="0">
                <a:moveTo>
                  <a:pt x="1286" y="1"/>
                </a:moveTo>
                <a:cubicBezTo>
                  <a:pt x="567" y="1"/>
                  <a:pt x="0" y="908"/>
                  <a:pt x="0" y="2004"/>
                </a:cubicBezTo>
                <a:cubicBezTo>
                  <a:pt x="0" y="3139"/>
                  <a:pt x="567" y="4046"/>
                  <a:pt x="1286" y="4046"/>
                </a:cubicBezTo>
                <a:cubicBezTo>
                  <a:pt x="1966" y="4046"/>
                  <a:pt x="2533" y="3139"/>
                  <a:pt x="2533" y="2004"/>
                </a:cubicBezTo>
                <a:cubicBezTo>
                  <a:pt x="2533" y="908"/>
                  <a:pt x="1966" y="1"/>
                  <a:pt x="1286" y="1"/>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239" name="Google Shape;1239;p16"/>
          <p:cNvSpPr/>
          <p:nvPr/>
        </p:nvSpPr>
        <p:spPr>
          <a:xfrm>
            <a:off x="374701" y="4143986"/>
            <a:ext cx="432703" cy="10856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240" name="Google Shape;1240;p16"/>
          <p:cNvSpPr/>
          <p:nvPr/>
        </p:nvSpPr>
        <p:spPr>
          <a:xfrm>
            <a:off x="406276" y="4252503"/>
            <a:ext cx="42685" cy="44"/>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241" name="Google Shape;1241;p16"/>
          <p:cNvSpPr/>
          <p:nvPr/>
        </p:nvSpPr>
        <p:spPr>
          <a:xfrm>
            <a:off x="807362" y="4198245"/>
            <a:ext cx="41" cy="44"/>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242" name="Google Shape;1242;p16"/>
          <p:cNvSpPr/>
          <p:nvPr/>
        </p:nvSpPr>
        <p:spPr>
          <a:xfrm>
            <a:off x="376289" y="4158811"/>
            <a:ext cx="431116" cy="93736"/>
          </a:xfrm>
          <a:custGeom>
            <a:avLst/>
            <a:gdLst/>
            <a:ahLst/>
            <a:cxnLst/>
            <a:rect l="l" t="t" r="r" b="b"/>
            <a:pathLst>
              <a:path w="10322" h="2156" extrusionOk="0">
                <a:moveTo>
                  <a:pt x="10057" y="0"/>
                </a:moveTo>
                <a:cubicBezTo>
                  <a:pt x="10095" y="113"/>
                  <a:pt x="10095" y="189"/>
                  <a:pt x="10095" y="302"/>
                </a:cubicBezTo>
                <a:cubicBezTo>
                  <a:pt x="10095" y="1021"/>
                  <a:pt x="9755" y="1550"/>
                  <a:pt x="9301" y="1550"/>
                </a:cubicBezTo>
                <a:lnTo>
                  <a:pt x="530" y="1550"/>
                </a:lnTo>
                <a:cubicBezTo>
                  <a:pt x="303" y="1550"/>
                  <a:pt x="114" y="1437"/>
                  <a:pt x="0" y="1248"/>
                </a:cubicBezTo>
                <a:lnTo>
                  <a:pt x="0" y="1248"/>
                </a:lnTo>
                <a:cubicBezTo>
                  <a:pt x="76" y="1739"/>
                  <a:pt x="340" y="2155"/>
                  <a:pt x="719" y="2155"/>
                </a:cubicBezTo>
                <a:lnTo>
                  <a:pt x="9528" y="2155"/>
                </a:lnTo>
                <a:cubicBezTo>
                  <a:pt x="9981" y="2155"/>
                  <a:pt x="10322" y="1588"/>
                  <a:pt x="10322" y="907"/>
                </a:cubicBezTo>
                <a:cubicBezTo>
                  <a:pt x="10322" y="529"/>
                  <a:pt x="10208" y="227"/>
                  <a:pt x="10057" y="0"/>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243" name="Google Shape;1243;p16"/>
          <p:cNvSpPr/>
          <p:nvPr/>
        </p:nvSpPr>
        <p:spPr>
          <a:xfrm>
            <a:off x="728423" y="4586187"/>
            <a:ext cx="105837" cy="175907"/>
          </a:xfrm>
          <a:custGeom>
            <a:avLst/>
            <a:gdLst/>
            <a:ahLst/>
            <a:cxnLst/>
            <a:rect l="l" t="t" r="r" b="b"/>
            <a:pathLst>
              <a:path w="2534" h="4046" extrusionOk="0">
                <a:moveTo>
                  <a:pt x="1286" y="0"/>
                </a:moveTo>
                <a:cubicBezTo>
                  <a:pt x="567" y="0"/>
                  <a:pt x="0" y="907"/>
                  <a:pt x="0" y="2042"/>
                </a:cubicBezTo>
                <a:cubicBezTo>
                  <a:pt x="0" y="3138"/>
                  <a:pt x="567" y="4045"/>
                  <a:pt x="1286" y="4045"/>
                </a:cubicBezTo>
                <a:cubicBezTo>
                  <a:pt x="1966" y="4045"/>
                  <a:pt x="2533" y="3138"/>
                  <a:pt x="2533" y="2042"/>
                </a:cubicBezTo>
                <a:cubicBezTo>
                  <a:pt x="2533" y="907"/>
                  <a:pt x="1966" y="0"/>
                  <a:pt x="1286" y="0"/>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244" name="Google Shape;1244;p16"/>
          <p:cNvSpPr/>
          <p:nvPr/>
        </p:nvSpPr>
        <p:spPr>
          <a:xfrm>
            <a:off x="374701" y="4620665"/>
            <a:ext cx="432703" cy="108561"/>
          </a:xfrm>
          <a:custGeom>
            <a:avLst/>
            <a:gdLst/>
            <a:ahLst/>
            <a:cxnLst/>
            <a:rect l="l" t="t" r="r" b="b"/>
            <a:pathLst>
              <a:path w="10360" h="2497" extrusionOk="0">
                <a:moveTo>
                  <a:pt x="794" y="1"/>
                </a:moveTo>
                <a:cubicBezTo>
                  <a:pt x="341" y="1"/>
                  <a:pt x="0" y="530"/>
                  <a:pt x="0" y="1249"/>
                </a:cubicBezTo>
                <a:cubicBezTo>
                  <a:pt x="0" y="1929"/>
                  <a:pt x="341" y="2496"/>
                  <a:pt x="794" y="2496"/>
                </a:cubicBezTo>
                <a:lnTo>
                  <a:pt x="9566" y="2496"/>
                </a:lnTo>
                <a:cubicBezTo>
                  <a:pt x="10019" y="2496"/>
                  <a:pt x="10360" y="1929"/>
                  <a:pt x="10360" y="1249"/>
                </a:cubicBezTo>
                <a:cubicBezTo>
                  <a:pt x="10360" y="530"/>
                  <a:pt x="10019" y="1"/>
                  <a:pt x="9566" y="1"/>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245" name="Google Shape;1245;p16"/>
          <p:cNvSpPr/>
          <p:nvPr/>
        </p:nvSpPr>
        <p:spPr>
          <a:xfrm>
            <a:off x="406276" y="4729182"/>
            <a:ext cx="42685" cy="44"/>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246" name="Google Shape;1246;p16"/>
          <p:cNvSpPr/>
          <p:nvPr/>
        </p:nvSpPr>
        <p:spPr>
          <a:xfrm>
            <a:off x="807362" y="4673271"/>
            <a:ext cx="41" cy="44"/>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247" name="Google Shape;1247;p16"/>
          <p:cNvSpPr/>
          <p:nvPr/>
        </p:nvSpPr>
        <p:spPr>
          <a:xfrm>
            <a:off x="376289" y="4633838"/>
            <a:ext cx="431116" cy="95388"/>
          </a:xfrm>
          <a:custGeom>
            <a:avLst/>
            <a:gdLst/>
            <a:ahLst/>
            <a:cxnLst/>
            <a:rect l="l" t="t" r="r" b="b"/>
            <a:pathLst>
              <a:path w="10322" h="2194" extrusionOk="0">
                <a:moveTo>
                  <a:pt x="10057" y="0"/>
                </a:moveTo>
                <a:lnTo>
                  <a:pt x="10057" y="0"/>
                </a:ln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6"/>
                </a:cubicBezTo>
                <a:lnTo>
                  <a:pt x="10322" y="908"/>
                </a:lnTo>
                <a:cubicBezTo>
                  <a:pt x="10322" y="568"/>
                  <a:pt x="10208" y="227"/>
                  <a:pt x="10057" y="0"/>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248" name="Google Shape;1248;p16"/>
          <p:cNvSpPr/>
          <p:nvPr/>
        </p:nvSpPr>
        <p:spPr>
          <a:xfrm>
            <a:off x="728423" y="5061213"/>
            <a:ext cx="105837" cy="177559"/>
          </a:xfrm>
          <a:custGeom>
            <a:avLst/>
            <a:gdLst/>
            <a:ahLst/>
            <a:cxnLst/>
            <a:rect l="l" t="t" r="r" b="b"/>
            <a:pathLst>
              <a:path w="2534" h="4084" extrusionOk="0">
                <a:moveTo>
                  <a:pt x="1286" y="0"/>
                </a:moveTo>
                <a:cubicBezTo>
                  <a:pt x="567" y="0"/>
                  <a:pt x="0" y="908"/>
                  <a:pt x="0" y="2042"/>
                </a:cubicBezTo>
                <a:cubicBezTo>
                  <a:pt x="0" y="3176"/>
                  <a:pt x="567" y="4084"/>
                  <a:pt x="1286" y="4084"/>
                </a:cubicBezTo>
                <a:cubicBezTo>
                  <a:pt x="1966" y="4084"/>
                  <a:pt x="2533" y="3176"/>
                  <a:pt x="2533" y="2042"/>
                </a:cubicBezTo>
                <a:cubicBezTo>
                  <a:pt x="2533" y="908"/>
                  <a:pt x="1966" y="0"/>
                  <a:pt x="1286" y="0"/>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249" name="Google Shape;1249;p16"/>
          <p:cNvSpPr/>
          <p:nvPr/>
        </p:nvSpPr>
        <p:spPr>
          <a:xfrm>
            <a:off x="374701" y="5095734"/>
            <a:ext cx="432703" cy="108517"/>
          </a:xfrm>
          <a:custGeom>
            <a:avLst/>
            <a:gdLst/>
            <a:ahLst/>
            <a:cxnLst/>
            <a:rect l="l" t="t" r="r" b="b"/>
            <a:pathLst>
              <a:path w="10360" h="2496" extrusionOk="0">
                <a:moveTo>
                  <a:pt x="794" y="0"/>
                </a:moveTo>
                <a:cubicBezTo>
                  <a:pt x="341" y="0"/>
                  <a:pt x="0" y="567"/>
                  <a:pt x="0" y="1248"/>
                </a:cubicBezTo>
                <a:cubicBezTo>
                  <a:pt x="0" y="1929"/>
                  <a:pt x="341" y="2496"/>
                  <a:pt x="794" y="2496"/>
                </a:cubicBezTo>
                <a:lnTo>
                  <a:pt x="9566" y="2496"/>
                </a:lnTo>
                <a:cubicBezTo>
                  <a:pt x="10019" y="2496"/>
                  <a:pt x="10360" y="1929"/>
                  <a:pt x="10360" y="1248"/>
                </a:cubicBezTo>
                <a:cubicBezTo>
                  <a:pt x="10360" y="567"/>
                  <a:pt x="10019" y="0"/>
                  <a:pt x="9566" y="0"/>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250" name="Google Shape;1250;p16"/>
          <p:cNvSpPr/>
          <p:nvPr/>
        </p:nvSpPr>
        <p:spPr>
          <a:xfrm>
            <a:off x="406276" y="5204207"/>
            <a:ext cx="42685" cy="44"/>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251" name="Google Shape;1251;p16"/>
          <p:cNvSpPr/>
          <p:nvPr/>
        </p:nvSpPr>
        <p:spPr>
          <a:xfrm>
            <a:off x="807362" y="5149993"/>
            <a:ext cx="41" cy="44"/>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252" name="Google Shape;1252;p16"/>
          <p:cNvSpPr/>
          <p:nvPr/>
        </p:nvSpPr>
        <p:spPr>
          <a:xfrm>
            <a:off x="376289" y="5110515"/>
            <a:ext cx="431116" cy="93736"/>
          </a:xfrm>
          <a:custGeom>
            <a:avLst/>
            <a:gdLst/>
            <a:ahLst/>
            <a:cxnLst/>
            <a:rect l="l" t="t" r="r" b="b"/>
            <a:pathLst>
              <a:path w="10322" h="2156" extrusionOk="0">
                <a:moveTo>
                  <a:pt x="10057" y="1"/>
                </a:moveTo>
                <a:lnTo>
                  <a:pt x="10057" y="1"/>
                </a:lnTo>
                <a:cubicBezTo>
                  <a:pt x="10095" y="76"/>
                  <a:pt x="10095" y="190"/>
                  <a:pt x="10095" y="303"/>
                </a:cubicBezTo>
                <a:cubicBezTo>
                  <a:pt x="10095" y="984"/>
                  <a:pt x="9755" y="1551"/>
                  <a:pt x="9301" y="1551"/>
                </a:cubicBezTo>
                <a:lnTo>
                  <a:pt x="530" y="1551"/>
                </a:lnTo>
                <a:cubicBezTo>
                  <a:pt x="303" y="1551"/>
                  <a:pt x="114" y="1437"/>
                  <a:pt x="0" y="1210"/>
                </a:cubicBezTo>
                <a:lnTo>
                  <a:pt x="0" y="1210"/>
                </a:lnTo>
                <a:cubicBezTo>
                  <a:pt x="76" y="1740"/>
                  <a:pt x="340" y="2118"/>
                  <a:pt x="719" y="2156"/>
                </a:cubicBezTo>
                <a:lnTo>
                  <a:pt x="9528" y="2156"/>
                </a:lnTo>
                <a:cubicBezTo>
                  <a:pt x="9981" y="2156"/>
                  <a:pt x="10322" y="1589"/>
                  <a:pt x="10322" y="908"/>
                </a:cubicBezTo>
                <a:cubicBezTo>
                  <a:pt x="10322" y="530"/>
                  <a:pt x="10208" y="227"/>
                  <a:pt x="10057" y="1"/>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253" name="Google Shape;1253;p16"/>
          <p:cNvSpPr/>
          <p:nvPr/>
        </p:nvSpPr>
        <p:spPr>
          <a:xfrm>
            <a:off x="728423" y="5537891"/>
            <a:ext cx="105837" cy="175951"/>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254" name="Google Shape;1254;p16"/>
          <p:cNvSpPr/>
          <p:nvPr/>
        </p:nvSpPr>
        <p:spPr>
          <a:xfrm>
            <a:off x="374701" y="5570760"/>
            <a:ext cx="432703" cy="110169"/>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255" name="Google Shape;1255;p16"/>
          <p:cNvSpPr/>
          <p:nvPr/>
        </p:nvSpPr>
        <p:spPr>
          <a:xfrm>
            <a:off x="406276" y="5680886"/>
            <a:ext cx="42685" cy="44"/>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256" name="Google Shape;1256;p16"/>
          <p:cNvSpPr/>
          <p:nvPr/>
        </p:nvSpPr>
        <p:spPr>
          <a:xfrm>
            <a:off x="807362" y="5625018"/>
            <a:ext cx="41" cy="44"/>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257" name="Google Shape;1257;p16"/>
          <p:cNvSpPr/>
          <p:nvPr/>
        </p:nvSpPr>
        <p:spPr>
          <a:xfrm>
            <a:off x="376289" y="5585584"/>
            <a:ext cx="431116" cy="95344"/>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258" name="Google Shape;1258;p16"/>
          <p:cNvSpPr/>
          <p:nvPr/>
        </p:nvSpPr>
        <p:spPr>
          <a:xfrm>
            <a:off x="376289" y="1303611"/>
            <a:ext cx="431116" cy="95388"/>
          </a:xfrm>
          <a:custGeom>
            <a:avLst/>
            <a:gdLst/>
            <a:ahLst/>
            <a:cxnLst/>
            <a:rect l="l" t="t" r="r" b="b"/>
            <a:pathLst>
              <a:path w="10322" h="2194" extrusionOk="0">
                <a:moveTo>
                  <a:pt x="10057" y="0"/>
                </a:move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5"/>
                </a:cubicBezTo>
                <a:lnTo>
                  <a:pt x="10322" y="908"/>
                </a:lnTo>
                <a:cubicBezTo>
                  <a:pt x="10322" y="567"/>
                  <a:pt x="10208" y="227"/>
                  <a:pt x="10057" y="0"/>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nvGrpSpPr>
          <p:cNvPr id="1259" name="Google Shape;1259;p16"/>
          <p:cNvGrpSpPr/>
          <p:nvPr/>
        </p:nvGrpSpPr>
        <p:grpSpPr>
          <a:xfrm>
            <a:off x="968285" y="6000567"/>
            <a:ext cx="388500" cy="375167"/>
            <a:chOff x="3243875" y="2372825"/>
            <a:chExt cx="291375" cy="281375"/>
          </a:xfrm>
        </p:grpSpPr>
        <p:sp>
          <p:nvSpPr>
            <p:cNvPr id="1260" name="Google Shape;1260;p16"/>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261" name="Google Shape;1261;p16"/>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262" name="Google Shape;1262;p16"/>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263" name="Google Shape;1263;p16"/>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264" name="Google Shape;1264;p16"/>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265" name="Google Shape;1265;p16"/>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266" name="Google Shape;1266;p16"/>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267" name="Google Shape;1267;p16"/>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268" name="Google Shape;1268;p16"/>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269" name="Google Shape;1269;p16"/>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sp>
        <p:nvSpPr>
          <p:cNvPr id="1270" name="Google Shape;1270;p16"/>
          <p:cNvSpPr/>
          <p:nvPr/>
        </p:nvSpPr>
        <p:spPr>
          <a:xfrm>
            <a:off x="9780800" y="677434"/>
            <a:ext cx="116000" cy="82567"/>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4"/>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nvGrpSpPr>
          <p:cNvPr id="1271" name="Google Shape;1271;p16"/>
          <p:cNvGrpSpPr/>
          <p:nvPr/>
        </p:nvGrpSpPr>
        <p:grpSpPr>
          <a:xfrm>
            <a:off x="2019934" y="606334"/>
            <a:ext cx="222233" cy="224767"/>
            <a:chOff x="4954425" y="2036375"/>
            <a:chExt cx="166675" cy="168575"/>
          </a:xfrm>
        </p:grpSpPr>
        <p:sp>
          <p:nvSpPr>
            <p:cNvPr id="1272" name="Google Shape;1272;p16"/>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273" name="Google Shape;1273;p16"/>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sp>
        <p:nvSpPr>
          <p:cNvPr id="1274" name="Google Shape;1274;p16"/>
          <p:cNvSpPr/>
          <p:nvPr/>
        </p:nvSpPr>
        <p:spPr>
          <a:xfrm>
            <a:off x="1903933" y="6375718"/>
            <a:ext cx="116000" cy="82567"/>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1"/>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14435557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5ADF0F7E-CBA4-49D3-B237-63DF4A64CC75}" type="datetimeFigureOut">
              <a:rPr lang="es-MX" smtClean="0"/>
              <a:t>25/05/2021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516C9DD-F5BC-48E1-82EF-4CC76E206173}" type="slidenum">
              <a:rPr lang="es-MX" smtClean="0"/>
              <a:t>‹Nº›</a:t>
            </a:fld>
            <a:endParaRPr lang="es-MX"/>
          </a:p>
        </p:txBody>
      </p:sp>
    </p:spTree>
    <p:extLst>
      <p:ext uri="{BB962C8B-B14F-4D97-AF65-F5344CB8AC3E}">
        <p14:creationId xmlns:p14="http://schemas.microsoft.com/office/powerpoint/2010/main" val="424653534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matchingName="Background 2">
  <p:cSld name="Background 2">
    <p:spTree>
      <p:nvGrpSpPr>
        <p:cNvPr id="1" name="Shape 1275"/>
        <p:cNvGrpSpPr/>
        <p:nvPr/>
      </p:nvGrpSpPr>
      <p:grpSpPr>
        <a:xfrm>
          <a:off x="0" y="0"/>
          <a:ext cx="0" cy="0"/>
          <a:chOff x="0" y="0"/>
          <a:chExt cx="0" cy="0"/>
        </a:xfrm>
      </p:grpSpPr>
      <p:grpSp>
        <p:nvGrpSpPr>
          <p:cNvPr id="1276" name="Google Shape;1276;p17"/>
          <p:cNvGrpSpPr/>
          <p:nvPr/>
        </p:nvGrpSpPr>
        <p:grpSpPr>
          <a:xfrm>
            <a:off x="527859" y="292693"/>
            <a:ext cx="11358487" cy="6384375"/>
            <a:chOff x="395894" y="219519"/>
            <a:chExt cx="8518865" cy="4788281"/>
          </a:xfrm>
        </p:grpSpPr>
        <p:sp>
          <p:nvSpPr>
            <p:cNvPr id="1277" name="Google Shape;1277;p17"/>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nvGrpSpPr>
            <p:cNvPr id="1278" name="Google Shape;1278;p17"/>
            <p:cNvGrpSpPr/>
            <p:nvPr/>
          </p:nvGrpSpPr>
          <p:grpSpPr>
            <a:xfrm>
              <a:off x="8341543" y="2282008"/>
              <a:ext cx="569676" cy="380612"/>
              <a:chOff x="8341543" y="2282008"/>
              <a:chExt cx="569676" cy="380612"/>
            </a:xfrm>
          </p:grpSpPr>
          <p:sp>
            <p:nvSpPr>
              <p:cNvPr id="1279" name="Google Shape;1279;p17"/>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280" name="Google Shape;1280;p17"/>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sp>
          <p:nvSpPr>
            <p:cNvPr id="1281" name="Google Shape;1281;p17"/>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nvGrpSpPr>
            <p:cNvPr id="1282" name="Google Shape;1282;p17"/>
            <p:cNvGrpSpPr/>
            <p:nvPr/>
          </p:nvGrpSpPr>
          <p:grpSpPr>
            <a:xfrm>
              <a:off x="8341543" y="1721094"/>
              <a:ext cx="569676" cy="380612"/>
              <a:chOff x="8341543" y="1721094"/>
              <a:chExt cx="569676" cy="380612"/>
            </a:xfrm>
          </p:grpSpPr>
          <p:sp>
            <p:nvSpPr>
              <p:cNvPr id="1283" name="Google Shape;1283;p17"/>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284" name="Google Shape;1284;p17"/>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1285" name="Google Shape;1285;p17"/>
            <p:cNvGrpSpPr/>
            <p:nvPr/>
          </p:nvGrpSpPr>
          <p:grpSpPr>
            <a:xfrm>
              <a:off x="8346273" y="1183592"/>
              <a:ext cx="568486" cy="388014"/>
              <a:chOff x="8346273" y="1183592"/>
              <a:chExt cx="568486" cy="388014"/>
            </a:xfrm>
          </p:grpSpPr>
          <p:sp>
            <p:nvSpPr>
              <p:cNvPr id="1286" name="Google Shape;1286;p17"/>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287" name="Google Shape;1287;p17"/>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1288" name="Google Shape;1288;p17"/>
            <p:cNvGrpSpPr/>
            <p:nvPr/>
          </p:nvGrpSpPr>
          <p:grpSpPr>
            <a:xfrm>
              <a:off x="8341543" y="606635"/>
              <a:ext cx="569676" cy="388014"/>
              <a:chOff x="8341543" y="606635"/>
              <a:chExt cx="569676" cy="388014"/>
            </a:xfrm>
          </p:grpSpPr>
          <p:sp>
            <p:nvSpPr>
              <p:cNvPr id="1289" name="Google Shape;1289;p17"/>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290" name="Google Shape;1290;p17"/>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1291" name="Google Shape;1291;p17"/>
            <p:cNvGrpSpPr/>
            <p:nvPr/>
          </p:nvGrpSpPr>
          <p:grpSpPr>
            <a:xfrm>
              <a:off x="8341543" y="2842933"/>
              <a:ext cx="569676" cy="380612"/>
              <a:chOff x="8341543" y="2282008"/>
              <a:chExt cx="569676" cy="380612"/>
            </a:xfrm>
          </p:grpSpPr>
          <p:sp>
            <p:nvSpPr>
              <p:cNvPr id="1292" name="Google Shape;1292;p17"/>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293" name="Google Shape;1293;p17"/>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1294" name="Google Shape;1294;p17"/>
            <p:cNvGrpSpPr/>
            <p:nvPr/>
          </p:nvGrpSpPr>
          <p:grpSpPr>
            <a:xfrm>
              <a:off x="8341543" y="3403858"/>
              <a:ext cx="569676" cy="380612"/>
              <a:chOff x="8341543" y="2282008"/>
              <a:chExt cx="569676" cy="380612"/>
            </a:xfrm>
          </p:grpSpPr>
          <p:sp>
            <p:nvSpPr>
              <p:cNvPr id="1295" name="Google Shape;1295;p17"/>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296" name="Google Shape;1296;p17"/>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sp>
          <p:nvSpPr>
            <p:cNvPr id="1297" name="Google Shape;1297;p17"/>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298" name="Google Shape;1298;p17"/>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rgbClr val="FCFAF8"/>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sp>
        <p:nvSpPr>
          <p:cNvPr id="1299" name="Google Shape;1299;p17"/>
          <p:cNvSpPr/>
          <p:nvPr/>
        </p:nvSpPr>
        <p:spPr>
          <a:xfrm>
            <a:off x="728423" y="1255918"/>
            <a:ext cx="105837" cy="175951"/>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300" name="Google Shape;1300;p17"/>
          <p:cNvSpPr/>
          <p:nvPr/>
        </p:nvSpPr>
        <p:spPr>
          <a:xfrm>
            <a:off x="374701" y="1288786"/>
            <a:ext cx="432703" cy="110213"/>
          </a:xfrm>
          <a:custGeom>
            <a:avLst/>
            <a:gdLst/>
            <a:ahLst/>
            <a:cxnLst/>
            <a:rect l="l" t="t" r="r" b="b"/>
            <a:pathLst>
              <a:path w="10360" h="2535"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301" name="Google Shape;1301;p17"/>
          <p:cNvSpPr/>
          <p:nvPr/>
        </p:nvSpPr>
        <p:spPr>
          <a:xfrm>
            <a:off x="406276" y="1398957"/>
            <a:ext cx="42685" cy="44"/>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302" name="Google Shape;1302;p17"/>
          <p:cNvSpPr/>
          <p:nvPr/>
        </p:nvSpPr>
        <p:spPr>
          <a:xfrm>
            <a:off x="807362" y="1343045"/>
            <a:ext cx="41" cy="44"/>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303" name="Google Shape;1303;p17"/>
          <p:cNvSpPr/>
          <p:nvPr/>
        </p:nvSpPr>
        <p:spPr>
          <a:xfrm>
            <a:off x="728423" y="1730987"/>
            <a:ext cx="105837" cy="177559"/>
          </a:xfrm>
          <a:custGeom>
            <a:avLst/>
            <a:gdLst/>
            <a:ahLst/>
            <a:cxnLst/>
            <a:rect l="l" t="t" r="r" b="b"/>
            <a:pathLst>
              <a:path w="2534" h="4084" extrusionOk="0">
                <a:moveTo>
                  <a:pt x="1286" y="0"/>
                </a:moveTo>
                <a:cubicBezTo>
                  <a:pt x="567" y="0"/>
                  <a:pt x="0" y="908"/>
                  <a:pt x="0" y="2042"/>
                </a:cubicBezTo>
                <a:cubicBezTo>
                  <a:pt x="0" y="3176"/>
                  <a:pt x="567" y="4083"/>
                  <a:pt x="1286" y="4083"/>
                </a:cubicBezTo>
                <a:cubicBezTo>
                  <a:pt x="1966" y="4083"/>
                  <a:pt x="2533" y="3176"/>
                  <a:pt x="2533" y="2042"/>
                </a:cubicBezTo>
                <a:cubicBezTo>
                  <a:pt x="2533" y="908"/>
                  <a:pt x="1966" y="0"/>
                  <a:pt x="1286" y="0"/>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304" name="Google Shape;1304;p17"/>
          <p:cNvSpPr/>
          <p:nvPr/>
        </p:nvSpPr>
        <p:spPr>
          <a:xfrm>
            <a:off x="374701" y="1765507"/>
            <a:ext cx="432703" cy="108517"/>
          </a:xfrm>
          <a:custGeom>
            <a:avLst/>
            <a:gdLst/>
            <a:ahLst/>
            <a:cxnLst/>
            <a:rect l="l" t="t" r="r" b="b"/>
            <a:pathLst>
              <a:path w="10360" h="2496" extrusionOk="0">
                <a:moveTo>
                  <a:pt x="794" y="0"/>
                </a:moveTo>
                <a:cubicBezTo>
                  <a:pt x="341" y="0"/>
                  <a:pt x="0" y="567"/>
                  <a:pt x="0" y="1248"/>
                </a:cubicBezTo>
                <a:cubicBezTo>
                  <a:pt x="0" y="1928"/>
                  <a:pt x="341" y="2495"/>
                  <a:pt x="794" y="2495"/>
                </a:cubicBezTo>
                <a:lnTo>
                  <a:pt x="9566" y="2495"/>
                </a:lnTo>
                <a:cubicBezTo>
                  <a:pt x="10019" y="2495"/>
                  <a:pt x="10360" y="1928"/>
                  <a:pt x="10360" y="1248"/>
                </a:cubicBezTo>
                <a:cubicBezTo>
                  <a:pt x="10360" y="567"/>
                  <a:pt x="10019" y="0"/>
                  <a:pt x="9566" y="0"/>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305" name="Google Shape;1305;p17"/>
          <p:cNvSpPr/>
          <p:nvPr/>
        </p:nvSpPr>
        <p:spPr>
          <a:xfrm>
            <a:off x="406276" y="1873982"/>
            <a:ext cx="42685" cy="44"/>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306" name="Google Shape;1306;p17"/>
          <p:cNvSpPr/>
          <p:nvPr/>
        </p:nvSpPr>
        <p:spPr>
          <a:xfrm>
            <a:off x="807362" y="1819723"/>
            <a:ext cx="41" cy="44"/>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307" name="Google Shape;1307;p17"/>
          <p:cNvSpPr/>
          <p:nvPr/>
        </p:nvSpPr>
        <p:spPr>
          <a:xfrm>
            <a:off x="376289" y="1780289"/>
            <a:ext cx="431116" cy="93736"/>
          </a:xfrm>
          <a:custGeom>
            <a:avLst/>
            <a:gdLst/>
            <a:ahLst/>
            <a:cxnLst/>
            <a:rect l="l" t="t" r="r" b="b"/>
            <a:pathLst>
              <a:path w="10322" h="2156" extrusionOk="0">
                <a:moveTo>
                  <a:pt x="10057" y="0"/>
                </a:moveTo>
                <a:lnTo>
                  <a:pt x="10057" y="0"/>
                </a:lnTo>
                <a:cubicBezTo>
                  <a:pt x="10095" y="76"/>
                  <a:pt x="10095" y="190"/>
                  <a:pt x="10095" y="303"/>
                </a:cubicBezTo>
                <a:cubicBezTo>
                  <a:pt x="10095" y="983"/>
                  <a:pt x="9755" y="1551"/>
                  <a:pt x="9301" y="1551"/>
                </a:cubicBezTo>
                <a:lnTo>
                  <a:pt x="530" y="1551"/>
                </a:lnTo>
                <a:cubicBezTo>
                  <a:pt x="303" y="1551"/>
                  <a:pt x="114" y="1437"/>
                  <a:pt x="0" y="1210"/>
                </a:cubicBezTo>
                <a:lnTo>
                  <a:pt x="0" y="1210"/>
                </a:lnTo>
                <a:cubicBezTo>
                  <a:pt x="76" y="1740"/>
                  <a:pt x="378" y="2118"/>
                  <a:pt x="719" y="2155"/>
                </a:cubicBezTo>
                <a:lnTo>
                  <a:pt x="9528" y="2155"/>
                </a:lnTo>
                <a:cubicBezTo>
                  <a:pt x="9981" y="2155"/>
                  <a:pt x="10322" y="1588"/>
                  <a:pt x="10322" y="908"/>
                </a:cubicBezTo>
                <a:cubicBezTo>
                  <a:pt x="10322" y="530"/>
                  <a:pt x="10208" y="227"/>
                  <a:pt x="10057" y="0"/>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308" name="Google Shape;1308;p17"/>
          <p:cNvSpPr/>
          <p:nvPr/>
        </p:nvSpPr>
        <p:spPr>
          <a:xfrm>
            <a:off x="728423" y="2207665"/>
            <a:ext cx="105837" cy="175907"/>
          </a:xfrm>
          <a:custGeom>
            <a:avLst/>
            <a:gdLst/>
            <a:ahLst/>
            <a:cxnLst/>
            <a:rect l="l" t="t" r="r" b="b"/>
            <a:pathLst>
              <a:path w="2534" h="4046" extrusionOk="0">
                <a:moveTo>
                  <a:pt x="1286" y="0"/>
                </a:moveTo>
                <a:cubicBezTo>
                  <a:pt x="567" y="0"/>
                  <a:pt x="0" y="908"/>
                  <a:pt x="0" y="2004"/>
                </a:cubicBezTo>
                <a:cubicBezTo>
                  <a:pt x="0" y="3138"/>
                  <a:pt x="567" y="4046"/>
                  <a:pt x="1286" y="4046"/>
                </a:cubicBezTo>
                <a:cubicBezTo>
                  <a:pt x="1966" y="4046"/>
                  <a:pt x="2533" y="3138"/>
                  <a:pt x="2533" y="2004"/>
                </a:cubicBezTo>
                <a:cubicBezTo>
                  <a:pt x="2533" y="908"/>
                  <a:pt x="1966" y="0"/>
                  <a:pt x="1286" y="0"/>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309" name="Google Shape;1309;p17"/>
          <p:cNvSpPr/>
          <p:nvPr/>
        </p:nvSpPr>
        <p:spPr>
          <a:xfrm>
            <a:off x="374701" y="2240534"/>
            <a:ext cx="432703" cy="110169"/>
          </a:xfrm>
          <a:custGeom>
            <a:avLst/>
            <a:gdLst/>
            <a:ahLst/>
            <a:cxnLst/>
            <a:rect l="l" t="t" r="r" b="b"/>
            <a:pathLst>
              <a:path w="10360" h="2534" extrusionOk="0">
                <a:moveTo>
                  <a:pt x="794" y="1"/>
                </a:moveTo>
                <a:cubicBezTo>
                  <a:pt x="341" y="1"/>
                  <a:pt x="0" y="568"/>
                  <a:pt x="0" y="1248"/>
                </a:cubicBezTo>
                <a:cubicBezTo>
                  <a:pt x="0" y="1967"/>
                  <a:pt x="341" y="2534"/>
                  <a:pt x="794" y="2534"/>
                </a:cubicBezTo>
                <a:lnTo>
                  <a:pt x="9566" y="2534"/>
                </a:lnTo>
                <a:cubicBezTo>
                  <a:pt x="10019" y="2534"/>
                  <a:pt x="10360" y="1967"/>
                  <a:pt x="10360" y="1248"/>
                </a:cubicBezTo>
                <a:cubicBezTo>
                  <a:pt x="10360" y="568"/>
                  <a:pt x="10019" y="1"/>
                  <a:pt x="9566" y="1"/>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310" name="Google Shape;1310;p17"/>
          <p:cNvSpPr/>
          <p:nvPr/>
        </p:nvSpPr>
        <p:spPr>
          <a:xfrm>
            <a:off x="406276" y="2349008"/>
            <a:ext cx="42685" cy="1696"/>
          </a:xfrm>
          <a:custGeom>
            <a:avLst/>
            <a:gdLst/>
            <a:ahLst/>
            <a:cxnLst/>
            <a:rect l="l" t="t" r="r" b="b"/>
            <a:pathLst>
              <a:path w="1022" h="39" extrusionOk="0">
                <a:moveTo>
                  <a:pt x="1021" y="39"/>
                </a:moveTo>
                <a:lnTo>
                  <a:pt x="38" y="39"/>
                </a:lnTo>
                <a:cubicBezTo>
                  <a:pt x="38" y="39"/>
                  <a:pt x="38" y="39"/>
                  <a:pt x="38" y="39"/>
                </a:cubicBezTo>
                <a:cubicBezTo>
                  <a:pt x="38" y="39"/>
                  <a:pt x="38" y="39"/>
                  <a:pt x="38" y="39"/>
                </a:cubicBezTo>
                <a:lnTo>
                  <a:pt x="1021" y="39"/>
                </a:lnTo>
                <a:lnTo>
                  <a:pt x="1021" y="39"/>
                </a:lnTo>
                <a:close/>
                <a:moveTo>
                  <a:pt x="1" y="39"/>
                </a:moveTo>
                <a:lnTo>
                  <a:pt x="1" y="39"/>
                </a:lnTo>
                <a:lnTo>
                  <a:pt x="1" y="39"/>
                </a:lnTo>
                <a:close/>
                <a:moveTo>
                  <a:pt x="1" y="39"/>
                </a:moveTo>
                <a:lnTo>
                  <a:pt x="1" y="39"/>
                </a:lnTo>
                <a:lnTo>
                  <a:pt x="1" y="39"/>
                </a:lnTo>
                <a:close/>
                <a:moveTo>
                  <a:pt x="1" y="39"/>
                </a:moveTo>
                <a:lnTo>
                  <a:pt x="1" y="39"/>
                </a:lnTo>
                <a:lnTo>
                  <a:pt x="1" y="39"/>
                </a:lnTo>
                <a:close/>
                <a:moveTo>
                  <a:pt x="1" y="39"/>
                </a:moveTo>
                <a:cubicBezTo>
                  <a:pt x="1" y="39"/>
                  <a:pt x="1" y="39"/>
                  <a:pt x="1" y="1"/>
                </a:cubicBezTo>
                <a:cubicBezTo>
                  <a:pt x="1" y="39"/>
                  <a:pt x="1" y="39"/>
                  <a:pt x="1" y="39"/>
                </a:cubicBez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311" name="Google Shape;1311;p17"/>
          <p:cNvSpPr/>
          <p:nvPr/>
        </p:nvSpPr>
        <p:spPr>
          <a:xfrm>
            <a:off x="807362" y="2294793"/>
            <a:ext cx="41" cy="44"/>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312" name="Google Shape;1312;p17"/>
          <p:cNvSpPr/>
          <p:nvPr/>
        </p:nvSpPr>
        <p:spPr>
          <a:xfrm>
            <a:off x="376289" y="2255317"/>
            <a:ext cx="431116" cy="95388"/>
          </a:xfrm>
          <a:custGeom>
            <a:avLst/>
            <a:gdLst/>
            <a:ahLst/>
            <a:cxnLst/>
            <a:rect l="l" t="t" r="r" b="b"/>
            <a:pathLst>
              <a:path w="10322" h="2194" extrusionOk="0">
                <a:moveTo>
                  <a:pt x="10057" y="1"/>
                </a:moveTo>
                <a:cubicBezTo>
                  <a:pt x="10095" y="114"/>
                  <a:pt x="10095" y="228"/>
                  <a:pt x="10095" y="303"/>
                </a:cubicBezTo>
                <a:cubicBezTo>
                  <a:pt x="10095" y="1022"/>
                  <a:pt x="9755" y="1589"/>
                  <a:pt x="9301" y="1589"/>
                </a:cubicBezTo>
                <a:lnTo>
                  <a:pt x="530" y="1589"/>
                </a:lnTo>
                <a:cubicBezTo>
                  <a:pt x="303" y="1589"/>
                  <a:pt x="114" y="1438"/>
                  <a:pt x="0" y="1249"/>
                </a:cubicBezTo>
                <a:lnTo>
                  <a:pt x="0" y="1249"/>
                </a:lnTo>
                <a:cubicBezTo>
                  <a:pt x="76" y="1740"/>
                  <a:pt x="340" y="2156"/>
                  <a:pt x="719" y="2156"/>
                </a:cubicBezTo>
                <a:cubicBezTo>
                  <a:pt x="719" y="2194"/>
                  <a:pt x="719" y="2194"/>
                  <a:pt x="719" y="2194"/>
                </a:cubicBezTo>
                <a:lnTo>
                  <a:pt x="9528" y="2194"/>
                </a:lnTo>
                <a:cubicBezTo>
                  <a:pt x="9981" y="2194"/>
                  <a:pt x="10322" y="1627"/>
                  <a:pt x="10322" y="908"/>
                </a:cubicBezTo>
                <a:cubicBezTo>
                  <a:pt x="10322" y="568"/>
                  <a:pt x="10208" y="228"/>
                  <a:pt x="10057" y="1"/>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313" name="Google Shape;1313;p17"/>
          <p:cNvSpPr/>
          <p:nvPr/>
        </p:nvSpPr>
        <p:spPr>
          <a:xfrm>
            <a:off x="728423" y="2682691"/>
            <a:ext cx="105837" cy="177603"/>
          </a:xfrm>
          <a:custGeom>
            <a:avLst/>
            <a:gdLst/>
            <a:ahLst/>
            <a:cxnLst/>
            <a:rect l="l" t="t" r="r" b="b"/>
            <a:pathLst>
              <a:path w="2534" h="4085" extrusionOk="0">
                <a:moveTo>
                  <a:pt x="1286" y="1"/>
                </a:moveTo>
                <a:cubicBezTo>
                  <a:pt x="567" y="1"/>
                  <a:pt x="0" y="908"/>
                  <a:pt x="0" y="2042"/>
                </a:cubicBezTo>
                <a:cubicBezTo>
                  <a:pt x="0" y="3177"/>
                  <a:pt x="567" y="4084"/>
                  <a:pt x="1286" y="4084"/>
                </a:cubicBezTo>
                <a:cubicBezTo>
                  <a:pt x="1966" y="4084"/>
                  <a:pt x="2533" y="3177"/>
                  <a:pt x="2533" y="2042"/>
                </a:cubicBezTo>
                <a:cubicBezTo>
                  <a:pt x="2533" y="908"/>
                  <a:pt x="1966" y="1"/>
                  <a:pt x="1286" y="1"/>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314" name="Google Shape;1314;p17"/>
          <p:cNvSpPr/>
          <p:nvPr/>
        </p:nvSpPr>
        <p:spPr>
          <a:xfrm>
            <a:off x="374701" y="2717213"/>
            <a:ext cx="432703" cy="10856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315" name="Google Shape;1315;p17"/>
          <p:cNvSpPr/>
          <p:nvPr/>
        </p:nvSpPr>
        <p:spPr>
          <a:xfrm>
            <a:off x="406276" y="2825730"/>
            <a:ext cx="42685" cy="44"/>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316" name="Google Shape;1316;p17"/>
          <p:cNvSpPr/>
          <p:nvPr/>
        </p:nvSpPr>
        <p:spPr>
          <a:xfrm>
            <a:off x="807362" y="2769819"/>
            <a:ext cx="41" cy="1696"/>
          </a:xfrm>
          <a:custGeom>
            <a:avLst/>
            <a:gdLst/>
            <a:ahLst/>
            <a:cxnLst/>
            <a:rect l="l" t="t" r="r" b="b"/>
            <a:pathLst>
              <a:path w="1" h="39" extrusionOk="0">
                <a:moveTo>
                  <a:pt x="1" y="38"/>
                </a:moveTo>
                <a:lnTo>
                  <a:pt x="1" y="38"/>
                </a:lnTo>
                <a:lnTo>
                  <a:pt x="1" y="38"/>
                </a:lnTo>
                <a:close/>
                <a:moveTo>
                  <a:pt x="1" y="1"/>
                </a:moveTo>
                <a:lnTo>
                  <a:pt x="1" y="1"/>
                </a:lnTo>
                <a:lnTo>
                  <a:pt x="1" y="1"/>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317" name="Google Shape;1317;p17"/>
          <p:cNvSpPr/>
          <p:nvPr/>
        </p:nvSpPr>
        <p:spPr>
          <a:xfrm>
            <a:off x="376289" y="2732037"/>
            <a:ext cx="431116" cy="93736"/>
          </a:xfrm>
          <a:custGeom>
            <a:avLst/>
            <a:gdLst/>
            <a:ahLst/>
            <a:cxnLst/>
            <a:rect l="l" t="t" r="r" b="b"/>
            <a:pathLst>
              <a:path w="10322" h="2156" extrusionOk="0">
                <a:moveTo>
                  <a:pt x="10057" y="0"/>
                </a:moveTo>
                <a:cubicBezTo>
                  <a:pt x="10095" y="76"/>
                  <a:pt x="10095" y="189"/>
                  <a:pt x="10095" y="303"/>
                </a:cubicBezTo>
                <a:cubicBezTo>
                  <a:pt x="10095" y="983"/>
                  <a:pt x="9755" y="1550"/>
                  <a:pt x="9301" y="1550"/>
                </a:cubicBezTo>
                <a:lnTo>
                  <a:pt x="530" y="1550"/>
                </a:lnTo>
                <a:cubicBezTo>
                  <a:pt x="303" y="1550"/>
                  <a:pt x="114" y="1437"/>
                  <a:pt x="0" y="1210"/>
                </a:cubicBezTo>
                <a:lnTo>
                  <a:pt x="0" y="1210"/>
                </a:lnTo>
                <a:cubicBezTo>
                  <a:pt x="76" y="1739"/>
                  <a:pt x="340" y="2117"/>
                  <a:pt x="719" y="2155"/>
                </a:cubicBezTo>
                <a:lnTo>
                  <a:pt x="9528" y="2155"/>
                </a:lnTo>
                <a:cubicBezTo>
                  <a:pt x="9981" y="2155"/>
                  <a:pt x="10322" y="1588"/>
                  <a:pt x="10322" y="907"/>
                </a:cubicBezTo>
                <a:lnTo>
                  <a:pt x="10322" y="870"/>
                </a:lnTo>
                <a:cubicBezTo>
                  <a:pt x="10322" y="529"/>
                  <a:pt x="10208" y="227"/>
                  <a:pt x="10057" y="0"/>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318" name="Google Shape;1318;p17"/>
          <p:cNvSpPr/>
          <p:nvPr/>
        </p:nvSpPr>
        <p:spPr>
          <a:xfrm>
            <a:off x="728423" y="3159413"/>
            <a:ext cx="105837" cy="175907"/>
          </a:xfrm>
          <a:custGeom>
            <a:avLst/>
            <a:gdLst/>
            <a:ahLst/>
            <a:cxnLst/>
            <a:rect l="l" t="t" r="r" b="b"/>
            <a:pathLst>
              <a:path w="2534" h="4046" extrusionOk="0">
                <a:moveTo>
                  <a:pt x="1286" y="0"/>
                </a:moveTo>
                <a:cubicBezTo>
                  <a:pt x="567" y="0"/>
                  <a:pt x="0" y="907"/>
                  <a:pt x="0" y="2004"/>
                </a:cubicBezTo>
                <a:cubicBezTo>
                  <a:pt x="0" y="3138"/>
                  <a:pt x="567" y="4045"/>
                  <a:pt x="1286" y="4045"/>
                </a:cubicBezTo>
                <a:cubicBezTo>
                  <a:pt x="1966" y="4045"/>
                  <a:pt x="2533" y="3138"/>
                  <a:pt x="2533" y="2004"/>
                </a:cubicBezTo>
                <a:cubicBezTo>
                  <a:pt x="2533" y="907"/>
                  <a:pt x="1966" y="0"/>
                  <a:pt x="1286" y="0"/>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319" name="Google Shape;1319;p17"/>
          <p:cNvSpPr/>
          <p:nvPr/>
        </p:nvSpPr>
        <p:spPr>
          <a:xfrm>
            <a:off x="374701" y="3192282"/>
            <a:ext cx="432703" cy="108517"/>
          </a:xfrm>
          <a:custGeom>
            <a:avLst/>
            <a:gdLst/>
            <a:ahLst/>
            <a:cxnLst/>
            <a:rect l="l" t="t" r="r" b="b"/>
            <a:pathLst>
              <a:path w="10360" h="2496" extrusionOk="0">
                <a:moveTo>
                  <a:pt x="794" y="0"/>
                </a:moveTo>
                <a:cubicBezTo>
                  <a:pt x="341" y="0"/>
                  <a:pt x="0" y="567"/>
                  <a:pt x="0" y="1248"/>
                </a:cubicBezTo>
                <a:cubicBezTo>
                  <a:pt x="0" y="1966"/>
                  <a:pt x="341" y="2495"/>
                  <a:pt x="794" y="2495"/>
                </a:cubicBezTo>
                <a:lnTo>
                  <a:pt x="9566" y="2495"/>
                </a:lnTo>
                <a:cubicBezTo>
                  <a:pt x="10019" y="2495"/>
                  <a:pt x="10360" y="1966"/>
                  <a:pt x="10360" y="1248"/>
                </a:cubicBezTo>
                <a:cubicBezTo>
                  <a:pt x="10360" y="567"/>
                  <a:pt x="10019" y="0"/>
                  <a:pt x="9566" y="0"/>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320" name="Google Shape;1320;p17"/>
          <p:cNvSpPr/>
          <p:nvPr/>
        </p:nvSpPr>
        <p:spPr>
          <a:xfrm>
            <a:off x="406276" y="3300757"/>
            <a:ext cx="42685" cy="44"/>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321" name="Google Shape;1321;p17"/>
          <p:cNvSpPr/>
          <p:nvPr/>
        </p:nvSpPr>
        <p:spPr>
          <a:xfrm>
            <a:off x="807362" y="3246497"/>
            <a:ext cx="41" cy="44"/>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322" name="Google Shape;1322;p17"/>
          <p:cNvSpPr/>
          <p:nvPr/>
        </p:nvSpPr>
        <p:spPr>
          <a:xfrm>
            <a:off x="376289" y="3207063"/>
            <a:ext cx="431116" cy="93736"/>
          </a:xfrm>
          <a:custGeom>
            <a:avLst/>
            <a:gdLst/>
            <a:ahLst/>
            <a:cxnLst/>
            <a:rect l="l" t="t" r="r" b="b"/>
            <a:pathLst>
              <a:path w="10322" h="2156" extrusionOk="0">
                <a:moveTo>
                  <a:pt x="10057" y="0"/>
                </a:moveTo>
                <a:cubicBezTo>
                  <a:pt x="10095" y="114"/>
                  <a:pt x="10095" y="189"/>
                  <a:pt x="10095" y="303"/>
                </a:cubicBezTo>
                <a:cubicBezTo>
                  <a:pt x="10095" y="1021"/>
                  <a:pt x="9755" y="1551"/>
                  <a:pt x="9301" y="1551"/>
                </a:cubicBezTo>
                <a:lnTo>
                  <a:pt x="530" y="1551"/>
                </a:lnTo>
                <a:cubicBezTo>
                  <a:pt x="303" y="1551"/>
                  <a:pt x="114" y="1437"/>
                  <a:pt x="0" y="1248"/>
                </a:cubicBezTo>
                <a:lnTo>
                  <a:pt x="0" y="1248"/>
                </a:lnTo>
                <a:cubicBezTo>
                  <a:pt x="76" y="1777"/>
                  <a:pt x="378" y="2155"/>
                  <a:pt x="719" y="2155"/>
                </a:cubicBezTo>
                <a:lnTo>
                  <a:pt x="9528" y="2155"/>
                </a:lnTo>
                <a:cubicBezTo>
                  <a:pt x="9981" y="2155"/>
                  <a:pt x="10322" y="1626"/>
                  <a:pt x="10322" y="908"/>
                </a:cubicBezTo>
                <a:cubicBezTo>
                  <a:pt x="10322" y="530"/>
                  <a:pt x="10208" y="227"/>
                  <a:pt x="10057" y="0"/>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323" name="Google Shape;1323;p17"/>
          <p:cNvSpPr/>
          <p:nvPr/>
        </p:nvSpPr>
        <p:spPr>
          <a:xfrm>
            <a:off x="728423" y="3634439"/>
            <a:ext cx="105837" cy="175907"/>
          </a:xfrm>
          <a:custGeom>
            <a:avLst/>
            <a:gdLst/>
            <a:ahLst/>
            <a:cxnLst/>
            <a:rect l="l" t="t" r="r" b="b"/>
            <a:pathLst>
              <a:path w="2534" h="4046" extrusionOk="0">
                <a:moveTo>
                  <a:pt x="1286" y="0"/>
                </a:moveTo>
                <a:cubicBezTo>
                  <a:pt x="567" y="0"/>
                  <a:pt x="0" y="908"/>
                  <a:pt x="0" y="2042"/>
                </a:cubicBezTo>
                <a:cubicBezTo>
                  <a:pt x="0" y="3138"/>
                  <a:pt x="567" y="4046"/>
                  <a:pt x="1286" y="4046"/>
                </a:cubicBezTo>
                <a:cubicBezTo>
                  <a:pt x="1966" y="4046"/>
                  <a:pt x="2533" y="3138"/>
                  <a:pt x="2533" y="2042"/>
                </a:cubicBezTo>
                <a:cubicBezTo>
                  <a:pt x="2533" y="908"/>
                  <a:pt x="1966" y="0"/>
                  <a:pt x="1286" y="0"/>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324" name="Google Shape;1324;p17"/>
          <p:cNvSpPr/>
          <p:nvPr/>
        </p:nvSpPr>
        <p:spPr>
          <a:xfrm>
            <a:off x="374701" y="3668959"/>
            <a:ext cx="432703" cy="108517"/>
          </a:xfrm>
          <a:custGeom>
            <a:avLst/>
            <a:gdLst/>
            <a:ahLst/>
            <a:cxnLst/>
            <a:rect l="l" t="t" r="r" b="b"/>
            <a:pathLst>
              <a:path w="10360" h="2496" extrusionOk="0">
                <a:moveTo>
                  <a:pt x="794" y="0"/>
                </a:moveTo>
                <a:cubicBezTo>
                  <a:pt x="341" y="0"/>
                  <a:pt x="0" y="530"/>
                  <a:pt x="0" y="1248"/>
                </a:cubicBezTo>
                <a:cubicBezTo>
                  <a:pt x="0" y="1929"/>
                  <a:pt x="341" y="2496"/>
                  <a:pt x="794" y="2496"/>
                </a:cubicBezTo>
                <a:lnTo>
                  <a:pt x="9566" y="2496"/>
                </a:lnTo>
                <a:cubicBezTo>
                  <a:pt x="10019" y="2496"/>
                  <a:pt x="10360" y="1929"/>
                  <a:pt x="10360" y="1248"/>
                </a:cubicBezTo>
                <a:cubicBezTo>
                  <a:pt x="10360" y="530"/>
                  <a:pt x="10019" y="0"/>
                  <a:pt x="9566" y="0"/>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325" name="Google Shape;1325;p17"/>
          <p:cNvSpPr/>
          <p:nvPr/>
        </p:nvSpPr>
        <p:spPr>
          <a:xfrm>
            <a:off x="406276" y="3777434"/>
            <a:ext cx="42685" cy="44"/>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326" name="Google Shape;1326;p17"/>
          <p:cNvSpPr/>
          <p:nvPr/>
        </p:nvSpPr>
        <p:spPr>
          <a:xfrm>
            <a:off x="807362" y="3721565"/>
            <a:ext cx="41" cy="1696"/>
          </a:xfrm>
          <a:custGeom>
            <a:avLst/>
            <a:gdLst/>
            <a:ahLst/>
            <a:cxnLst/>
            <a:rect l="l" t="t" r="r" b="b"/>
            <a:pathLst>
              <a:path w="1" h="39" extrusionOk="0">
                <a:moveTo>
                  <a:pt x="1" y="38"/>
                </a:moveTo>
                <a:lnTo>
                  <a:pt x="1" y="38"/>
                </a:lnTo>
                <a:lnTo>
                  <a:pt x="1" y="38"/>
                </a:lnTo>
                <a:close/>
                <a:moveTo>
                  <a:pt x="1" y="0"/>
                </a:moveTo>
                <a:lnTo>
                  <a:pt x="1" y="0"/>
                </a:lnTo>
                <a:lnTo>
                  <a:pt x="1" y="0"/>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327" name="Google Shape;1327;p17"/>
          <p:cNvSpPr/>
          <p:nvPr/>
        </p:nvSpPr>
        <p:spPr>
          <a:xfrm>
            <a:off x="376289" y="3682090"/>
            <a:ext cx="431116" cy="95388"/>
          </a:xfrm>
          <a:custGeom>
            <a:avLst/>
            <a:gdLst/>
            <a:ahLst/>
            <a:cxnLst/>
            <a:rect l="l" t="t" r="r" b="b"/>
            <a:pathLst>
              <a:path w="10322" h="2194" extrusionOk="0">
                <a:moveTo>
                  <a:pt x="10057" y="1"/>
                </a:moveTo>
                <a:cubicBezTo>
                  <a:pt x="10095" y="114"/>
                  <a:pt x="10095" y="228"/>
                  <a:pt x="10095" y="341"/>
                </a:cubicBezTo>
                <a:cubicBezTo>
                  <a:pt x="10095" y="1022"/>
                  <a:pt x="9755" y="1589"/>
                  <a:pt x="9301" y="1589"/>
                </a:cubicBezTo>
                <a:lnTo>
                  <a:pt x="530" y="1589"/>
                </a:lnTo>
                <a:cubicBezTo>
                  <a:pt x="303" y="1589"/>
                  <a:pt x="114" y="1475"/>
                  <a:pt x="0" y="1248"/>
                </a:cubicBezTo>
                <a:lnTo>
                  <a:pt x="0" y="1248"/>
                </a:lnTo>
                <a:cubicBezTo>
                  <a:pt x="76" y="1778"/>
                  <a:pt x="340" y="2156"/>
                  <a:pt x="719" y="2194"/>
                </a:cubicBezTo>
                <a:lnTo>
                  <a:pt x="9528" y="2194"/>
                </a:lnTo>
                <a:cubicBezTo>
                  <a:pt x="9981" y="2194"/>
                  <a:pt x="10322" y="1627"/>
                  <a:pt x="10322" y="946"/>
                </a:cubicBezTo>
                <a:lnTo>
                  <a:pt x="10322" y="908"/>
                </a:lnTo>
                <a:cubicBezTo>
                  <a:pt x="10322" y="568"/>
                  <a:pt x="10208" y="228"/>
                  <a:pt x="10057" y="1"/>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328" name="Google Shape;1328;p17"/>
          <p:cNvSpPr/>
          <p:nvPr/>
        </p:nvSpPr>
        <p:spPr>
          <a:xfrm>
            <a:off x="728423" y="4111118"/>
            <a:ext cx="105837" cy="175951"/>
          </a:xfrm>
          <a:custGeom>
            <a:avLst/>
            <a:gdLst/>
            <a:ahLst/>
            <a:cxnLst/>
            <a:rect l="l" t="t" r="r" b="b"/>
            <a:pathLst>
              <a:path w="2534" h="4047" extrusionOk="0">
                <a:moveTo>
                  <a:pt x="1286" y="1"/>
                </a:moveTo>
                <a:cubicBezTo>
                  <a:pt x="567" y="1"/>
                  <a:pt x="0" y="908"/>
                  <a:pt x="0" y="2004"/>
                </a:cubicBezTo>
                <a:cubicBezTo>
                  <a:pt x="0" y="3139"/>
                  <a:pt x="567" y="4046"/>
                  <a:pt x="1286" y="4046"/>
                </a:cubicBezTo>
                <a:cubicBezTo>
                  <a:pt x="1966" y="4046"/>
                  <a:pt x="2533" y="3139"/>
                  <a:pt x="2533" y="2004"/>
                </a:cubicBezTo>
                <a:cubicBezTo>
                  <a:pt x="2533" y="908"/>
                  <a:pt x="1966" y="1"/>
                  <a:pt x="1286" y="1"/>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329" name="Google Shape;1329;p17"/>
          <p:cNvSpPr/>
          <p:nvPr/>
        </p:nvSpPr>
        <p:spPr>
          <a:xfrm>
            <a:off x="374701" y="4143986"/>
            <a:ext cx="432703" cy="10856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330" name="Google Shape;1330;p17"/>
          <p:cNvSpPr/>
          <p:nvPr/>
        </p:nvSpPr>
        <p:spPr>
          <a:xfrm>
            <a:off x="406276" y="4252503"/>
            <a:ext cx="42685" cy="44"/>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331" name="Google Shape;1331;p17"/>
          <p:cNvSpPr/>
          <p:nvPr/>
        </p:nvSpPr>
        <p:spPr>
          <a:xfrm>
            <a:off x="807362" y="4198245"/>
            <a:ext cx="41" cy="44"/>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332" name="Google Shape;1332;p17"/>
          <p:cNvSpPr/>
          <p:nvPr/>
        </p:nvSpPr>
        <p:spPr>
          <a:xfrm>
            <a:off x="376289" y="4158811"/>
            <a:ext cx="431116" cy="93736"/>
          </a:xfrm>
          <a:custGeom>
            <a:avLst/>
            <a:gdLst/>
            <a:ahLst/>
            <a:cxnLst/>
            <a:rect l="l" t="t" r="r" b="b"/>
            <a:pathLst>
              <a:path w="10322" h="2156" extrusionOk="0">
                <a:moveTo>
                  <a:pt x="10057" y="0"/>
                </a:moveTo>
                <a:cubicBezTo>
                  <a:pt x="10095" y="113"/>
                  <a:pt x="10095" y="189"/>
                  <a:pt x="10095" y="302"/>
                </a:cubicBezTo>
                <a:cubicBezTo>
                  <a:pt x="10095" y="1021"/>
                  <a:pt x="9755" y="1550"/>
                  <a:pt x="9301" y="1550"/>
                </a:cubicBezTo>
                <a:lnTo>
                  <a:pt x="530" y="1550"/>
                </a:lnTo>
                <a:cubicBezTo>
                  <a:pt x="303" y="1550"/>
                  <a:pt x="114" y="1437"/>
                  <a:pt x="0" y="1248"/>
                </a:cubicBezTo>
                <a:lnTo>
                  <a:pt x="0" y="1248"/>
                </a:lnTo>
                <a:cubicBezTo>
                  <a:pt x="76" y="1739"/>
                  <a:pt x="340" y="2155"/>
                  <a:pt x="719" y="2155"/>
                </a:cubicBezTo>
                <a:lnTo>
                  <a:pt x="9528" y="2155"/>
                </a:lnTo>
                <a:cubicBezTo>
                  <a:pt x="9981" y="2155"/>
                  <a:pt x="10322" y="1588"/>
                  <a:pt x="10322" y="907"/>
                </a:cubicBezTo>
                <a:cubicBezTo>
                  <a:pt x="10322" y="529"/>
                  <a:pt x="10208" y="227"/>
                  <a:pt x="10057" y="0"/>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333" name="Google Shape;1333;p17"/>
          <p:cNvSpPr/>
          <p:nvPr/>
        </p:nvSpPr>
        <p:spPr>
          <a:xfrm>
            <a:off x="728423" y="4586187"/>
            <a:ext cx="105837" cy="175907"/>
          </a:xfrm>
          <a:custGeom>
            <a:avLst/>
            <a:gdLst/>
            <a:ahLst/>
            <a:cxnLst/>
            <a:rect l="l" t="t" r="r" b="b"/>
            <a:pathLst>
              <a:path w="2534" h="4046" extrusionOk="0">
                <a:moveTo>
                  <a:pt x="1286" y="0"/>
                </a:moveTo>
                <a:cubicBezTo>
                  <a:pt x="567" y="0"/>
                  <a:pt x="0" y="907"/>
                  <a:pt x="0" y="2042"/>
                </a:cubicBezTo>
                <a:cubicBezTo>
                  <a:pt x="0" y="3138"/>
                  <a:pt x="567" y="4045"/>
                  <a:pt x="1286" y="4045"/>
                </a:cubicBezTo>
                <a:cubicBezTo>
                  <a:pt x="1966" y="4045"/>
                  <a:pt x="2533" y="3138"/>
                  <a:pt x="2533" y="2042"/>
                </a:cubicBezTo>
                <a:cubicBezTo>
                  <a:pt x="2533" y="907"/>
                  <a:pt x="1966" y="0"/>
                  <a:pt x="1286" y="0"/>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334" name="Google Shape;1334;p17"/>
          <p:cNvSpPr/>
          <p:nvPr/>
        </p:nvSpPr>
        <p:spPr>
          <a:xfrm>
            <a:off x="374701" y="4620665"/>
            <a:ext cx="432703" cy="108561"/>
          </a:xfrm>
          <a:custGeom>
            <a:avLst/>
            <a:gdLst/>
            <a:ahLst/>
            <a:cxnLst/>
            <a:rect l="l" t="t" r="r" b="b"/>
            <a:pathLst>
              <a:path w="10360" h="2497" extrusionOk="0">
                <a:moveTo>
                  <a:pt x="794" y="1"/>
                </a:moveTo>
                <a:cubicBezTo>
                  <a:pt x="341" y="1"/>
                  <a:pt x="0" y="530"/>
                  <a:pt x="0" y="1249"/>
                </a:cubicBezTo>
                <a:cubicBezTo>
                  <a:pt x="0" y="1929"/>
                  <a:pt x="341" y="2496"/>
                  <a:pt x="794" y="2496"/>
                </a:cubicBezTo>
                <a:lnTo>
                  <a:pt x="9566" y="2496"/>
                </a:lnTo>
                <a:cubicBezTo>
                  <a:pt x="10019" y="2496"/>
                  <a:pt x="10360" y="1929"/>
                  <a:pt x="10360" y="1249"/>
                </a:cubicBezTo>
                <a:cubicBezTo>
                  <a:pt x="10360" y="530"/>
                  <a:pt x="10019" y="1"/>
                  <a:pt x="9566" y="1"/>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335" name="Google Shape;1335;p17"/>
          <p:cNvSpPr/>
          <p:nvPr/>
        </p:nvSpPr>
        <p:spPr>
          <a:xfrm>
            <a:off x="406276" y="4729182"/>
            <a:ext cx="42685" cy="44"/>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336" name="Google Shape;1336;p17"/>
          <p:cNvSpPr/>
          <p:nvPr/>
        </p:nvSpPr>
        <p:spPr>
          <a:xfrm>
            <a:off x="807362" y="4673271"/>
            <a:ext cx="41" cy="44"/>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337" name="Google Shape;1337;p17"/>
          <p:cNvSpPr/>
          <p:nvPr/>
        </p:nvSpPr>
        <p:spPr>
          <a:xfrm>
            <a:off x="376289" y="4633838"/>
            <a:ext cx="431116" cy="95388"/>
          </a:xfrm>
          <a:custGeom>
            <a:avLst/>
            <a:gdLst/>
            <a:ahLst/>
            <a:cxnLst/>
            <a:rect l="l" t="t" r="r" b="b"/>
            <a:pathLst>
              <a:path w="10322" h="2194" extrusionOk="0">
                <a:moveTo>
                  <a:pt x="10057" y="0"/>
                </a:moveTo>
                <a:lnTo>
                  <a:pt x="10057" y="0"/>
                </a:ln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6"/>
                </a:cubicBezTo>
                <a:lnTo>
                  <a:pt x="10322" y="908"/>
                </a:lnTo>
                <a:cubicBezTo>
                  <a:pt x="10322" y="568"/>
                  <a:pt x="10208" y="227"/>
                  <a:pt x="10057" y="0"/>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338" name="Google Shape;1338;p17"/>
          <p:cNvSpPr/>
          <p:nvPr/>
        </p:nvSpPr>
        <p:spPr>
          <a:xfrm>
            <a:off x="728423" y="5061213"/>
            <a:ext cx="105837" cy="177559"/>
          </a:xfrm>
          <a:custGeom>
            <a:avLst/>
            <a:gdLst/>
            <a:ahLst/>
            <a:cxnLst/>
            <a:rect l="l" t="t" r="r" b="b"/>
            <a:pathLst>
              <a:path w="2534" h="4084" extrusionOk="0">
                <a:moveTo>
                  <a:pt x="1286" y="0"/>
                </a:moveTo>
                <a:cubicBezTo>
                  <a:pt x="567" y="0"/>
                  <a:pt x="0" y="908"/>
                  <a:pt x="0" y="2042"/>
                </a:cubicBezTo>
                <a:cubicBezTo>
                  <a:pt x="0" y="3176"/>
                  <a:pt x="567" y="4084"/>
                  <a:pt x="1286" y="4084"/>
                </a:cubicBezTo>
                <a:cubicBezTo>
                  <a:pt x="1966" y="4084"/>
                  <a:pt x="2533" y="3176"/>
                  <a:pt x="2533" y="2042"/>
                </a:cubicBezTo>
                <a:cubicBezTo>
                  <a:pt x="2533" y="908"/>
                  <a:pt x="1966" y="0"/>
                  <a:pt x="1286" y="0"/>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339" name="Google Shape;1339;p17"/>
          <p:cNvSpPr/>
          <p:nvPr/>
        </p:nvSpPr>
        <p:spPr>
          <a:xfrm>
            <a:off x="374701" y="5095734"/>
            <a:ext cx="432703" cy="108517"/>
          </a:xfrm>
          <a:custGeom>
            <a:avLst/>
            <a:gdLst/>
            <a:ahLst/>
            <a:cxnLst/>
            <a:rect l="l" t="t" r="r" b="b"/>
            <a:pathLst>
              <a:path w="10360" h="2496" extrusionOk="0">
                <a:moveTo>
                  <a:pt x="794" y="0"/>
                </a:moveTo>
                <a:cubicBezTo>
                  <a:pt x="341" y="0"/>
                  <a:pt x="0" y="567"/>
                  <a:pt x="0" y="1248"/>
                </a:cubicBezTo>
                <a:cubicBezTo>
                  <a:pt x="0" y="1929"/>
                  <a:pt x="341" y="2496"/>
                  <a:pt x="794" y="2496"/>
                </a:cubicBezTo>
                <a:lnTo>
                  <a:pt x="9566" y="2496"/>
                </a:lnTo>
                <a:cubicBezTo>
                  <a:pt x="10019" y="2496"/>
                  <a:pt x="10360" y="1929"/>
                  <a:pt x="10360" y="1248"/>
                </a:cubicBezTo>
                <a:cubicBezTo>
                  <a:pt x="10360" y="567"/>
                  <a:pt x="10019" y="0"/>
                  <a:pt x="9566" y="0"/>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340" name="Google Shape;1340;p17"/>
          <p:cNvSpPr/>
          <p:nvPr/>
        </p:nvSpPr>
        <p:spPr>
          <a:xfrm>
            <a:off x="406276" y="5204207"/>
            <a:ext cx="42685" cy="44"/>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341" name="Google Shape;1341;p17"/>
          <p:cNvSpPr/>
          <p:nvPr/>
        </p:nvSpPr>
        <p:spPr>
          <a:xfrm>
            <a:off x="807362" y="5149993"/>
            <a:ext cx="41" cy="44"/>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342" name="Google Shape;1342;p17"/>
          <p:cNvSpPr/>
          <p:nvPr/>
        </p:nvSpPr>
        <p:spPr>
          <a:xfrm>
            <a:off x="376289" y="5110515"/>
            <a:ext cx="431116" cy="93736"/>
          </a:xfrm>
          <a:custGeom>
            <a:avLst/>
            <a:gdLst/>
            <a:ahLst/>
            <a:cxnLst/>
            <a:rect l="l" t="t" r="r" b="b"/>
            <a:pathLst>
              <a:path w="10322" h="2156" extrusionOk="0">
                <a:moveTo>
                  <a:pt x="10057" y="1"/>
                </a:moveTo>
                <a:lnTo>
                  <a:pt x="10057" y="1"/>
                </a:lnTo>
                <a:cubicBezTo>
                  <a:pt x="10095" y="76"/>
                  <a:pt x="10095" y="190"/>
                  <a:pt x="10095" y="303"/>
                </a:cubicBezTo>
                <a:cubicBezTo>
                  <a:pt x="10095" y="984"/>
                  <a:pt x="9755" y="1551"/>
                  <a:pt x="9301" y="1551"/>
                </a:cubicBezTo>
                <a:lnTo>
                  <a:pt x="530" y="1551"/>
                </a:lnTo>
                <a:cubicBezTo>
                  <a:pt x="303" y="1551"/>
                  <a:pt x="114" y="1437"/>
                  <a:pt x="0" y="1210"/>
                </a:cubicBezTo>
                <a:lnTo>
                  <a:pt x="0" y="1210"/>
                </a:lnTo>
                <a:cubicBezTo>
                  <a:pt x="76" y="1740"/>
                  <a:pt x="340" y="2118"/>
                  <a:pt x="719" y="2156"/>
                </a:cubicBezTo>
                <a:lnTo>
                  <a:pt x="9528" y="2156"/>
                </a:lnTo>
                <a:cubicBezTo>
                  <a:pt x="9981" y="2156"/>
                  <a:pt x="10322" y="1589"/>
                  <a:pt x="10322" y="908"/>
                </a:cubicBezTo>
                <a:cubicBezTo>
                  <a:pt x="10322" y="530"/>
                  <a:pt x="10208" y="227"/>
                  <a:pt x="10057" y="1"/>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343" name="Google Shape;1343;p17"/>
          <p:cNvSpPr/>
          <p:nvPr/>
        </p:nvSpPr>
        <p:spPr>
          <a:xfrm>
            <a:off x="728423" y="5537891"/>
            <a:ext cx="105837" cy="175951"/>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344" name="Google Shape;1344;p17"/>
          <p:cNvSpPr/>
          <p:nvPr/>
        </p:nvSpPr>
        <p:spPr>
          <a:xfrm>
            <a:off x="374701" y="5570760"/>
            <a:ext cx="432703" cy="110169"/>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345" name="Google Shape;1345;p17"/>
          <p:cNvSpPr/>
          <p:nvPr/>
        </p:nvSpPr>
        <p:spPr>
          <a:xfrm>
            <a:off x="406276" y="5680886"/>
            <a:ext cx="42685" cy="44"/>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346" name="Google Shape;1346;p17"/>
          <p:cNvSpPr/>
          <p:nvPr/>
        </p:nvSpPr>
        <p:spPr>
          <a:xfrm>
            <a:off x="807362" y="5625018"/>
            <a:ext cx="41" cy="44"/>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347" name="Google Shape;1347;p17"/>
          <p:cNvSpPr/>
          <p:nvPr/>
        </p:nvSpPr>
        <p:spPr>
          <a:xfrm>
            <a:off x="376289" y="5585584"/>
            <a:ext cx="431116" cy="95344"/>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348" name="Google Shape;1348;p17"/>
          <p:cNvSpPr/>
          <p:nvPr/>
        </p:nvSpPr>
        <p:spPr>
          <a:xfrm>
            <a:off x="376289" y="1303611"/>
            <a:ext cx="431116" cy="95388"/>
          </a:xfrm>
          <a:custGeom>
            <a:avLst/>
            <a:gdLst/>
            <a:ahLst/>
            <a:cxnLst/>
            <a:rect l="l" t="t" r="r" b="b"/>
            <a:pathLst>
              <a:path w="10322" h="2194" extrusionOk="0">
                <a:moveTo>
                  <a:pt x="10057" y="0"/>
                </a:move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5"/>
                </a:cubicBezTo>
                <a:lnTo>
                  <a:pt x="10322" y="908"/>
                </a:lnTo>
                <a:cubicBezTo>
                  <a:pt x="10322" y="567"/>
                  <a:pt x="10208" y="227"/>
                  <a:pt x="10057" y="0"/>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nvGrpSpPr>
          <p:cNvPr id="1349" name="Google Shape;1349;p17"/>
          <p:cNvGrpSpPr/>
          <p:nvPr/>
        </p:nvGrpSpPr>
        <p:grpSpPr>
          <a:xfrm>
            <a:off x="672118" y="425434"/>
            <a:ext cx="592367" cy="531367"/>
            <a:chOff x="2495125" y="2142250"/>
            <a:chExt cx="444275" cy="398525"/>
          </a:xfrm>
        </p:grpSpPr>
        <p:sp>
          <p:nvSpPr>
            <p:cNvPr id="1350" name="Google Shape;1350;p17"/>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351" name="Google Shape;1351;p17"/>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1352" name="Google Shape;1352;p17"/>
          <p:cNvGrpSpPr/>
          <p:nvPr/>
        </p:nvGrpSpPr>
        <p:grpSpPr>
          <a:xfrm>
            <a:off x="10589718" y="5951685"/>
            <a:ext cx="388500" cy="375167"/>
            <a:chOff x="3243875" y="2372825"/>
            <a:chExt cx="291375" cy="281375"/>
          </a:xfrm>
        </p:grpSpPr>
        <p:sp>
          <p:nvSpPr>
            <p:cNvPr id="1353" name="Google Shape;1353;p17"/>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354" name="Google Shape;1354;p17"/>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355" name="Google Shape;1355;p17"/>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356" name="Google Shape;1356;p17"/>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357" name="Google Shape;1357;p17"/>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358" name="Google Shape;1358;p17"/>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359" name="Google Shape;1359;p17"/>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360" name="Google Shape;1360;p17"/>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361" name="Google Shape;1361;p17"/>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362" name="Google Shape;1362;p17"/>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1363" name="Google Shape;1363;p17"/>
          <p:cNvGrpSpPr/>
          <p:nvPr/>
        </p:nvGrpSpPr>
        <p:grpSpPr>
          <a:xfrm>
            <a:off x="1648334" y="425418"/>
            <a:ext cx="222233" cy="224767"/>
            <a:chOff x="4954425" y="2036375"/>
            <a:chExt cx="166675" cy="168575"/>
          </a:xfrm>
        </p:grpSpPr>
        <p:sp>
          <p:nvSpPr>
            <p:cNvPr id="1364" name="Google Shape;1364;p17"/>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365" name="Google Shape;1365;p17"/>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sp>
        <p:nvSpPr>
          <p:cNvPr id="1366" name="Google Shape;1366;p17"/>
          <p:cNvSpPr/>
          <p:nvPr/>
        </p:nvSpPr>
        <p:spPr>
          <a:xfrm>
            <a:off x="10704568" y="483684"/>
            <a:ext cx="158833" cy="108267"/>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367" name="Google Shape;1367;p17"/>
          <p:cNvSpPr/>
          <p:nvPr/>
        </p:nvSpPr>
        <p:spPr>
          <a:xfrm>
            <a:off x="10865817" y="5591967"/>
            <a:ext cx="116000" cy="82567"/>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5"/>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nvGrpSpPr>
          <p:cNvPr id="1368" name="Google Shape;1368;p17"/>
          <p:cNvGrpSpPr/>
          <p:nvPr/>
        </p:nvGrpSpPr>
        <p:grpSpPr>
          <a:xfrm>
            <a:off x="9923034" y="6202167"/>
            <a:ext cx="222233" cy="224767"/>
            <a:chOff x="4954425" y="2036375"/>
            <a:chExt cx="166675" cy="168575"/>
          </a:xfrm>
        </p:grpSpPr>
        <p:sp>
          <p:nvSpPr>
            <p:cNvPr id="1369" name="Google Shape;1369;p17"/>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370" name="Google Shape;1370;p17"/>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spTree>
    <p:extLst>
      <p:ext uri="{BB962C8B-B14F-4D97-AF65-F5344CB8AC3E}">
        <p14:creationId xmlns:p14="http://schemas.microsoft.com/office/powerpoint/2010/main" val="288674017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matchingName="Background 3">
  <p:cSld name="Background 3">
    <p:spTree>
      <p:nvGrpSpPr>
        <p:cNvPr id="1" name="Shape 1371"/>
        <p:cNvGrpSpPr/>
        <p:nvPr/>
      </p:nvGrpSpPr>
      <p:grpSpPr>
        <a:xfrm>
          <a:off x="0" y="0"/>
          <a:ext cx="0" cy="0"/>
          <a:chOff x="0" y="0"/>
          <a:chExt cx="0" cy="0"/>
        </a:xfrm>
      </p:grpSpPr>
      <p:grpSp>
        <p:nvGrpSpPr>
          <p:cNvPr id="1372" name="Google Shape;1372;p18"/>
          <p:cNvGrpSpPr/>
          <p:nvPr/>
        </p:nvGrpSpPr>
        <p:grpSpPr>
          <a:xfrm>
            <a:off x="527859" y="292693"/>
            <a:ext cx="11358487" cy="6384375"/>
            <a:chOff x="395894" y="219519"/>
            <a:chExt cx="8518865" cy="4788281"/>
          </a:xfrm>
        </p:grpSpPr>
        <p:sp>
          <p:nvSpPr>
            <p:cNvPr id="1373" name="Google Shape;1373;p18"/>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nvGrpSpPr>
            <p:cNvPr id="1374" name="Google Shape;1374;p18"/>
            <p:cNvGrpSpPr/>
            <p:nvPr/>
          </p:nvGrpSpPr>
          <p:grpSpPr>
            <a:xfrm>
              <a:off x="8341543" y="2282008"/>
              <a:ext cx="569676" cy="380612"/>
              <a:chOff x="8341543" y="2282008"/>
              <a:chExt cx="569676" cy="380612"/>
            </a:xfrm>
          </p:grpSpPr>
          <p:sp>
            <p:nvSpPr>
              <p:cNvPr id="1375" name="Google Shape;1375;p18"/>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376" name="Google Shape;1376;p18"/>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sp>
          <p:nvSpPr>
            <p:cNvPr id="1377" name="Google Shape;1377;p18"/>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nvGrpSpPr>
            <p:cNvPr id="1378" name="Google Shape;1378;p18"/>
            <p:cNvGrpSpPr/>
            <p:nvPr/>
          </p:nvGrpSpPr>
          <p:grpSpPr>
            <a:xfrm>
              <a:off x="8341543" y="1721094"/>
              <a:ext cx="569676" cy="380612"/>
              <a:chOff x="8341543" y="1721094"/>
              <a:chExt cx="569676" cy="380612"/>
            </a:xfrm>
          </p:grpSpPr>
          <p:sp>
            <p:nvSpPr>
              <p:cNvPr id="1379" name="Google Shape;1379;p18"/>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380" name="Google Shape;1380;p18"/>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1381" name="Google Shape;1381;p18"/>
            <p:cNvGrpSpPr/>
            <p:nvPr/>
          </p:nvGrpSpPr>
          <p:grpSpPr>
            <a:xfrm>
              <a:off x="8346273" y="1183592"/>
              <a:ext cx="568486" cy="388014"/>
              <a:chOff x="8346273" y="1183592"/>
              <a:chExt cx="568486" cy="388014"/>
            </a:xfrm>
          </p:grpSpPr>
          <p:sp>
            <p:nvSpPr>
              <p:cNvPr id="1382" name="Google Shape;1382;p18"/>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383" name="Google Shape;1383;p18"/>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1384" name="Google Shape;1384;p18"/>
            <p:cNvGrpSpPr/>
            <p:nvPr/>
          </p:nvGrpSpPr>
          <p:grpSpPr>
            <a:xfrm>
              <a:off x="8341543" y="606635"/>
              <a:ext cx="569676" cy="388014"/>
              <a:chOff x="8341543" y="606635"/>
              <a:chExt cx="569676" cy="388014"/>
            </a:xfrm>
          </p:grpSpPr>
          <p:sp>
            <p:nvSpPr>
              <p:cNvPr id="1385" name="Google Shape;1385;p18"/>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386" name="Google Shape;1386;p18"/>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1387" name="Google Shape;1387;p18"/>
            <p:cNvGrpSpPr/>
            <p:nvPr/>
          </p:nvGrpSpPr>
          <p:grpSpPr>
            <a:xfrm>
              <a:off x="8341543" y="2842933"/>
              <a:ext cx="569676" cy="380612"/>
              <a:chOff x="8341543" y="2282008"/>
              <a:chExt cx="569676" cy="380612"/>
            </a:xfrm>
          </p:grpSpPr>
          <p:sp>
            <p:nvSpPr>
              <p:cNvPr id="1388" name="Google Shape;1388;p18"/>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389" name="Google Shape;1389;p18"/>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1390" name="Google Shape;1390;p18"/>
            <p:cNvGrpSpPr/>
            <p:nvPr/>
          </p:nvGrpSpPr>
          <p:grpSpPr>
            <a:xfrm>
              <a:off x="8341543" y="3403858"/>
              <a:ext cx="569676" cy="380612"/>
              <a:chOff x="8341543" y="2282008"/>
              <a:chExt cx="569676" cy="380612"/>
            </a:xfrm>
          </p:grpSpPr>
          <p:sp>
            <p:nvSpPr>
              <p:cNvPr id="1391" name="Google Shape;1391;p18"/>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392" name="Google Shape;1392;p18"/>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sp>
          <p:nvSpPr>
            <p:cNvPr id="1393" name="Google Shape;1393;p18"/>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394" name="Google Shape;1394;p18"/>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rgbClr val="FCFAF8"/>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sp>
        <p:nvSpPr>
          <p:cNvPr id="1395" name="Google Shape;1395;p18"/>
          <p:cNvSpPr/>
          <p:nvPr/>
        </p:nvSpPr>
        <p:spPr>
          <a:xfrm>
            <a:off x="728423" y="1255918"/>
            <a:ext cx="105837" cy="175951"/>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396" name="Google Shape;1396;p18"/>
          <p:cNvSpPr/>
          <p:nvPr/>
        </p:nvSpPr>
        <p:spPr>
          <a:xfrm>
            <a:off x="374701" y="1288786"/>
            <a:ext cx="432703" cy="110213"/>
          </a:xfrm>
          <a:custGeom>
            <a:avLst/>
            <a:gdLst/>
            <a:ahLst/>
            <a:cxnLst/>
            <a:rect l="l" t="t" r="r" b="b"/>
            <a:pathLst>
              <a:path w="10360" h="2535"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397" name="Google Shape;1397;p18"/>
          <p:cNvSpPr/>
          <p:nvPr/>
        </p:nvSpPr>
        <p:spPr>
          <a:xfrm>
            <a:off x="406276" y="1398957"/>
            <a:ext cx="42685" cy="44"/>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398" name="Google Shape;1398;p18"/>
          <p:cNvSpPr/>
          <p:nvPr/>
        </p:nvSpPr>
        <p:spPr>
          <a:xfrm>
            <a:off x="807362" y="1343045"/>
            <a:ext cx="41" cy="44"/>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399" name="Google Shape;1399;p18"/>
          <p:cNvSpPr/>
          <p:nvPr/>
        </p:nvSpPr>
        <p:spPr>
          <a:xfrm>
            <a:off x="728423" y="1730987"/>
            <a:ext cx="105837" cy="177559"/>
          </a:xfrm>
          <a:custGeom>
            <a:avLst/>
            <a:gdLst/>
            <a:ahLst/>
            <a:cxnLst/>
            <a:rect l="l" t="t" r="r" b="b"/>
            <a:pathLst>
              <a:path w="2534" h="4084" extrusionOk="0">
                <a:moveTo>
                  <a:pt x="1286" y="0"/>
                </a:moveTo>
                <a:cubicBezTo>
                  <a:pt x="567" y="0"/>
                  <a:pt x="0" y="908"/>
                  <a:pt x="0" y="2042"/>
                </a:cubicBezTo>
                <a:cubicBezTo>
                  <a:pt x="0" y="3176"/>
                  <a:pt x="567" y="4083"/>
                  <a:pt x="1286" y="4083"/>
                </a:cubicBezTo>
                <a:cubicBezTo>
                  <a:pt x="1966" y="4083"/>
                  <a:pt x="2533" y="3176"/>
                  <a:pt x="2533" y="2042"/>
                </a:cubicBezTo>
                <a:cubicBezTo>
                  <a:pt x="2533" y="908"/>
                  <a:pt x="1966" y="0"/>
                  <a:pt x="1286" y="0"/>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400" name="Google Shape;1400;p18"/>
          <p:cNvSpPr/>
          <p:nvPr/>
        </p:nvSpPr>
        <p:spPr>
          <a:xfrm>
            <a:off x="374701" y="1765507"/>
            <a:ext cx="432703" cy="108517"/>
          </a:xfrm>
          <a:custGeom>
            <a:avLst/>
            <a:gdLst/>
            <a:ahLst/>
            <a:cxnLst/>
            <a:rect l="l" t="t" r="r" b="b"/>
            <a:pathLst>
              <a:path w="10360" h="2496" extrusionOk="0">
                <a:moveTo>
                  <a:pt x="794" y="0"/>
                </a:moveTo>
                <a:cubicBezTo>
                  <a:pt x="341" y="0"/>
                  <a:pt x="0" y="567"/>
                  <a:pt x="0" y="1248"/>
                </a:cubicBezTo>
                <a:cubicBezTo>
                  <a:pt x="0" y="1928"/>
                  <a:pt x="341" y="2495"/>
                  <a:pt x="794" y="2495"/>
                </a:cubicBezTo>
                <a:lnTo>
                  <a:pt x="9566" y="2495"/>
                </a:lnTo>
                <a:cubicBezTo>
                  <a:pt x="10019" y="2495"/>
                  <a:pt x="10360" y="1928"/>
                  <a:pt x="10360" y="1248"/>
                </a:cubicBezTo>
                <a:cubicBezTo>
                  <a:pt x="10360" y="567"/>
                  <a:pt x="10019" y="0"/>
                  <a:pt x="9566" y="0"/>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401" name="Google Shape;1401;p18"/>
          <p:cNvSpPr/>
          <p:nvPr/>
        </p:nvSpPr>
        <p:spPr>
          <a:xfrm>
            <a:off x="406276" y="1873982"/>
            <a:ext cx="42685" cy="44"/>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402" name="Google Shape;1402;p18"/>
          <p:cNvSpPr/>
          <p:nvPr/>
        </p:nvSpPr>
        <p:spPr>
          <a:xfrm>
            <a:off x="807362" y="1819723"/>
            <a:ext cx="41" cy="44"/>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403" name="Google Shape;1403;p18"/>
          <p:cNvSpPr/>
          <p:nvPr/>
        </p:nvSpPr>
        <p:spPr>
          <a:xfrm>
            <a:off x="376289" y="1780289"/>
            <a:ext cx="431116" cy="93736"/>
          </a:xfrm>
          <a:custGeom>
            <a:avLst/>
            <a:gdLst/>
            <a:ahLst/>
            <a:cxnLst/>
            <a:rect l="l" t="t" r="r" b="b"/>
            <a:pathLst>
              <a:path w="10322" h="2156" extrusionOk="0">
                <a:moveTo>
                  <a:pt x="10057" y="0"/>
                </a:moveTo>
                <a:lnTo>
                  <a:pt x="10057" y="0"/>
                </a:lnTo>
                <a:cubicBezTo>
                  <a:pt x="10095" y="76"/>
                  <a:pt x="10095" y="190"/>
                  <a:pt x="10095" y="303"/>
                </a:cubicBezTo>
                <a:cubicBezTo>
                  <a:pt x="10095" y="983"/>
                  <a:pt x="9755" y="1551"/>
                  <a:pt x="9301" y="1551"/>
                </a:cubicBezTo>
                <a:lnTo>
                  <a:pt x="530" y="1551"/>
                </a:lnTo>
                <a:cubicBezTo>
                  <a:pt x="303" y="1551"/>
                  <a:pt x="114" y="1437"/>
                  <a:pt x="0" y="1210"/>
                </a:cubicBezTo>
                <a:lnTo>
                  <a:pt x="0" y="1210"/>
                </a:lnTo>
                <a:cubicBezTo>
                  <a:pt x="76" y="1740"/>
                  <a:pt x="378" y="2118"/>
                  <a:pt x="719" y="2155"/>
                </a:cubicBezTo>
                <a:lnTo>
                  <a:pt x="9528" y="2155"/>
                </a:lnTo>
                <a:cubicBezTo>
                  <a:pt x="9981" y="2155"/>
                  <a:pt x="10322" y="1588"/>
                  <a:pt x="10322" y="908"/>
                </a:cubicBezTo>
                <a:cubicBezTo>
                  <a:pt x="10322" y="530"/>
                  <a:pt x="10208" y="227"/>
                  <a:pt x="10057" y="0"/>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404" name="Google Shape;1404;p18"/>
          <p:cNvSpPr/>
          <p:nvPr/>
        </p:nvSpPr>
        <p:spPr>
          <a:xfrm>
            <a:off x="728423" y="2207665"/>
            <a:ext cx="105837" cy="175907"/>
          </a:xfrm>
          <a:custGeom>
            <a:avLst/>
            <a:gdLst/>
            <a:ahLst/>
            <a:cxnLst/>
            <a:rect l="l" t="t" r="r" b="b"/>
            <a:pathLst>
              <a:path w="2534" h="4046" extrusionOk="0">
                <a:moveTo>
                  <a:pt x="1286" y="0"/>
                </a:moveTo>
                <a:cubicBezTo>
                  <a:pt x="567" y="0"/>
                  <a:pt x="0" y="908"/>
                  <a:pt x="0" y="2004"/>
                </a:cubicBezTo>
                <a:cubicBezTo>
                  <a:pt x="0" y="3138"/>
                  <a:pt x="567" y="4046"/>
                  <a:pt x="1286" y="4046"/>
                </a:cubicBezTo>
                <a:cubicBezTo>
                  <a:pt x="1966" y="4046"/>
                  <a:pt x="2533" y="3138"/>
                  <a:pt x="2533" y="2004"/>
                </a:cubicBezTo>
                <a:cubicBezTo>
                  <a:pt x="2533" y="908"/>
                  <a:pt x="1966" y="0"/>
                  <a:pt x="1286" y="0"/>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405" name="Google Shape;1405;p18"/>
          <p:cNvSpPr/>
          <p:nvPr/>
        </p:nvSpPr>
        <p:spPr>
          <a:xfrm>
            <a:off x="374701" y="2240534"/>
            <a:ext cx="432703" cy="110169"/>
          </a:xfrm>
          <a:custGeom>
            <a:avLst/>
            <a:gdLst/>
            <a:ahLst/>
            <a:cxnLst/>
            <a:rect l="l" t="t" r="r" b="b"/>
            <a:pathLst>
              <a:path w="10360" h="2534" extrusionOk="0">
                <a:moveTo>
                  <a:pt x="794" y="1"/>
                </a:moveTo>
                <a:cubicBezTo>
                  <a:pt x="341" y="1"/>
                  <a:pt x="0" y="568"/>
                  <a:pt x="0" y="1248"/>
                </a:cubicBezTo>
                <a:cubicBezTo>
                  <a:pt x="0" y="1967"/>
                  <a:pt x="341" y="2534"/>
                  <a:pt x="794" y="2534"/>
                </a:cubicBezTo>
                <a:lnTo>
                  <a:pt x="9566" y="2534"/>
                </a:lnTo>
                <a:cubicBezTo>
                  <a:pt x="10019" y="2534"/>
                  <a:pt x="10360" y="1967"/>
                  <a:pt x="10360" y="1248"/>
                </a:cubicBezTo>
                <a:cubicBezTo>
                  <a:pt x="10360" y="568"/>
                  <a:pt x="10019" y="1"/>
                  <a:pt x="9566" y="1"/>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406" name="Google Shape;1406;p18"/>
          <p:cNvSpPr/>
          <p:nvPr/>
        </p:nvSpPr>
        <p:spPr>
          <a:xfrm>
            <a:off x="406276" y="2349008"/>
            <a:ext cx="42685" cy="1696"/>
          </a:xfrm>
          <a:custGeom>
            <a:avLst/>
            <a:gdLst/>
            <a:ahLst/>
            <a:cxnLst/>
            <a:rect l="l" t="t" r="r" b="b"/>
            <a:pathLst>
              <a:path w="1022" h="39" extrusionOk="0">
                <a:moveTo>
                  <a:pt x="1021" y="39"/>
                </a:moveTo>
                <a:lnTo>
                  <a:pt x="38" y="39"/>
                </a:lnTo>
                <a:cubicBezTo>
                  <a:pt x="38" y="39"/>
                  <a:pt x="38" y="39"/>
                  <a:pt x="38" y="39"/>
                </a:cubicBezTo>
                <a:cubicBezTo>
                  <a:pt x="38" y="39"/>
                  <a:pt x="38" y="39"/>
                  <a:pt x="38" y="39"/>
                </a:cubicBezTo>
                <a:lnTo>
                  <a:pt x="1021" y="39"/>
                </a:lnTo>
                <a:lnTo>
                  <a:pt x="1021" y="39"/>
                </a:lnTo>
                <a:close/>
                <a:moveTo>
                  <a:pt x="1" y="39"/>
                </a:moveTo>
                <a:lnTo>
                  <a:pt x="1" y="39"/>
                </a:lnTo>
                <a:lnTo>
                  <a:pt x="1" y="39"/>
                </a:lnTo>
                <a:close/>
                <a:moveTo>
                  <a:pt x="1" y="39"/>
                </a:moveTo>
                <a:lnTo>
                  <a:pt x="1" y="39"/>
                </a:lnTo>
                <a:lnTo>
                  <a:pt x="1" y="39"/>
                </a:lnTo>
                <a:close/>
                <a:moveTo>
                  <a:pt x="1" y="39"/>
                </a:moveTo>
                <a:lnTo>
                  <a:pt x="1" y="39"/>
                </a:lnTo>
                <a:lnTo>
                  <a:pt x="1" y="39"/>
                </a:lnTo>
                <a:close/>
                <a:moveTo>
                  <a:pt x="1" y="39"/>
                </a:moveTo>
                <a:cubicBezTo>
                  <a:pt x="1" y="39"/>
                  <a:pt x="1" y="39"/>
                  <a:pt x="1" y="1"/>
                </a:cubicBezTo>
                <a:cubicBezTo>
                  <a:pt x="1" y="39"/>
                  <a:pt x="1" y="39"/>
                  <a:pt x="1" y="39"/>
                </a:cubicBez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407" name="Google Shape;1407;p18"/>
          <p:cNvSpPr/>
          <p:nvPr/>
        </p:nvSpPr>
        <p:spPr>
          <a:xfrm>
            <a:off x="807362" y="2294793"/>
            <a:ext cx="41" cy="44"/>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408" name="Google Shape;1408;p18"/>
          <p:cNvSpPr/>
          <p:nvPr/>
        </p:nvSpPr>
        <p:spPr>
          <a:xfrm>
            <a:off x="376289" y="2255317"/>
            <a:ext cx="431116" cy="95388"/>
          </a:xfrm>
          <a:custGeom>
            <a:avLst/>
            <a:gdLst/>
            <a:ahLst/>
            <a:cxnLst/>
            <a:rect l="l" t="t" r="r" b="b"/>
            <a:pathLst>
              <a:path w="10322" h="2194" extrusionOk="0">
                <a:moveTo>
                  <a:pt x="10057" y="1"/>
                </a:moveTo>
                <a:cubicBezTo>
                  <a:pt x="10095" y="114"/>
                  <a:pt x="10095" y="228"/>
                  <a:pt x="10095" y="303"/>
                </a:cubicBezTo>
                <a:cubicBezTo>
                  <a:pt x="10095" y="1022"/>
                  <a:pt x="9755" y="1589"/>
                  <a:pt x="9301" y="1589"/>
                </a:cubicBezTo>
                <a:lnTo>
                  <a:pt x="530" y="1589"/>
                </a:lnTo>
                <a:cubicBezTo>
                  <a:pt x="303" y="1589"/>
                  <a:pt x="114" y="1438"/>
                  <a:pt x="0" y="1249"/>
                </a:cubicBezTo>
                <a:lnTo>
                  <a:pt x="0" y="1249"/>
                </a:lnTo>
                <a:cubicBezTo>
                  <a:pt x="76" y="1740"/>
                  <a:pt x="340" y="2156"/>
                  <a:pt x="719" y="2156"/>
                </a:cubicBezTo>
                <a:cubicBezTo>
                  <a:pt x="719" y="2194"/>
                  <a:pt x="719" y="2194"/>
                  <a:pt x="719" y="2194"/>
                </a:cubicBezTo>
                <a:lnTo>
                  <a:pt x="9528" y="2194"/>
                </a:lnTo>
                <a:cubicBezTo>
                  <a:pt x="9981" y="2194"/>
                  <a:pt x="10322" y="1627"/>
                  <a:pt x="10322" y="908"/>
                </a:cubicBezTo>
                <a:cubicBezTo>
                  <a:pt x="10322" y="568"/>
                  <a:pt x="10208" y="228"/>
                  <a:pt x="10057" y="1"/>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409" name="Google Shape;1409;p18"/>
          <p:cNvSpPr/>
          <p:nvPr/>
        </p:nvSpPr>
        <p:spPr>
          <a:xfrm>
            <a:off x="728423" y="2682691"/>
            <a:ext cx="105837" cy="177603"/>
          </a:xfrm>
          <a:custGeom>
            <a:avLst/>
            <a:gdLst/>
            <a:ahLst/>
            <a:cxnLst/>
            <a:rect l="l" t="t" r="r" b="b"/>
            <a:pathLst>
              <a:path w="2534" h="4085" extrusionOk="0">
                <a:moveTo>
                  <a:pt x="1286" y="1"/>
                </a:moveTo>
                <a:cubicBezTo>
                  <a:pt x="567" y="1"/>
                  <a:pt x="0" y="908"/>
                  <a:pt x="0" y="2042"/>
                </a:cubicBezTo>
                <a:cubicBezTo>
                  <a:pt x="0" y="3177"/>
                  <a:pt x="567" y="4084"/>
                  <a:pt x="1286" y="4084"/>
                </a:cubicBezTo>
                <a:cubicBezTo>
                  <a:pt x="1966" y="4084"/>
                  <a:pt x="2533" y="3177"/>
                  <a:pt x="2533" y="2042"/>
                </a:cubicBezTo>
                <a:cubicBezTo>
                  <a:pt x="2533" y="908"/>
                  <a:pt x="1966" y="1"/>
                  <a:pt x="1286" y="1"/>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410" name="Google Shape;1410;p18"/>
          <p:cNvSpPr/>
          <p:nvPr/>
        </p:nvSpPr>
        <p:spPr>
          <a:xfrm>
            <a:off x="374701" y="2717213"/>
            <a:ext cx="432703" cy="10856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411" name="Google Shape;1411;p18"/>
          <p:cNvSpPr/>
          <p:nvPr/>
        </p:nvSpPr>
        <p:spPr>
          <a:xfrm>
            <a:off x="406276" y="2825730"/>
            <a:ext cx="42685" cy="44"/>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412" name="Google Shape;1412;p18"/>
          <p:cNvSpPr/>
          <p:nvPr/>
        </p:nvSpPr>
        <p:spPr>
          <a:xfrm>
            <a:off x="807362" y="2769819"/>
            <a:ext cx="41" cy="1696"/>
          </a:xfrm>
          <a:custGeom>
            <a:avLst/>
            <a:gdLst/>
            <a:ahLst/>
            <a:cxnLst/>
            <a:rect l="l" t="t" r="r" b="b"/>
            <a:pathLst>
              <a:path w="1" h="39" extrusionOk="0">
                <a:moveTo>
                  <a:pt x="1" y="38"/>
                </a:moveTo>
                <a:lnTo>
                  <a:pt x="1" y="38"/>
                </a:lnTo>
                <a:lnTo>
                  <a:pt x="1" y="38"/>
                </a:lnTo>
                <a:close/>
                <a:moveTo>
                  <a:pt x="1" y="1"/>
                </a:moveTo>
                <a:lnTo>
                  <a:pt x="1" y="1"/>
                </a:lnTo>
                <a:lnTo>
                  <a:pt x="1" y="1"/>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413" name="Google Shape;1413;p18"/>
          <p:cNvSpPr/>
          <p:nvPr/>
        </p:nvSpPr>
        <p:spPr>
          <a:xfrm>
            <a:off x="376289" y="2732037"/>
            <a:ext cx="431116" cy="93736"/>
          </a:xfrm>
          <a:custGeom>
            <a:avLst/>
            <a:gdLst/>
            <a:ahLst/>
            <a:cxnLst/>
            <a:rect l="l" t="t" r="r" b="b"/>
            <a:pathLst>
              <a:path w="10322" h="2156" extrusionOk="0">
                <a:moveTo>
                  <a:pt x="10057" y="0"/>
                </a:moveTo>
                <a:cubicBezTo>
                  <a:pt x="10095" y="76"/>
                  <a:pt x="10095" y="189"/>
                  <a:pt x="10095" y="303"/>
                </a:cubicBezTo>
                <a:cubicBezTo>
                  <a:pt x="10095" y="983"/>
                  <a:pt x="9755" y="1550"/>
                  <a:pt x="9301" y="1550"/>
                </a:cubicBezTo>
                <a:lnTo>
                  <a:pt x="530" y="1550"/>
                </a:lnTo>
                <a:cubicBezTo>
                  <a:pt x="303" y="1550"/>
                  <a:pt x="114" y="1437"/>
                  <a:pt x="0" y="1210"/>
                </a:cubicBezTo>
                <a:lnTo>
                  <a:pt x="0" y="1210"/>
                </a:lnTo>
                <a:cubicBezTo>
                  <a:pt x="76" y="1739"/>
                  <a:pt x="340" y="2117"/>
                  <a:pt x="719" y="2155"/>
                </a:cubicBezTo>
                <a:lnTo>
                  <a:pt x="9528" y="2155"/>
                </a:lnTo>
                <a:cubicBezTo>
                  <a:pt x="9981" y="2155"/>
                  <a:pt x="10322" y="1588"/>
                  <a:pt x="10322" y="907"/>
                </a:cubicBezTo>
                <a:lnTo>
                  <a:pt x="10322" y="870"/>
                </a:lnTo>
                <a:cubicBezTo>
                  <a:pt x="10322" y="529"/>
                  <a:pt x="10208" y="227"/>
                  <a:pt x="10057" y="0"/>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414" name="Google Shape;1414;p18"/>
          <p:cNvSpPr/>
          <p:nvPr/>
        </p:nvSpPr>
        <p:spPr>
          <a:xfrm>
            <a:off x="728423" y="3159413"/>
            <a:ext cx="105837" cy="175907"/>
          </a:xfrm>
          <a:custGeom>
            <a:avLst/>
            <a:gdLst/>
            <a:ahLst/>
            <a:cxnLst/>
            <a:rect l="l" t="t" r="r" b="b"/>
            <a:pathLst>
              <a:path w="2534" h="4046" extrusionOk="0">
                <a:moveTo>
                  <a:pt x="1286" y="0"/>
                </a:moveTo>
                <a:cubicBezTo>
                  <a:pt x="567" y="0"/>
                  <a:pt x="0" y="907"/>
                  <a:pt x="0" y="2004"/>
                </a:cubicBezTo>
                <a:cubicBezTo>
                  <a:pt x="0" y="3138"/>
                  <a:pt x="567" y="4045"/>
                  <a:pt x="1286" y="4045"/>
                </a:cubicBezTo>
                <a:cubicBezTo>
                  <a:pt x="1966" y="4045"/>
                  <a:pt x="2533" y="3138"/>
                  <a:pt x="2533" y="2004"/>
                </a:cubicBezTo>
                <a:cubicBezTo>
                  <a:pt x="2533" y="907"/>
                  <a:pt x="1966" y="0"/>
                  <a:pt x="1286" y="0"/>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415" name="Google Shape;1415;p18"/>
          <p:cNvSpPr/>
          <p:nvPr/>
        </p:nvSpPr>
        <p:spPr>
          <a:xfrm>
            <a:off x="374701" y="3192282"/>
            <a:ext cx="432703" cy="108517"/>
          </a:xfrm>
          <a:custGeom>
            <a:avLst/>
            <a:gdLst/>
            <a:ahLst/>
            <a:cxnLst/>
            <a:rect l="l" t="t" r="r" b="b"/>
            <a:pathLst>
              <a:path w="10360" h="2496" extrusionOk="0">
                <a:moveTo>
                  <a:pt x="794" y="0"/>
                </a:moveTo>
                <a:cubicBezTo>
                  <a:pt x="341" y="0"/>
                  <a:pt x="0" y="567"/>
                  <a:pt x="0" y="1248"/>
                </a:cubicBezTo>
                <a:cubicBezTo>
                  <a:pt x="0" y="1966"/>
                  <a:pt x="341" y="2495"/>
                  <a:pt x="794" y="2495"/>
                </a:cubicBezTo>
                <a:lnTo>
                  <a:pt x="9566" y="2495"/>
                </a:lnTo>
                <a:cubicBezTo>
                  <a:pt x="10019" y="2495"/>
                  <a:pt x="10360" y="1966"/>
                  <a:pt x="10360" y="1248"/>
                </a:cubicBezTo>
                <a:cubicBezTo>
                  <a:pt x="10360" y="567"/>
                  <a:pt x="10019" y="0"/>
                  <a:pt x="9566" y="0"/>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416" name="Google Shape;1416;p18"/>
          <p:cNvSpPr/>
          <p:nvPr/>
        </p:nvSpPr>
        <p:spPr>
          <a:xfrm>
            <a:off x="406276" y="3300757"/>
            <a:ext cx="42685" cy="44"/>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417" name="Google Shape;1417;p18"/>
          <p:cNvSpPr/>
          <p:nvPr/>
        </p:nvSpPr>
        <p:spPr>
          <a:xfrm>
            <a:off x="807362" y="3246497"/>
            <a:ext cx="41" cy="44"/>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418" name="Google Shape;1418;p18"/>
          <p:cNvSpPr/>
          <p:nvPr/>
        </p:nvSpPr>
        <p:spPr>
          <a:xfrm>
            <a:off x="376289" y="3207063"/>
            <a:ext cx="431116" cy="93736"/>
          </a:xfrm>
          <a:custGeom>
            <a:avLst/>
            <a:gdLst/>
            <a:ahLst/>
            <a:cxnLst/>
            <a:rect l="l" t="t" r="r" b="b"/>
            <a:pathLst>
              <a:path w="10322" h="2156" extrusionOk="0">
                <a:moveTo>
                  <a:pt x="10057" y="0"/>
                </a:moveTo>
                <a:cubicBezTo>
                  <a:pt x="10095" y="114"/>
                  <a:pt x="10095" y="189"/>
                  <a:pt x="10095" y="303"/>
                </a:cubicBezTo>
                <a:cubicBezTo>
                  <a:pt x="10095" y="1021"/>
                  <a:pt x="9755" y="1551"/>
                  <a:pt x="9301" y="1551"/>
                </a:cubicBezTo>
                <a:lnTo>
                  <a:pt x="530" y="1551"/>
                </a:lnTo>
                <a:cubicBezTo>
                  <a:pt x="303" y="1551"/>
                  <a:pt x="114" y="1437"/>
                  <a:pt x="0" y="1248"/>
                </a:cubicBezTo>
                <a:lnTo>
                  <a:pt x="0" y="1248"/>
                </a:lnTo>
                <a:cubicBezTo>
                  <a:pt x="76" y="1777"/>
                  <a:pt x="378" y="2155"/>
                  <a:pt x="719" y="2155"/>
                </a:cubicBezTo>
                <a:lnTo>
                  <a:pt x="9528" y="2155"/>
                </a:lnTo>
                <a:cubicBezTo>
                  <a:pt x="9981" y="2155"/>
                  <a:pt x="10322" y="1626"/>
                  <a:pt x="10322" y="908"/>
                </a:cubicBezTo>
                <a:cubicBezTo>
                  <a:pt x="10322" y="530"/>
                  <a:pt x="10208" y="227"/>
                  <a:pt x="10057" y="0"/>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419" name="Google Shape;1419;p18"/>
          <p:cNvSpPr/>
          <p:nvPr/>
        </p:nvSpPr>
        <p:spPr>
          <a:xfrm>
            <a:off x="728423" y="3634439"/>
            <a:ext cx="105837" cy="175907"/>
          </a:xfrm>
          <a:custGeom>
            <a:avLst/>
            <a:gdLst/>
            <a:ahLst/>
            <a:cxnLst/>
            <a:rect l="l" t="t" r="r" b="b"/>
            <a:pathLst>
              <a:path w="2534" h="4046" extrusionOk="0">
                <a:moveTo>
                  <a:pt x="1286" y="0"/>
                </a:moveTo>
                <a:cubicBezTo>
                  <a:pt x="567" y="0"/>
                  <a:pt x="0" y="908"/>
                  <a:pt x="0" y="2042"/>
                </a:cubicBezTo>
                <a:cubicBezTo>
                  <a:pt x="0" y="3138"/>
                  <a:pt x="567" y="4046"/>
                  <a:pt x="1286" y="4046"/>
                </a:cubicBezTo>
                <a:cubicBezTo>
                  <a:pt x="1966" y="4046"/>
                  <a:pt x="2533" y="3138"/>
                  <a:pt x="2533" y="2042"/>
                </a:cubicBezTo>
                <a:cubicBezTo>
                  <a:pt x="2533" y="908"/>
                  <a:pt x="1966" y="0"/>
                  <a:pt x="1286" y="0"/>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420" name="Google Shape;1420;p18"/>
          <p:cNvSpPr/>
          <p:nvPr/>
        </p:nvSpPr>
        <p:spPr>
          <a:xfrm>
            <a:off x="374701" y="3668959"/>
            <a:ext cx="432703" cy="108517"/>
          </a:xfrm>
          <a:custGeom>
            <a:avLst/>
            <a:gdLst/>
            <a:ahLst/>
            <a:cxnLst/>
            <a:rect l="l" t="t" r="r" b="b"/>
            <a:pathLst>
              <a:path w="10360" h="2496" extrusionOk="0">
                <a:moveTo>
                  <a:pt x="794" y="0"/>
                </a:moveTo>
                <a:cubicBezTo>
                  <a:pt x="341" y="0"/>
                  <a:pt x="0" y="530"/>
                  <a:pt x="0" y="1248"/>
                </a:cubicBezTo>
                <a:cubicBezTo>
                  <a:pt x="0" y="1929"/>
                  <a:pt x="341" y="2496"/>
                  <a:pt x="794" y="2496"/>
                </a:cubicBezTo>
                <a:lnTo>
                  <a:pt x="9566" y="2496"/>
                </a:lnTo>
                <a:cubicBezTo>
                  <a:pt x="10019" y="2496"/>
                  <a:pt x="10360" y="1929"/>
                  <a:pt x="10360" y="1248"/>
                </a:cubicBezTo>
                <a:cubicBezTo>
                  <a:pt x="10360" y="530"/>
                  <a:pt x="10019" y="0"/>
                  <a:pt x="9566" y="0"/>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421" name="Google Shape;1421;p18"/>
          <p:cNvSpPr/>
          <p:nvPr/>
        </p:nvSpPr>
        <p:spPr>
          <a:xfrm>
            <a:off x="406276" y="3777434"/>
            <a:ext cx="42685" cy="44"/>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422" name="Google Shape;1422;p18"/>
          <p:cNvSpPr/>
          <p:nvPr/>
        </p:nvSpPr>
        <p:spPr>
          <a:xfrm>
            <a:off x="807362" y="3721565"/>
            <a:ext cx="41" cy="1696"/>
          </a:xfrm>
          <a:custGeom>
            <a:avLst/>
            <a:gdLst/>
            <a:ahLst/>
            <a:cxnLst/>
            <a:rect l="l" t="t" r="r" b="b"/>
            <a:pathLst>
              <a:path w="1" h="39" extrusionOk="0">
                <a:moveTo>
                  <a:pt x="1" y="38"/>
                </a:moveTo>
                <a:lnTo>
                  <a:pt x="1" y="38"/>
                </a:lnTo>
                <a:lnTo>
                  <a:pt x="1" y="38"/>
                </a:lnTo>
                <a:close/>
                <a:moveTo>
                  <a:pt x="1" y="0"/>
                </a:moveTo>
                <a:lnTo>
                  <a:pt x="1" y="0"/>
                </a:lnTo>
                <a:lnTo>
                  <a:pt x="1" y="0"/>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423" name="Google Shape;1423;p18"/>
          <p:cNvSpPr/>
          <p:nvPr/>
        </p:nvSpPr>
        <p:spPr>
          <a:xfrm>
            <a:off x="376289" y="3682090"/>
            <a:ext cx="431116" cy="95388"/>
          </a:xfrm>
          <a:custGeom>
            <a:avLst/>
            <a:gdLst/>
            <a:ahLst/>
            <a:cxnLst/>
            <a:rect l="l" t="t" r="r" b="b"/>
            <a:pathLst>
              <a:path w="10322" h="2194" extrusionOk="0">
                <a:moveTo>
                  <a:pt x="10057" y="1"/>
                </a:moveTo>
                <a:cubicBezTo>
                  <a:pt x="10095" y="114"/>
                  <a:pt x="10095" y="228"/>
                  <a:pt x="10095" y="341"/>
                </a:cubicBezTo>
                <a:cubicBezTo>
                  <a:pt x="10095" y="1022"/>
                  <a:pt x="9755" y="1589"/>
                  <a:pt x="9301" y="1589"/>
                </a:cubicBezTo>
                <a:lnTo>
                  <a:pt x="530" y="1589"/>
                </a:lnTo>
                <a:cubicBezTo>
                  <a:pt x="303" y="1589"/>
                  <a:pt x="114" y="1475"/>
                  <a:pt x="0" y="1248"/>
                </a:cubicBezTo>
                <a:lnTo>
                  <a:pt x="0" y="1248"/>
                </a:lnTo>
                <a:cubicBezTo>
                  <a:pt x="76" y="1778"/>
                  <a:pt x="340" y="2156"/>
                  <a:pt x="719" y="2194"/>
                </a:cubicBezTo>
                <a:lnTo>
                  <a:pt x="9528" y="2194"/>
                </a:lnTo>
                <a:cubicBezTo>
                  <a:pt x="9981" y="2194"/>
                  <a:pt x="10322" y="1627"/>
                  <a:pt x="10322" y="946"/>
                </a:cubicBezTo>
                <a:lnTo>
                  <a:pt x="10322" y="908"/>
                </a:lnTo>
                <a:cubicBezTo>
                  <a:pt x="10322" y="568"/>
                  <a:pt x="10208" y="228"/>
                  <a:pt x="10057" y="1"/>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424" name="Google Shape;1424;p18"/>
          <p:cNvSpPr/>
          <p:nvPr/>
        </p:nvSpPr>
        <p:spPr>
          <a:xfrm>
            <a:off x="728423" y="4111118"/>
            <a:ext cx="105837" cy="175951"/>
          </a:xfrm>
          <a:custGeom>
            <a:avLst/>
            <a:gdLst/>
            <a:ahLst/>
            <a:cxnLst/>
            <a:rect l="l" t="t" r="r" b="b"/>
            <a:pathLst>
              <a:path w="2534" h="4047" extrusionOk="0">
                <a:moveTo>
                  <a:pt x="1286" y="1"/>
                </a:moveTo>
                <a:cubicBezTo>
                  <a:pt x="567" y="1"/>
                  <a:pt x="0" y="908"/>
                  <a:pt x="0" y="2004"/>
                </a:cubicBezTo>
                <a:cubicBezTo>
                  <a:pt x="0" y="3139"/>
                  <a:pt x="567" y="4046"/>
                  <a:pt x="1286" y="4046"/>
                </a:cubicBezTo>
                <a:cubicBezTo>
                  <a:pt x="1966" y="4046"/>
                  <a:pt x="2533" y="3139"/>
                  <a:pt x="2533" y="2004"/>
                </a:cubicBezTo>
                <a:cubicBezTo>
                  <a:pt x="2533" y="908"/>
                  <a:pt x="1966" y="1"/>
                  <a:pt x="1286" y="1"/>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425" name="Google Shape;1425;p18"/>
          <p:cNvSpPr/>
          <p:nvPr/>
        </p:nvSpPr>
        <p:spPr>
          <a:xfrm>
            <a:off x="374701" y="4143986"/>
            <a:ext cx="432703" cy="10856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426" name="Google Shape;1426;p18"/>
          <p:cNvSpPr/>
          <p:nvPr/>
        </p:nvSpPr>
        <p:spPr>
          <a:xfrm>
            <a:off x="406276" y="4252503"/>
            <a:ext cx="42685" cy="44"/>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427" name="Google Shape;1427;p18"/>
          <p:cNvSpPr/>
          <p:nvPr/>
        </p:nvSpPr>
        <p:spPr>
          <a:xfrm>
            <a:off x="807362" y="4198245"/>
            <a:ext cx="41" cy="44"/>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428" name="Google Shape;1428;p18"/>
          <p:cNvSpPr/>
          <p:nvPr/>
        </p:nvSpPr>
        <p:spPr>
          <a:xfrm>
            <a:off x="376289" y="4158811"/>
            <a:ext cx="431116" cy="93736"/>
          </a:xfrm>
          <a:custGeom>
            <a:avLst/>
            <a:gdLst/>
            <a:ahLst/>
            <a:cxnLst/>
            <a:rect l="l" t="t" r="r" b="b"/>
            <a:pathLst>
              <a:path w="10322" h="2156" extrusionOk="0">
                <a:moveTo>
                  <a:pt x="10057" y="0"/>
                </a:moveTo>
                <a:cubicBezTo>
                  <a:pt x="10095" y="113"/>
                  <a:pt x="10095" y="189"/>
                  <a:pt x="10095" y="302"/>
                </a:cubicBezTo>
                <a:cubicBezTo>
                  <a:pt x="10095" y="1021"/>
                  <a:pt x="9755" y="1550"/>
                  <a:pt x="9301" y="1550"/>
                </a:cubicBezTo>
                <a:lnTo>
                  <a:pt x="530" y="1550"/>
                </a:lnTo>
                <a:cubicBezTo>
                  <a:pt x="303" y="1550"/>
                  <a:pt x="114" y="1437"/>
                  <a:pt x="0" y="1248"/>
                </a:cubicBezTo>
                <a:lnTo>
                  <a:pt x="0" y="1248"/>
                </a:lnTo>
                <a:cubicBezTo>
                  <a:pt x="76" y="1739"/>
                  <a:pt x="340" y="2155"/>
                  <a:pt x="719" y="2155"/>
                </a:cubicBezTo>
                <a:lnTo>
                  <a:pt x="9528" y="2155"/>
                </a:lnTo>
                <a:cubicBezTo>
                  <a:pt x="9981" y="2155"/>
                  <a:pt x="10322" y="1588"/>
                  <a:pt x="10322" y="907"/>
                </a:cubicBezTo>
                <a:cubicBezTo>
                  <a:pt x="10322" y="529"/>
                  <a:pt x="10208" y="227"/>
                  <a:pt x="10057" y="0"/>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429" name="Google Shape;1429;p18"/>
          <p:cNvSpPr/>
          <p:nvPr/>
        </p:nvSpPr>
        <p:spPr>
          <a:xfrm>
            <a:off x="728423" y="4586187"/>
            <a:ext cx="105837" cy="175907"/>
          </a:xfrm>
          <a:custGeom>
            <a:avLst/>
            <a:gdLst/>
            <a:ahLst/>
            <a:cxnLst/>
            <a:rect l="l" t="t" r="r" b="b"/>
            <a:pathLst>
              <a:path w="2534" h="4046" extrusionOk="0">
                <a:moveTo>
                  <a:pt x="1286" y="0"/>
                </a:moveTo>
                <a:cubicBezTo>
                  <a:pt x="567" y="0"/>
                  <a:pt x="0" y="907"/>
                  <a:pt x="0" y="2042"/>
                </a:cubicBezTo>
                <a:cubicBezTo>
                  <a:pt x="0" y="3138"/>
                  <a:pt x="567" y="4045"/>
                  <a:pt x="1286" y="4045"/>
                </a:cubicBezTo>
                <a:cubicBezTo>
                  <a:pt x="1966" y="4045"/>
                  <a:pt x="2533" y="3138"/>
                  <a:pt x="2533" y="2042"/>
                </a:cubicBezTo>
                <a:cubicBezTo>
                  <a:pt x="2533" y="907"/>
                  <a:pt x="1966" y="0"/>
                  <a:pt x="1286" y="0"/>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430" name="Google Shape;1430;p18"/>
          <p:cNvSpPr/>
          <p:nvPr/>
        </p:nvSpPr>
        <p:spPr>
          <a:xfrm>
            <a:off x="374701" y="4620665"/>
            <a:ext cx="432703" cy="108561"/>
          </a:xfrm>
          <a:custGeom>
            <a:avLst/>
            <a:gdLst/>
            <a:ahLst/>
            <a:cxnLst/>
            <a:rect l="l" t="t" r="r" b="b"/>
            <a:pathLst>
              <a:path w="10360" h="2497" extrusionOk="0">
                <a:moveTo>
                  <a:pt x="794" y="1"/>
                </a:moveTo>
                <a:cubicBezTo>
                  <a:pt x="341" y="1"/>
                  <a:pt x="0" y="530"/>
                  <a:pt x="0" y="1249"/>
                </a:cubicBezTo>
                <a:cubicBezTo>
                  <a:pt x="0" y="1929"/>
                  <a:pt x="341" y="2496"/>
                  <a:pt x="794" y="2496"/>
                </a:cubicBezTo>
                <a:lnTo>
                  <a:pt x="9566" y="2496"/>
                </a:lnTo>
                <a:cubicBezTo>
                  <a:pt x="10019" y="2496"/>
                  <a:pt x="10360" y="1929"/>
                  <a:pt x="10360" y="1249"/>
                </a:cubicBezTo>
                <a:cubicBezTo>
                  <a:pt x="10360" y="530"/>
                  <a:pt x="10019" y="1"/>
                  <a:pt x="9566" y="1"/>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431" name="Google Shape;1431;p18"/>
          <p:cNvSpPr/>
          <p:nvPr/>
        </p:nvSpPr>
        <p:spPr>
          <a:xfrm>
            <a:off x="406276" y="4729182"/>
            <a:ext cx="42685" cy="44"/>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432" name="Google Shape;1432;p18"/>
          <p:cNvSpPr/>
          <p:nvPr/>
        </p:nvSpPr>
        <p:spPr>
          <a:xfrm>
            <a:off x="807362" y="4673271"/>
            <a:ext cx="41" cy="44"/>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433" name="Google Shape;1433;p18"/>
          <p:cNvSpPr/>
          <p:nvPr/>
        </p:nvSpPr>
        <p:spPr>
          <a:xfrm>
            <a:off x="376289" y="4633838"/>
            <a:ext cx="431116" cy="95388"/>
          </a:xfrm>
          <a:custGeom>
            <a:avLst/>
            <a:gdLst/>
            <a:ahLst/>
            <a:cxnLst/>
            <a:rect l="l" t="t" r="r" b="b"/>
            <a:pathLst>
              <a:path w="10322" h="2194" extrusionOk="0">
                <a:moveTo>
                  <a:pt x="10057" y="0"/>
                </a:moveTo>
                <a:lnTo>
                  <a:pt x="10057" y="0"/>
                </a:ln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6"/>
                </a:cubicBezTo>
                <a:lnTo>
                  <a:pt x="10322" y="908"/>
                </a:lnTo>
                <a:cubicBezTo>
                  <a:pt x="10322" y="568"/>
                  <a:pt x="10208" y="227"/>
                  <a:pt x="10057" y="0"/>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434" name="Google Shape;1434;p18"/>
          <p:cNvSpPr/>
          <p:nvPr/>
        </p:nvSpPr>
        <p:spPr>
          <a:xfrm>
            <a:off x="728423" y="5061213"/>
            <a:ext cx="105837" cy="177559"/>
          </a:xfrm>
          <a:custGeom>
            <a:avLst/>
            <a:gdLst/>
            <a:ahLst/>
            <a:cxnLst/>
            <a:rect l="l" t="t" r="r" b="b"/>
            <a:pathLst>
              <a:path w="2534" h="4084" extrusionOk="0">
                <a:moveTo>
                  <a:pt x="1286" y="0"/>
                </a:moveTo>
                <a:cubicBezTo>
                  <a:pt x="567" y="0"/>
                  <a:pt x="0" y="908"/>
                  <a:pt x="0" y="2042"/>
                </a:cubicBezTo>
                <a:cubicBezTo>
                  <a:pt x="0" y="3176"/>
                  <a:pt x="567" y="4084"/>
                  <a:pt x="1286" y="4084"/>
                </a:cubicBezTo>
                <a:cubicBezTo>
                  <a:pt x="1966" y="4084"/>
                  <a:pt x="2533" y="3176"/>
                  <a:pt x="2533" y="2042"/>
                </a:cubicBezTo>
                <a:cubicBezTo>
                  <a:pt x="2533" y="908"/>
                  <a:pt x="1966" y="0"/>
                  <a:pt x="1286" y="0"/>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435" name="Google Shape;1435;p18"/>
          <p:cNvSpPr/>
          <p:nvPr/>
        </p:nvSpPr>
        <p:spPr>
          <a:xfrm>
            <a:off x="374701" y="5095734"/>
            <a:ext cx="432703" cy="108517"/>
          </a:xfrm>
          <a:custGeom>
            <a:avLst/>
            <a:gdLst/>
            <a:ahLst/>
            <a:cxnLst/>
            <a:rect l="l" t="t" r="r" b="b"/>
            <a:pathLst>
              <a:path w="10360" h="2496" extrusionOk="0">
                <a:moveTo>
                  <a:pt x="794" y="0"/>
                </a:moveTo>
                <a:cubicBezTo>
                  <a:pt x="341" y="0"/>
                  <a:pt x="0" y="567"/>
                  <a:pt x="0" y="1248"/>
                </a:cubicBezTo>
                <a:cubicBezTo>
                  <a:pt x="0" y="1929"/>
                  <a:pt x="341" y="2496"/>
                  <a:pt x="794" y="2496"/>
                </a:cubicBezTo>
                <a:lnTo>
                  <a:pt x="9566" y="2496"/>
                </a:lnTo>
                <a:cubicBezTo>
                  <a:pt x="10019" y="2496"/>
                  <a:pt x="10360" y="1929"/>
                  <a:pt x="10360" y="1248"/>
                </a:cubicBezTo>
                <a:cubicBezTo>
                  <a:pt x="10360" y="567"/>
                  <a:pt x="10019" y="0"/>
                  <a:pt x="9566" y="0"/>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436" name="Google Shape;1436;p18"/>
          <p:cNvSpPr/>
          <p:nvPr/>
        </p:nvSpPr>
        <p:spPr>
          <a:xfrm>
            <a:off x="406276" y="5204207"/>
            <a:ext cx="42685" cy="44"/>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437" name="Google Shape;1437;p18"/>
          <p:cNvSpPr/>
          <p:nvPr/>
        </p:nvSpPr>
        <p:spPr>
          <a:xfrm>
            <a:off x="807362" y="5149993"/>
            <a:ext cx="41" cy="44"/>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438" name="Google Shape;1438;p18"/>
          <p:cNvSpPr/>
          <p:nvPr/>
        </p:nvSpPr>
        <p:spPr>
          <a:xfrm>
            <a:off x="376289" y="5110515"/>
            <a:ext cx="431116" cy="93736"/>
          </a:xfrm>
          <a:custGeom>
            <a:avLst/>
            <a:gdLst/>
            <a:ahLst/>
            <a:cxnLst/>
            <a:rect l="l" t="t" r="r" b="b"/>
            <a:pathLst>
              <a:path w="10322" h="2156" extrusionOk="0">
                <a:moveTo>
                  <a:pt x="10057" y="1"/>
                </a:moveTo>
                <a:lnTo>
                  <a:pt x="10057" y="1"/>
                </a:lnTo>
                <a:cubicBezTo>
                  <a:pt x="10095" y="76"/>
                  <a:pt x="10095" y="190"/>
                  <a:pt x="10095" y="303"/>
                </a:cubicBezTo>
                <a:cubicBezTo>
                  <a:pt x="10095" y="984"/>
                  <a:pt x="9755" y="1551"/>
                  <a:pt x="9301" y="1551"/>
                </a:cubicBezTo>
                <a:lnTo>
                  <a:pt x="530" y="1551"/>
                </a:lnTo>
                <a:cubicBezTo>
                  <a:pt x="303" y="1551"/>
                  <a:pt x="114" y="1437"/>
                  <a:pt x="0" y="1210"/>
                </a:cubicBezTo>
                <a:lnTo>
                  <a:pt x="0" y="1210"/>
                </a:lnTo>
                <a:cubicBezTo>
                  <a:pt x="76" y="1740"/>
                  <a:pt x="340" y="2118"/>
                  <a:pt x="719" y="2156"/>
                </a:cubicBezTo>
                <a:lnTo>
                  <a:pt x="9528" y="2156"/>
                </a:lnTo>
                <a:cubicBezTo>
                  <a:pt x="9981" y="2156"/>
                  <a:pt x="10322" y="1589"/>
                  <a:pt x="10322" y="908"/>
                </a:cubicBezTo>
                <a:cubicBezTo>
                  <a:pt x="10322" y="530"/>
                  <a:pt x="10208" y="227"/>
                  <a:pt x="10057" y="1"/>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439" name="Google Shape;1439;p18"/>
          <p:cNvSpPr/>
          <p:nvPr/>
        </p:nvSpPr>
        <p:spPr>
          <a:xfrm>
            <a:off x="728423" y="5537891"/>
            <a:ext cx="105837" cy="175951"/>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440" name="Google Shape;1440;p18"/>
          <p:cNvSpPr/>
          <p:nvPr/>
        </p:nvSpPr>
        <p:spPr>
          <a:xfrm>
            <a:off x="374701" y="5570760"/>
            <a:ext cx="432703" cy="110169"/>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441" name="Google Shape;1441;p18"/>
          <p:cNvSpPr/>
          <p:nvPr/>
        </p:nvSpPr>
        <p:spPr>
          <a:xfrm>
            <a:off x="406276" y="5680886"/>
            <a:ext cx="42685" cy="44"/>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442" name="Google Shape;1442;p18"/>
          <p:cNvSpPr/>
          <p:nvPr/>
        </p:nvSpPr>
        <p:spPr>
          <a:xfrm>
            <a:off x="807362" y="5625018"/>
            <a:ext cx="41" cy="44"/>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443" name="Google Shape;1443;p18"/>
          <p:cNvSpPr/>
          <p:nvPr/>
        </p:nvSpPr>
        <p:spPr>
          <a:xfrm>
            <a:off x="376289" y="5585584"/>
            <a:ext cx="431116" cy="95344"/>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444" name="Google Shape;1444;p18"/>
          <p:cNvSpPr/>
          <p:nvPr/>
        </p:nvSpPr>
        <p:spPr>
          <a:xfrm>
            <a:off x="376289" y="1303611"/>
            <a:ext cx="431116" cy="95388"/>
          </a:xfrm>
          <a:custGeom>
            <a:avLst/>
            <a:gdLst/>
            <a:ahLst/>
            <a:cxnLst/>
            <a:rect l="l" t="t" r="r" b="b"/>
            <a:pathLst>
              <a:path w="10322" h="2194" extrusionOk="0">
                <a:moveTo>
                  <a:pt x="10057" y="0"/>
                </a:move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5"/>
                </a:cubicBezTo>
                <a:lnTo>
                  <a:pt x="10322" y="908"/>
                </a:lnTo>
                <a:cubicBezTo>
                  <a:pt x="10322" y="567"/>
                  <a:pt x="10208" y="227"/>
                  <a:pt x="10057" y="0"/>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445" name="Google Shape;1445;p18"/>
          <p:cNvSpPr/>
          <p:nvPr/>
        </p:nvSpPr>
        <p:spPr>
          <a:xfrm>
            <a:off x="305201" y="180913"/>
            <a:ext cx="1059620" cy="915619"/>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chemeClr val="accent4"/>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nvGrpSpPr>
          <p:cNvPr id="1446" name="Google Shape;1446;p18"/>
          <p:cNvGrpSpPr/>
          <p:nvPr/>
        </p:nvGrpSpPr>
        <p:grpSpPr>
          <a:xfrm>
            <a:off x="1417667" y="1108234"/>
            <a:ext cx="592367" cy="531367"/>
            <a:chOff x="2495125" y="2142250"/>
            <a:chExt cx="444275" cy="398525"/>
          </a:xfrm>
        </p:grpSpPr>
        <p:sp>
          <p:nvSpPr>
            <p:cNvPr id="1447" name="Google Shape;1447;p18"/>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448" name="Google Shape;1448;p18"/>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1449" name="Google Shape;1449;p18"/>
          <p:cNvGrpSpPr/>
          <p:nvPr/>
        </p:nvGrpSpPr>
        <p:grpSpPr>
          <a:xfrm>
            <a:off x="10419001" y="5951667"/>
            <a:ext cx="388500" cy="375167"/>
            <a:chOff x="3243875" y="2372825"/>
            <a:chExt cx="291375" cy="281375"/>
          </a:xfrm>
        </p:grpSpPr>
        <p:sp>
          <p:nvSpPr>
            <p:cNvPr id="1450" name="Google Shape;1450;p18"/>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451" name="Google Shape;1451;p18"/>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452" name="Google Shape;1452;p18"/>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453" name="Google Shape;1453;p18"/>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454" name="Google Shape;1454;p18"/>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455" name="Google Shape;1455;p18"/>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456" name="Google Shape;1456;p18"/>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457" name="Google Shape;1457;p18"/>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458" name="Google Shape;1458;p18"/>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459" name="Google Shape;1459;p18"/>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1460" name="Google Shape;1460;p18"/>
          <p:cNvGrpSpPr/>
          <p:nvPr/>
        </p:nvGrpSpPr>
        <p:grpSpPr>
          <a:xfrm>
            <a:off x="10071401" y="934467"/>
            <a:ext cx="222233" cy="224767"/>
            <a:chOff x="4954425" y="2036375"/>
            <a:chExt cx="166675" cy="168575"/>
          </a:xfrm>
        </p:grpSpPr>
        <p:sp>
          <p:nvSpPr>
            <p:cNvPr id="1461" name="Google Shape;1461;p18"/>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462" name="Google Shape;1462;p18"/>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sp>
        <p:nvSpPr>
          <p:cNvPr id="1463" name="Google Shape;1463;p18"/>
          <p:cNvSpPr/>
          <p:nvPr/>
        </p:nvSpPr>
        <p:spPr>
          <a:xfrm>
            <a:off x="2503401" y="718733"/>
            <a:ext cx="158833" cy="108267"/>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1"/>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464" name="Google Shape;1464;p18"/>
          <p:cNvSpPr/>
          <p:nvPr/>
        </p:nvSpPr>
        <p:spPr>
          <a:xfrm>
            <a:off x="10958000" y="5420001"/>
            <a:ext cx="116000" cy="82567"/>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5"/>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230987889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matchingName="Background 4">
  <p:cSld name="Background 4">
    <p:spTree>
      <p:nvGrpSpPr>
        <p:cNvPr id="1" name="Shape 1465"/>
        <p:cNvGrpSpPr/>
        <p:nvPr/>
      </p:nvGrpSpPr>
      <p:grpSpPr>
        <a:xfrm>
          <a:off x="0" y="0"/>
          <a:ext cx="0" cy="0"/>
          <a:chOff x="0" y="0"/>
          <a:chExt cx="0" cy="0"/>
        </a:xfrm>
      </p:grpSpPr>
      <p:grpSp>
        <p:nvGrpSpPr>
          <p:cNvPr id="1466" name="Google Shape;1466;p19"/>
          <p:cNvGrpSpPr/>
          <p:nvPr/>
        </p:nvGrpSpPr>
        <p:grpSpPr>
          <a:xfrm>
            <a:off x="527859" y="292693"/>
            <a:ext cx="11358487" cy="6384375"/>
            <a:chOff x="395894" y="219519"/>
            <a:chExt cx="8518865" cy="4788281"/>
          </a:xfrm>
        </p:grpSpPr>
        <p:sp>
          <p:nvSpPr>
            <p:cNvPr id="1467" name="Google Shape;1467;p19"/>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nvGrpSpPr>
            <p:cNvPr id="1468" name="Google Shape;1468;p19"/>
            <p:cNvGrpSpPr/>
            <p:nvPr/>
          </p:nvGrpSpPr>
          <p:grpSpPr>
            <a:xfrm>
              <a:off x="8341543" y="2282008"/>
              <a:ext cx="569676" cy="380612"/>
              <a:chOff x="8341543" y="2282008"/>
              <a:chExt cx="569676" cy="380612"/>
            </a:xfrm>
          </p:grpSpPr>
          <p:sp>
            <p:nvSpPr>
              <p:cNvPr id="1469" name="Google Shape;1469;p19"/>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470" name="Google Shape;1470;p19"/>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sp>
          <p:nvSpPr>
            <p:cNvPr id="1471" name="Google Shape;1471;p19"/>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nvGrpSpPr>
            <p:cNvPr id="1472" name="Google Shape;1472;p19"/>
            <p:cNvGrpSpPr/>
            <p:nvPr/>
          </p:nvGrpSpPr>
          <p:grpSpPr>
            <a:xfrm>
              <a:off x="8341543" y="1721094"/>
              <a:ext cx="569676" cy="380612"/>
              <a:chOff x="8341543" y="1721094"/>
              <a:chExt cx="569676" cy="380612"/>
            </a:xfrm>
          </p:grpSpPr>
          <p:sp>
            <p:nvSpPr>
              <p:cNvPr id="1473" name="Google Shape;1473;p19"/>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474" name="Google Shape;1474;p19"/>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1475" name="Google Shape;1475;p19"/>
            <p:cNvGrpSpPr/>
            <p:nvPr/>
          </p:nvGrpSpPr>
          <p:grpSpPr>
            <a:xfrm>
              <a:off x="8346273" y="1183592"/>
              <a:ext cx="568486" cy="388014"/>
              <a:chOff x="8346273" y="1183592"/>
              <a:chExt cx="568486" cy="388014"/>
            </a:xfrm>
          </p:grpSpPr>
          <p:sp>
            <p:nvSpPr>
              <p:cNvPr id="1476" name="Google Shape;1476;p19"/>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477" name="Google Shape;1477;p19"/>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1478" name="Google Shape;1478;p19"/>
            <p:cNvGrpSpPr/>
            <p:nvPr/>
          </p:nvGrpSpPr>
          <p:grpSpPr>
            <a:xfrm>
              <a:off x="8341543" y="606635"/>
              <a:ext cx="569676" cy="388014"/>
              <a:chOff x="8341543" y="606635"/>
              <a:chExt cx="569676" cy="388014"/>
            </a:xfrm>
          </p:grpSpPr>
          <p:sp>
            <p:nvSpPr>
              <p:cNvPr id="1479" name="Google Shape;1479;p19"/>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480" name="Google Shape;1480;p19"/>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1481" name="Google Shape;1481;p19"/>
            <p:cNvGrpSpPr/>
            <p:nvPr/>
          </p:nvGrpSpPr>
          <p:grpSpPr>
            <a:xfrm>
              <a:off x="8341543" y="2842933"/>
              <a:ext cx="569676" cy="380612"/>
              <a:chOff x="8341543" y="2282008"/>
              <a:chExt cx="569676" cy="380612"/>
            </a:xfrm>
          </p:grpSpPr>
          <p:sp>
            <p:nvSpPr>
              <p:cNvPr id="1482" name="Google Shape;1482;p19"/>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483" name="Google Shape;1483;p19"/>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1484" name="Google Shape;1484;p19"/>
            <p:cNvGrpSpPr/>
            <p:nvPr/>
          </p:nvGrpSpPr>
          <p:grpSpPr>
            <a:xfrm>
              <a:off x="8341543" y="3403858"/>
              <a:ext cx="569676" cy="380612"/>
              <a:chOff x="8341543" y="2282008"/>
              <a:chExt cx="569676" cy="380612"/>
            </a:xfrm>
          </p:grpSpPr>
          <p:sp>
            <p:nvSpPr>
              <p:cNvPr id="1485" name="Google Shape;1485;p19"/>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486" name="Google Shape;1486;p19"/>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sp>
          <p:nvSpPr>
            <p:cNvPr id="1487" name="Google Shape;1487;p19"/>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488" name="Google Shape;1488;p19"/>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rgbClr val="FCFAF8"/>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sp>
        <p:nvSpPr>
          <p:cNvPr id="1489" name="Google Shape;1489;p19"/>
          <p:cNvSpPr/>
          <p:nvPr/>
        </p:nvSpPr>
        <p:spPr>
          <a:xfrm>
            <a:off x="728423" y="1255918"/>
            <a:ext cx="105837" cy="175951"/>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490" name="Google Shape;1490;p19"/>
          <p:cNvSpPr/>
          <p:nvPr/>
        </p:nvSpPr>
        <p:spPr>
          <a:xfrm>
            <a:off x="374701" y="1288786"/>
            <a:ext cx="432703" cy="110213"/>
          </a:xfrm>
          <a:custGeom>
            <a:avLst/>
            <a:gdLst/>
            <a:ahLst/>
            <a:cxnLst/>
            <a:rect l="l" t="t" r="r" b="b"/>
            <a:pathLst>
              <a:path w="10360" h="2535"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491" name="Google Shape;1491;p19"/>
          <p:cNvSpPr/>
          <p:nvPr/>
        </p:nvSpPr>
        <p:spPr>
          <a:xfrm>
            <a:off x="406276" y="1398957"/>
            <a:ext cx="42685" cy="44"/>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492" name="Google Shape;1492;p19"/>
          <p:cNvSpPr/>
          <p:nvPr/>
        </p:nvSpPr>
        <p:spPr>
          <a:xfrm>
            <a:off x="807362" y="1343045"/>
            <a:ext cx="41" cy="44"/>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493" name="Google Shape;1493;p19"/>
          <p:cNvSpPr/>
          <p:nvPr/>
        </p:nvSpPr>
        <p:spPr>
          <a:xfrm>
            <a:off x="728423" y="1730987"/>
            <a:ext cx="105837" cy="177559"/>
          </a:xfrm>
          <a:custGeom>
            <a:avLst/>
            <a:gdLst/>
            <a:ahLst/>
            <a:cxnLst/>
            <a:rect l="l" t="t" r="r" b="b"/>
            <a:pathLst>
              <a:path w="2534" h="4084" extrusionOk="0">
                <a:moveTo>
                  <a:pt x="1286" y="0"/>
                </a:moveTo>
                <a:cubicBezTo>
                  <a:pt x="567" y="0"/>
                  <a:pt x="0" y="908"/>
                  <a:pt x="0" y="2042"/>
                </a:cubicBezTo>
                <a:cubicBezTo>
                  <a:pt x="0" y="3176"/>
                  <a:pt x="567" y="4083"/>
                  <a:pt x="1286" y="4083"/>
                </a:cubicBezTo>
                <a:cubicBezTo>
                  <a:pt x="1966" y="4083"/>
                  <a:pt x="2533" y="3176"/>
                  <a:pt x="2533" y="2042"/>
                </a:cubicBezTo>
                <a:cubicBezTo>
                  <a:pt x="2533" y="908"/>
                  <a:pt x="1966" y="0"/>
                  <a:pt x="1286" y="0"/>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494" name="Google Shape;1494;p19"/>
          <p:cNvSpPr/>
          <p:nvPr/>
        </p:nvSpPr>
        <p:spPr>
          <a:xfrm>
            <a:off x="374701" y="1765507"/>
            <a:ext cx="432703" cy="108517"/>
          </a:xfrm>
          <a:custGeom>
            <a:avLst/>
            <a:gdLst/>
            <a:ahLst/>
            <a:cxnLst/>
            <a:rect l="l" t="t" r="r" b="b"/>
            <a:pathLst>
              <a:path w="10360" h="2496" extrusionOk="0">
                <a:moveTo>
                  <a:pt x="794" y="0"/>
                </a:moveTo>
                <a:cubicBezTo>
                  <a:pt x="341" y="0"/>
                  <a:pt x="0" y="567"/>
                  <a:pt x="0" y="1248"/>
                </a:cubicBezTo>
                <a:cubicBezTo>
                  <a:pt x="0" y="1928"/>
                  <a:pt x="341" y="2495"/>
                  <a:pt x="794" y="2495"/>
                </a:cubicBezTo>
                <a:lnTo>
                  <a:pt x="9566" y="2495"/>
                </a:lnTo>
                <a:cubicBezTo>
                  <a:pt x="10019" y="2495"/>
                  <a:pt x="10360" y="1928"/>
                  <a:pt x="10360" y="1248"/>
                </a:cubicBezTo>
                <a:cubicBezTo>
                  <a:pt x="10360" y="567"/>
                  <a:pt x="10019" y="0"/>
                  <a:pt x="9566" y="0"/>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495" name="Google Shape;1495;p19"/>
          <p:cNvSpPr/>
          <p:nvPr/>
        </p:nvSpPr>
        <p:spPr>
          <a:xfrm>
            <a:off x="406276" y="1873982"/>
            <a:ext cx="42685" cy="44"/>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496" name="Google Shape;1496;p19"/>
          <p:cNvSpPr/>
          <p:nvPr/>
        </p:nvSpPr>
        <p:spPr>
          <a:xfrm>
            <a:off x="807362" y="1819723"/>
            <a:ext cx="41" cy="44"/>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497" name="Google Shape;1497;p19"/>
          <p:cNvSpPr/>
          <p:nvPr/>
        </p:nvSpPr>
        <p:spPr>
          <a:xfrm>
            <a:off x="376289" y="1780289"/>
            <a:ext cx="431116" cy="93736"/>
          </a:xfrm>
          <a:custGeom>
            <a:avLst/>
            <a:gdLst/>
            <a:ahLst/>
            <a:cxnLst/>
            <a:rect l="l" t="t" r="r" b="b"/>
            <a:pathLst>
              <a:path w="10322" h="2156" extrusionOk="0">
                <a:moveTo>
                  <a:pt x="10057" y="0"/>
                </a:moveTo>
                <a:lnTo>
                  <a:pt x="10057" y="0"/>
                </a:lnTo>
                <a:cubicBezTo>
                  <a:pt x="10095" y="76"/>
                  <a:pt x="10095" y="190"/>
                  <a:pt x="10095" y="303"/>
                </a:cubicBezTo>
                <a:cubicBezTo>
                  <a:pt x="10095" y="983"/>
                  <a:pt x="9755" y="1551"/>
                  <a:pt x="9301" y="1551"/>
                </a:cubicBezTo>
                <a:lnTo>
                  <a:pt x="530" y="1551"/>
                </a:lnTo>
                <a:cubicBezTo>
                  <a:pt x="303" y="1551"/>
                  <a:pt x="114" y="1437"/>
                  <a:pt x="0" y="1210"/>
                </a:cubicBezTo>
                <a:lnTo>
                  <a:pt x="0" y="1210"/>
                </a:lnTo>
                <a:cubicBezTo>
                  <a:pt x="76" y="1740"/>
                  <a:pt x="378" y="2118"/>
                  <a:pt x="719" y="2155"/>
                </a:cubicBezTo>
                <a:lnTo>
                  <a:pt x="9528" y="2155"/>
                </a:lnTo>
                <a:cubicBezTo>
                  <a:pt x="9981" y="2155"/>
                  <a:pt x="10322" y="1588"/>
                  <a:pt x="10322" y="908"/>
                </a:cubicBezTo>
                <a:cubicBezTo>
                  <a:pt x="10322" y="530"/>
                  <a:pt x="10208" y="227"/>
                  <a:pt x="10057" y="0"/>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498" name="Google Shape;1498;p19"/>
          <p:cNvSpPr/>
          <p:nvPr/>
        </p:nvSpPr>
        <p:spPr>
          <a:xfrm>
            <a:off x="728423" y="2207665"/>
            <a:ext cx="105837" cy="175907"/>
          </a:xfrm>
          <a:custGeom>
            <a:avLst/>
            <a:gdLst/>
            <a:ahLst/>
            <a:cxnLst/>
            <a:rect l="l" t="t" r="r" b="b"/>
            <a:pathLst>
              <a:path w="2534" h="4046" extrusionOk="0">
                <a:moveTo>
                  <a:pt x="1286" y="0"/>
                </a:moveTo>
                <a:cubicBezTo>
                  <a:pt x="567" y="0"/>
                  <a:pt x="0" y="908"/>
                  <a:pt x="0" y="2004"/>
                </a:cubicBezTo>
                <a:cubicBezTo>
                  <a:pt x="0" y="3138"/>
                  <a:pt x="567" y="4046"/>
                  <a:pt x="1286" y="4046"/>
                </a:cubicBezTo>
                <a:cubicBezTo>
                  <a:pt x="1966" y="4046"/>
                  <a:pt x="2533" y="3138"/>
                  <a:pt x="2533" y="2004"/>
                </a:cubicBezTo>
                <a:cubicBezTo>
                  <a:pt x="2533" y="908"/>
                  <a:pt x="1966" y="0"/>
                  <a:pt x="1286" y="0"/>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499" name="Google Shape;1499;p19"/>
          <p:cNvSpPr/>
          <p:nvPr/>
        </p:nvSpPr>
        <p:spPr>
          <a:xfrm>
            <a:off x="374701" y="2240534"/>
            <a:ext cx="432703" cy="110169"/>
          </a:xfrm>
          <a:custGeom>
            <a:avLst/>
            <a:gdLst/>
            <a:ahLst/>
            <a:cxnLst/>
            <a:rect l="l" t="t" r="r" b="b"/>
            <a:pathLst>
              <a:path w="10360" h="2534" extrusionOk="0">
                <a:moveTo>
                  <a:pt x="794" y="1"/>
                </a:moveTo>
                <a:cubicBezTo>
                  <a:pt x="341" y="1"/>
                  <a:pt x="0" y="568"/>
                  <a:pt x="0" y="1248"/>
                </a:cubicBezTo>
                <a:cubicBezTo>
                  <a:pt x="0" y="1967"/>
                  <a:pt x="341" y="2534"/>
                  <a:pt x="794" y="2534"/>
                </a:cubicBezTo>
                <a:lnTo>
                  <a:pt x="9566" y="2534"/>
                </a:lnTo>
                <a:cubicBezTo>
                  <a:pt x="10019" y="2534"/>
                  <a:pt x="10360" y="1967"/>
                  <a:pt x="10360" y="1248"/>
                </a:cubicBezTo>
                <a:cubicBezTo>
                  <a:pt x="10360" y="568"/>
                  <a:pt x="10019" y="1"/>
                  <a:pt x="9566" y="1"/>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500" name="Google Shape;1500;p19"/>
          <p:cNvSpPr/>
          <p:nvPr/>
        </p:nvSpPr>
        <p:spPr>
          <a:xfrm>
            <a:off x="406276" y="2349008"/>
            <a:ext cx="42685" cy="1696"/>
          </a:xfrm>
          <a:custGeom>
            <a:avLst/>
            <a:gdLst/>
            <a:ahLst/>
            <a:cxnLst/>
            <a:rect l="l" t="t" r="r" b="b"/>
            <a:pathLst>
              <a:path w="1022" h="39" extrusionOk="0">
                <a:moveTo>
                  <a:pt x="1021" y="39"/>
                </a:moveTo>
                <a:lnTo>
                  <a:pt x="38" y="39"/>
                </a:lnTo>
                <a:cubicBezTo>
                  <a:pt x="38" y="39"/>
                  <a:pt x="38" y="39"/>
                  <a:pt x="38" y="39"/>
                </a:cubicBezTo>
                <a:cubicBezTo>
                  <a:pt x="38" y="39"/>
                  <a:pt x="38" y="39"/>
                  <a:pt x="38" y="39"/>
                </a:cubicBezTo>
                <a:lnTo>
                  <a:pt x="1021" y="39"/>
                </a:lnTo>
                <a:lnTo>
                  <a:pt x="1021" y="39"/>
                </a:lnTo>
                <a:close/>
                <a:moveTo>
                  <a:pt x="1" y="39"/>
                </a:moveTo>
                <a:lnTo>
                  <a:pt x="1" y="39"/>
                </a:lnTo>
                <a:lnTo>
                  <a:pt x="1" y="39"/>
                </a:lnTo>
                <a:close/>
                <a:moveTo>
                  <a:pt x="1" y="39"/>
                </a:moveTo>
                <a:lnTo>
                  <a:pt x="1" y="39"/>
                </a:lnTo>
                <a:lnTo>
                  <a:pt x="1" y="39"/>
                </a:lnTo>
                <a:close/>
                <a:moveTo>
                  <a:pt x="1" y="39"/>
                </a:moveTo>
                <a:lnTo>
                  <a:pt x="1" y="39"/>
                </a:lnTo>
                <a:lnTo>
                  <a:pt x="1" y="39"/>
                </a:lnTo>
                <a:close/>
                <a:moveTo>
                  <a:pt x="1" y="39"/>
                </a:moveTo>
                <a:cubicBezTo>
                  <a:pt x="1" y="39"/>
                  <a:pt x="1" y="39"/>
                  <a:pt x="1" y="1"/>
                </a:cubicBezTo>
                <a:cubicBezTo>
                  <a:pt x="1" y="39"/>
                  <a:pt x="1" y="39"/>
                  <a:pt x="1" y="39"/>
                </a:cubicBez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501" name="Google Shape;1501;p19"/>
          <p:cNvSpPr/>
          <p:nvPr/>
        </p:nvSpPr>
        <p:spPr>
          <a:xfrm>
            <a:off x="807362" y="2294793"/>
            <a:ext cx="41" cy="44"/>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502" name="Google Shape;1502;p19"/>
          <p:cNvSpPr/>
          <p:nvPr/>
        </p:nvSpPr>
        <p:spPr>
          <a:xfrm>
            <a:off x="376289" y="2255317"/>
            <a:ext cx="431116" cy="95388"/>
          </a:xfrm>
          <a:custGeom>
            <a:avLst/>
            <a:gdLst/>
            <a:ahLst/>
            <a:cxnLst/>
            <a:rect l="l" t="t" r="r" b="b"/>
            <a:pathLst>
              <a:path w="10322" h="2194" extrusionOk="0">
                <a:moveTo>
                  <a:pt x="10057" y="1"/>
                </a:moveTo>
                <a:cubicBezTo>
                  <a:pt x="10095" y="114"/>
                  <a:pt x="10095" y="228"/>
                  <a:pt x="10095" y="303"/>
                </a:cubicBezTo>
                <a:cubicBezTo>
                  <a:pt x="10095" y="1022"/>
                  <a:pt x="9755" y="1589"/>
                  <a:pt x="9301" y="1589"/>
                </a:cubicBezTo>
                <a:lnTo>
                  <a:pt x="530" y="1589"/>
                </a:lnTo>
                <a:cubicBezTo>
                  <a:pt x="303" y="1589"/>
                  <a:pt x="114" y="1438"/>
                  <a:pt x="0" y="1249"/>
                </a:cubicBezTo>
                <a:lnTo>
                  <a:pt x="0" y="1249"/>
                </a:lnTo>
                <a:cubicBezTo>
                  <a:pt x="76" y="1740"/>
                  <a:pt x="340" y="2156"/>
                  <a:pt x="719" y="2156"/>
                </a:cubicBezTo>
                <a:cubicBezTo>
                  <a:pt x="719" y="2194"/>
                  <a:pt x="719" y="2194"/>
                  <a:pt x="719" y="2194"/>
                </a:cubicBezTo>
                <a:lnTo>
                  <a:pt x="9528" y="2194"/>
                </a:lnTo>
                <a:cubicBezTo>
                  <a:pt x="9981" y="2194"/>
                  <a:pt x="10322" y="1627"/>
                  <a:pt x="10322" y="908"/>
                </a:cubicBezTo>
                <a:cubicBezTo>
                  <a:pt x="10322" y="568"/>
                  <a:pt x="10208" y="228"/>
                  <a:pt x="10057" y="1"/>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503" name="Google Shape;1503;p19"/>
          <p:cNvSpPr/>
          <p:nvPr/>
        </p:nvSpPr>
        <p:spPr>
          <a:xfrm>
            <a:off x="728423" y="2682691"/>
            <a:ext cx="105837" cy="177603"/>
          </a:xfrm>
          <a:custGeom>
            <a:avLst/>
            <a:gdLst/>
            <a:ahLst/>
            <a:cxnLst/>
            <a:rect l="l" t="t" r="r" b="b"/>
            <a:pathLst>
              <a:path w="2534" h="4085" extrusionOk="0">
                <a:moveTo>
                  <a:pt x="1286" y="1"/>
                </a:moveTo>
                <a:cubicBezTo>
                  <a:pt x="567" y="1"/>
                  <a:pt x="0" y="908"/>
                  <a:pt x="0" y="2042"/>
                </a:cubicBezTo>
                <a:cubicBezTo>
                  <a:pt x="0" y="3177"/>
                  <a:pt x="567" y="4084"/>
                  <a:pt x="1286" y="4084"/>
                </a:cubicBezTo>
                <a:cubicBezTo>
                  <a:pt x="1966" y="4084"/>
                  <a:pt x="2533" y="3177"/>
                  <a:pt x="2533" y="2042"/>
                </a:cubicBezTo>
                <a:cubicBezTo>
                  <a:pt x="2533" y="908"/>
                  <a:pt x="1966" y="1"/>
                  <a:pt x="1286" y="1"/>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504" name="Google Shape;1504;p19"/>
          <p:cNvSpPr/>
          <p:nvPr/>
        </p:nvSpPr>
        <p:spPr>
          <a:xfrm>
            <a:off x="374701" y="2717213"/>
            <a:ext cx="432703" cy="10856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505" name="Google Shape;1505;p19"/>
          <p:cNvSpPr/>
          <p:nvPr/>
        </p:nvSpPr>
        <p:spPr>
          <a:xfrm>
            <a:off x="406276" y="2825730"/>
            <a:ext cx="42685" cy="44"/>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506" name="Google Shape;1506;p19"/>
          <p:cNvSpPr/>
          <p:nvPr/>
        </p:nvSpPr>
        <p:spPr>
          <a:xfrm>
            <a:off x="807362" y="2769819"/>
            <a:ext cx="41" cy="1696"/>
          </a:xfrm>
          <a:custGeom>
            <a:avLst/>
            <a:gdLst/>
            <a:ahLst/>
            <a:cxnLst/>
            <a:rect l="l" t="t" r="r" b="b"/>
            <a:pathLst>
              <a:path w="1" h="39" extrusionOk="0">
                <a:moveTo>
                  <a:pt x="1" y="38"/>
                </a:moveTo>
                <a:lnTo>
                  <a:pt x="1" y="38"/>
                </a:lnTo>
                <a:lnTo>
                  <a:pt x="1" y="38"/>
                </a:lnTo>
                <a:close/>
                <a:moveTo>
                  <a:pt x="1" y="1"/>
                </a:moveTo>
                <a:lnTo>
                  <a:pt x="1" y="1"/>
                </a:lnTo>
                <a:lnTo>
                  <a:pt x="1" y="1"/>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507" name="Google Shape;1507;p19"/>
          <p:cNvSpPr/>
          <p:nvPr/>
        </p:nvSpPr>
        <p:spPr>
          <a:xfrm>
            <a:off x="376289" y="2732037"/>
            <a:ext cx="431116" cy="93736"/>
          </a:xfrm>
          <a:custGeom>
            <a:avLst/>
            <a:gdLst/>
            <a:ahLst/>
            <a:cxnLst/>
            <a:rect l="l" t="t" r="r" b="b"/>
            <a:pathLst>
              <a:path w="10322" h="2156" extrusionOk="0">
                <a:moveTo>
                  <a:pt x="10057" y="0"/>
                </a:moveTo>
                <a:cubicBezTo>
                  <a:pt x="10095" y="76"/>
                  <a:pt x="10095" y="189"/>
                  <a:pt x="10095" y="303"/>
                </a:cubicBezTo>
                <a:cubicBezTo>
                  <a:pt x="10095" y="983"/>
                  <a:pt x="9755" y="1550"/>
                  <a:pt x="9301" y="1550"/>
                </a:cubicBezTo>
                <a:lnTo>
                  <a:pt x="530" y="1550"/>
                </a:lnTo>
                <a:cubicBezTo>
                  <a:pt x="303" y="1550"/>
                  <a:pt x="114" y="1437"/>
                  <a:pt x="0" y="1210"/>
                </a:cubicBezTo>
                <a:lnTo>
                  <a:pt x="0" y="1210"/>
                </a:lnTo>
                <a:cubicBezTo>
                  <a:pt x="76" y="1739"/>
                  <a:pt x="340" y="2117"/>
                  <a:pt x="719" y="2155"/>
                </a:cubicBezTo>
                <a:lnTo>
                  <a:pt x="9528" y="2155"/>
                </a:lnTo>
                <a:cubicBezTo>
                  <a:pt x="9981" y="2155"/>
                  <a:pt x="10322" y="1588"/>
                  <a:pt x="10322" y="907"/>
                </a:cubicBezTo>
                <a:lnTo>
                  <a:pt x="10322" y="870"/>
                </a:lnTo>
                <a:cubicBezTo>
                  <a:pt x="10322" y="529"/>
                  <a:pt x="10208" y="227"/>
                  <a:pt x="10057" y="0"/>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508" name="Google Shape;1508;p19"/>
          <p:cNvSpPr/>
          <p:nvPr/>
        </p:nvSpPr>
        <p:spPr>
          <a:xfrm>
            <a:off x="728423" y="3159413"/>
            <a:ext cx="105837" cy="175907"/>
          </a:xfrm>
          <a:custGeom>
            <a:avLst/>
            <a:gdLst/>
            <a:ahLst/>
            <a:cxnLst/>
            <a:rect l="l" t="t" r="r" b="b"/>
            <a:pathLst>
              <a:path w="2534" h="4046" extrusionOk="0">
                <a:moveTo>
                  <a:pt x="1286" y="0"/>
                </a:moveTo>
                <a:cubicBezTo>
                  <a:pt x="567" y="0"/>
                  <a:pt x="0" y="907"/>
                  <a:pt x="0" y="2004"/>
                </a:cubicBezTo>
                <a:cubicBezTo>
                  <a:pt x="0" y="3138"/>
                  <a:pt x="567" y="4045"/>
                  <a:pt x="1286" y="4045"/>
                </a:cubicBezTo>
                <a:cubicBezTo>
                  <a:pt x="1966" y="4045"/>
                  <a:pt x="2533" y="3138"/>
                  <a:pt x="2533" y="2004"/>
                </a:cubicBezTo>
                <a:cubicBezTo>
                  <a:pt x="2533" y="907"/>
                  <a:pt x="1966" y="0"/>
                  <a:pt x="1286" y="0"/>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509" name="Google Shape;1509;p19"/>
          <p:cNvSpPr/>
          <p:nvPr/>
        </p:nvSpPr>
        <p:spPr>
          <a:xfrm>
            <a:off x="374701" y="3192282"/>
            <a:ext cx="432703" cy="108517"/>
          </a:xfrm>
          <a:custGeom>
            <a:avLst/>
            <a:gdLst/>
            <a:ahLst/>
            <a:cxnLst/>
            <a:rect l="l" t="t" r="r" b="b"/>
            <a:pathLst>
              <a:path w="10360" h="2496" extrusionOk="0">
                <a:moveTo>
                  <a:pt x="794" y="0"/>
                </a:moveTo>
                <a:cubicBezTo>
                  <a:pt x="341" y="0"/>
                  <a:pt x="0" y="567"/>
                  <a:pt x="0" y="1248"/>
                </a:cubicBezTo>
                <a:cubicBezTo>
                  <a:pt x="0" y="1966"/>
                  <a:pt x="341" y="2495"/>
                  <a:pt x="794" y="2495"/>
                </a:cubicBezTo>
                <a:lnTo>
                  <a:pt x="9566" y="2495"/>
                </a:lnTo>
                <a:cubicBezTo>
                  <a:pt x="10019" y="2495"/>
                  <a:pt x="10360" y="1966"/>
                  <a:pt x="10360" y="1248"/>
                </a:cubicBezTo>
                <a:cubicBezTo>
                  <a:pt x="10360" y="567"/>
                  <a:pt x="10019" y="0"/>
                  <a:pt x="9566" y="0"/>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510" name="Google Shape;1510;p19"/>
          <p:cNvSpPr/>
          <p:nvPr/>
        </p:nvSpPr>
        <p:spPr>
          <a:xfrm>
            <a:off x="406276" y="3300757"/>
            <a:ext cx="42685" cy="44"/>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511" name="Google Shape;1511;p19"/>
          <p:cNvSpPr/>
          <p:nvPr/>
        </p:nvSpPr>
        <p:spPr>
          <a:xfrm>
            <a:off x="807362" y="3246497"/>
            <a:ext cx="41" cy="44"/>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512" name="Google Shape;1512;p19"/>
          <p:cNvSpPr/>
          <p:nvPr/>
        </p:nvSpPr>
        <p:spPr>
          <a:xfrm>
            <a:off x="376289" y="3207063"/>
            <a:ext cx="431116" cy="93736"/>
          </a:xfrm>
          <a:custGeom>
            <a:avLst/>
            <a:gdLst/>
            <a:ahLst/>
            <a:cxnLst/>
            <a:rect l="l" t="t" r="r" b="b"/>
            <a:pathLst>
              <a:path w="10322" h="2156" extrusionOk="0">
                <a:moveTo>
                  <a:pt x="10057" y="0"/>
                </a:moveTo>
                <a:cubicBezTo>
                  <a:pt x="10095" y="114"/>
                  <a:pt x="10095" y="189"/>
                  <a:pt x="10095" y="303"/>
                </a:cubicBezTo>
                <a:cubicBezTo>
                  <a:pt x="10095" y="1021"/>
                  <a:pt x="9755" y="1551"/>
                  <a:pt x="9301" y="1551"/>
                </a:cubicBezTo>
                <a:lnTo>
                  <a:pt x="530" y="1551"/>
                </a:lnTo>
                <a:cubicBezTo>
                  <a:pt x="303" y="1551"/>
                  <a:pt x="114" y="1437"/>
                  <a:pt x="0" y="1248"/>
                </a:cubicBezTo>
                <a:lnTo>
                  <a:pt x="0" y="1248"/>
                </a:lnTo>
                <a:cubicBezTo>
                  <a:pt x="76" y="1777"/>
                  <a:pt x="378" y="2155"/>
                  <a:pt x="719" y="2155"/>
                </a:cubicBezTo>
                <a:lnTo>
                  <a:pt x="9528" y="2155"/>
                </a:lnTo>
                <a:cubicBezTo>
                  <a:pt x="9981" y="2155"/>
                  <a:pt x="10322" y="1626"/>
                  <a:pt x="10322" y="908"/>
                </a:cubicBezTo>
                <a:cubicBezTo>
                  <a:pt x="10322" y="530"/>
                  <a:pt x="10208" y="227"/>
                  <a:pt x="10057" y="0"/>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513" name="Google Shape;1513;p19"/>
          <p:cNvSpPr/>
          <p:nvPr/>
        </p:nvSpPr>
        <p:spPr>
          <a:xfrm>
            <a:off x="728423" y="3634439"/>
            <a:ext cx="105837" cy="175907"/>
          </a:xfrm>
          <a:custGeom>
            <a:avLst/>
            <a:gdLst/>
            <a:ahLst/>
            <a:cxnLst/>
            <a:rect l="l" t="t" r="r" b="b"/>
            <a:pathLst>
              <a:path w="2534" h="4046" extrusionOk="0">
                <a:moveTo>
                  <a:pt x="1286" y="0"/>
                </a:moveTo>
                <a:cubicBezTo>
                  <a:pt x="567" y="0"/>
                  <a:pt x="0" y="908"/>
                  <a:pt x="0" y="2042"/>
                </a:cubicBezTo>
                <a:cubicBezTo>
                  <a:pt x="0" y="3138"/>
                  <a:pt x="567" y="4046"/>
                  <a:pt x="1286" y="4046"/>
                </a:cubicBezTo>
                <a:cubicBezTo>
                  <a:pt x="1966" y="4046"/>
                  <a:pt x="2533" y="3138"/>
                  <a:pt x="2533" y="2042"/>
                </a:cubicBezTo>
                <a:cubicBezTo>
                  <a:pt x="2533" y="908"/>
                  <a:pt x="1966" y="0"/>
                  <a:pt x="1286" y="0"/>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514" name="Google Shape;1514;p19"/>
          <p:cNvSpPr/>
          <p:nvPr/>
        </p:nvSpPr>
        <p:spPr>
          <a:xfrm>
            <a:off x="374701" y="3668959"/>
            <a:ext cx="432703" cy="108517"/>
          </a:xfrm>
          <a:custGeom>
            <a:avLst/>
            <a:gdLst/>
            <a:ahLst/>
            <a:cxnLst/>
            <a:rect l="l" t="t" r="r" b="b"/>
            <a:pathLst>
              <a:path w="10360" h="2496" extrusionOk="0">
                <a:moveTo>
                  <a:pt x="794" y="0"/>
                </a:moveTo>
                <a:cubicBezTo>
                  <a:pt x="341" y="0"/>
                  <a:pt x="0" y="530"/>
                  <a:pt x="0" y="1248"/>
                </a:cubicBezTo>
                <a:cubicBezTo>
                  <a:pt x="0" y="1929"/>
                  <a:pt x="341" y="2496"/>
                  <a:pt x="794" y="2496"/>
                </a:cubicBezTo>
                <a:lnTo>
                  <a:pt x="9566" y="2496"/>
                </a:lnTo>
                <a:cubicBezTo>
                  <a:pt x="10019" y="2496"/>
                  <a:pt x="10360" y="1929"/>
                  <a:pt x="10360" y="1248"/>
                </a:cubicBezTo>
                <a:cubicBezTo>
                  <a:pt x="10360" y="530"/>
                  <a:pt x="10019" y="0"/>
                  <a:pt x="9566" y="0"/>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515" name="Google Shape;1515;p19"/>
          <p:cNvSpPr/>
          <p:nvPr/>
        </p:nvSpPr>
        <p:spPr>
          <a:xfrm>
            <a:off x="406276" y="3777434"/>
            <a:ext cx="42685" cy="44"/>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516" name="Google Shape;1516;p19"/>
          <p:cNvSpPr/>
          <p:nvPr/>
        </p:nvSpPr>
        <p:spPr>
          <a:xfrm>
            <a:off x="807362" y="3721565"/>
            <a:ext cx="41" cy="1696"/>
          </a:xfrm>
          <a:custGeom>
            <a:avLst/>
            <a:gdLst/>
            <a:ahLst/>
            <a:cxnLst/>
            <a:rect l="l" t="t" r="r" b="b"/>
            <a:pathLst>
              <a:path w="1" h="39" extrusionOk="0">
                <a:moveTo>
                  <a:pt x="1" y="38"/>
                </a:moveTo>
                <a:lnTo>
                  <a:pt x="1" y="38"/>
                </a:lnTo>
                <a:lnTo>
                  <a:pt x="1" y="38"/>
                </a:lnTo>
                <a:close/>
                <a:moveTo>
                  <a:pt x="1" y="0"/>
                </a:moveTo>
                <a:lnTo>
                  <a:pt x="1" y="0"/>
                </a:lnTo>
                <a:lnTo>
                  <a:pt x="1" y="0"/>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517" name="Google Shape;1517;p19"/>
          <p:cNvSpPr/>
          <p:nvPr/>
        </p:nvSpPr>
        <p:spPr>
          <a:xfrm>
            <a:off x="376289" y="3682090"/>
            <a:ext cx="431116" cy="95388"/>
          </a:xfrm>
          <a:custGeom>
            <a:avLst/>
            <a:gdLst/>
            <a:ahLst/>
            <a:cxnLst/>
            <a:rect l="l" t="t" r="r" b="b"/>
            <a:pathLst>
              <a:path w="10322" h="2194" extrusionOk="0">
                <a:moveTo>
                  <a:pt x="10057" y="1"/>
                </a:moveTo>
                <a:cubicBezTo>
                  <a:pt x="10095" y="114"/>
                  <a:pt x="10095" y="228"/>
                  <a:pt x="10095" y="341"/>
                </a:cubicBezTo>
                <a:cubicBezTo>
                  <a:pt x="10095" y="1022"/>
                  <a:pt x="9755" y="1589"/>
                  <a:pt x="9301" y="1589"/>
                </a:cubicBezTo>
                <a:lnTo>
                  <a:pt x="530" y="1589"/>
                </a:lnTo>
                <a:cubicBezTo>
                  <a:pt x="303" y="1589"/>
                  <a:pt x="114" y="1475"/>
                  <a:pt x="0" y="1248"/>
                </a:cubicBezTo>
                <a:lnTo>
                  <a:pt x="0" y="1248"/>
                </a:lnTo>
                <a:cubicBezTo>
                  <a:pt x="76" y="1778"/>
                  <a:pt x="340" y="2156"/>
                  <a:pt x="719" y="2194"/>
                </a:cubicBezTo>
                <a:lnTo>
                  <a:pt x="9528" y="2194"/>
                </a:lnTo>
                <a:cubicBezTo>
                  <a:pt x="9981" y="2194"/>
                  <a:pt x="10322" y="1627"/>
                  <a:pt x="10322" y="946"/>
                </a:cubicBezTo>
                <a:lnTo>
                  <a:pt x="10322" y="908"/>
                </a:lnTo>
                <a:cubicBezTo>
                  <a:pt x="10322" y="568"/>
                  <a:pt x="10208" y="228"/>
                  <a:pt x="10057" y="1"/>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518" name="Google Shape;1518;p19"/>
          <p:cNvSpPr/>
          <p:nvPr/>
        </p:nvSpPr>
        <p:spPr>
          <a:xfrm>
            <a:off x="728423" y="4111118"/>
            <a:ext cx="105837" cy="175951"/>
          </a:xfrm>
          <a:custGeom>
            <a:avLst/>
            <a:gdLst/>
            <a:ahLst/>
            <a:cxnLst/>
            <a:rect l="l" t="t" r="r" b="b"/>
            <a:pathLst>
              <a:path w="2534" h="4047" extrusionOk="0">
                <a:moveTo>
                  <a:pt x="1286" y="1"/>
                </a:moveTo>
                <a:cubicBezTo>
                  <a:pt x="567" y="1"/>
                  <a:pt x="0" y="908"/>
                  <a:pt x="0" y="2004"/>
                </a:cubicBezTo>
                <a:cubicBezTo>
                  <a:pt x="0" y="3139"/>
                  <a:pt x="567" y="4046"/>
                  <a:pt x="1286" y="4046"/>
                </a:cubicBezTo>
                <a:cubicBezTo>
                  <a:pt x="1966" y="4046"/>
                  <a:pt x="2533" y="3139"/>
                  <a:pt x="2533" y="2004"/>
                </a:cubicBezTo>
                <a:cubicBezTo>
                  <a:pt x="2533" y="908"/>
                  <a:pt x="1966" y="1"/>
                  <a:pt x="1286" y="1"/>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519" name="Google Shape;1519;p19"/>
          <p:cNvSpPr/>
          <p:nvPr/>
        </p:nvSpPr>
        <p:spPr>
          <a:xfrm>
            <a:off x="374701" y="4143986"/>
            <a:ext cx="432703" cy="10856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520" name="Google Shape;1520;p19"/>
          <p:cNvSpPr/>
          <p:nvPr/>
        </p:nvSpPr>
        <p:spPr>
          <a:xfrm>
            <a:off x="406276" y="4252503"/>
            <a:ext cx="42685" cy="44"/>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521" name="Google Shape;1521;p19"/>
          <p:cNvSpPr/>
          <p:nvPr/>
        </p:nvSpPr>
        <p:spPr>
          <a:xfrm>
            <a:off x="807362" y="4198245"/>
            <a:ext cx="41" cy="44"/>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522" name="Google Shape;1522;p19"/>
          <p:cNvSpPr/>
          <p:nvPr/>
        </p:nvSpPr>
        <p:spPr>
          <a:xfrm>
            <a:off x="376289" y="4158811"/>
            <a:ext cx="431116" cy="93736"/>
          </a:xfrm>
          <a:custGeom>
            <a:avLst/>
            <a:gdLst/>
            <a:ahLst/>
            <a:cxnLst/>
            <a:rect l="l" t="t" r="r" b="b"/>
            <a:pathLst>
              <a:path w="10322" h="2156" extrusionOk="0">
                <a:moveTo>
                  <a:pt x="10057" y="0"/>
                </a:moveTo>
                <a:cubicBezTo>
                  <a:pt x="10095" y="113"/>
                  <a:pt x="10095" y="189"/>
                  <a:pt x="10095" y="302"/>
                </a:cubicBezTo>
                <a:cubicBezTo>
                  <a:pt x="10095" y="1021"/>
                  <a:pt x="9755" y="1550"/>
                  <a:pt x="9301" y="1550"/>
                </a:cubicBezTo>
                <a:lnTo>
                  <a:pt x="530" y="1550"/>
                </a:lnTo>
                <a:cubicBezTo>
                  <a:pt x="303" y="1550"/>
                  <a:pt x="114" y="1437"/>
                  <a:pt x="0" y="1248"/>
                </a:cubicBezTo>
                <a:lnTo>
                  <a:pt x="0" y="1248"/>
                </a:lnTo>
                <a:cubicBezTo>
                  <a:pt x="76" y="1739"/>
                  <a:pt x="340" y="2155"/>
                  <a:pt x="719" y="2155"/>
                </a:cubicBezTo>
                <a:lnTo>
                  <a:pt x="9528" y="2155"/>
                </a:lnTo>
                <a:cubicBezTo>
                  <a:pt x="9981" y="2155"/>
                  <a:pt x="10322" y="1588"/>
                  <a:pt x="10322" y="907"/>
                </a:cubicBezTo>
                <a:cubicBezTo>
                  <a:pt x="10322" y="529"/>
                  <a:pt x="10208" y="227"/>
                  <a:pt x="10057" y="0"/>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523" name="Google Shape;1523;p19"/>
          <p:cNvSpPr/>
          <p:nvPr/>
        </p:nvSpPr>
        <p:spPr>
          <a:xfrm>
            <a:off x="728423" y="4586187"/>
            <a:ext cx="105837" cy="175907"/>
          </a:xfrm>
          <a:custGeom>
            <a:avLst/>
            <a:gdLst/>
            <a:ahLst/>
            <a:cxnLst/>
            <a:rect l="l" t="t" r="r" b="b"/>
            <a:pathLst>
              <a:path w="2534" h="4046" extrusionOk="0">
                <a:moveTo>
                  <a:pt x="1286" y="0"/>
                </a:moveTo>
                <a:cubicBezTo>
                  <a:pt x="567" y="0"/>
                  <a:pt x="0" y="907"/>
                  <a:pt x="0" y="2042"/>
                </a:cubicBezTo>
                <a:cubicBezTo>
                  <a:pt x="0" y="3138"/>
                  <a:pt x="567" y="4045"/>
                  <a:pt x="1286" y="4045"/>
                </a:cubicBezTo>
                <a:cubicBezTo>
                  <a:pt x="1966" y="4045"/>
                  <a:pt x="2533" y="3138"/>
                  <a:pt x="2533" y="2042"/>
                </a:cubicBezTo>
                <a:cubicBezTo>
                  <a:pt x="2533" y="907"/>
                  <a:pt x="1966" y="0"/>
                  <a:pt x="1286" y="0"/>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524" name="Google Shape;1524;p19"/>
          <p:cNvSpPr/>
          <p:nvPr/>
        </p:nvSpPr>
        <p:spPr>
          <a:xfrm>
            <a:off x="374701" y="4620665"/>
            <a:ext cx="432703" cy="108561"/>
          </a:xfrm>
          <a:custGeom>
            <a:avLst/>
            <a:gdLst/>
            <a:ahLst/>
            <a:cxnLst/>
            <a:rect l="l" t="t" r="r" b="b"/>
            <a:pathLst>
              <a:path w="10360" h="2497" extrusionOk="0">
                <a:moveTo>
                  <a:pt x="794" y="1"/>
                </a:moveTo>
                <a:cubicBezTo>
                  <a:pt x="341" y="1"/>
                  <a:pt x="0" y="530"/>
                  <a:pt x="0" y="1249"/>
                </a:cubicBezTo>
                <a:cubicBezTo>
                  <a:pt x="0" y="1929"/>
                  <a:pt x="341" y="2496"/>
                  <a:pt x="794" y="2496"/>
                </a:cubicBezTo>
                <a:lnTo>
                  <a:pt x="9566" y="2496"/>
                </a:lnTo>
                <a:cubicBezTo>
                  <a:pt x="10019" y="2496"/>
                  <a:pt x="10360" y="1929"/>
                  <a:pt x="10360" y="1249"/>
                </a:cubicBezTo>
                <a:cubicBezTo>
                  <a:pt x="10360" y="530"/>
                  <a:pt x="10019" y="1"/>
                  <a:pt x="9566" y="1"/>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525" name="Google Shape;1525;p19"/>
          <p:cNvSpPr/>
          <p:nvPr/>
        </p:nvSpPr>
        <p:spPr>
          <a:xfrm>
            <a:off x="406276" y="4729182"/>
            <a:ext cx="42685" cy="44"/>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526" name="Google Shape;1526;p19"/>
          <p:cNvSpPr/>
          <p:nvPr/>
        </p:nvSpPr>
        <p:spPr>
          <a:xfrm>
            <a:off x="807362" y="4673271"/>
            <a:ext cx="41" cy="44"/>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527" name="Google Shape;1527;p19"/>
          <p:cNvSpPr/>
          <p:nvPr/>
        </p:nvSpPr>
        <p:spPr>
          <a:xfrm>
            <a:off x="376289" y="4633838"/>
            <a:ext cx="431116" cy="95388"/>
          </a:xfrm>
          <a:custGeom>
            <a:avLst/>
            <a:gdLst/>
            <a:ahLst/>
            <a:cxnLst/>
            <a:rect l="l" t="t" r="r" b="b"/>
            <a:pathLst>
              <a:path w="10322" h="2194" extrusionOk="0">
                <a:moveTo>
                  <a:pt x="10057" y="0"/>
                </a:moveTo>
                <a:lnTo>
                  <a:pt x="10057" y="0"/>
                </a:ln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6"/>
                </a:cubicBezTo>
                <a:lnTo>
                  <a:pt x="10322" y="908"/>
                </a:lnTo>
                <a:cubicBezTo>
                  <a:pt x="10322" y="568"/>
                  <a:pt x="10208" y="227"/>
                  <a:pt x="10057" y="0"/>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528" name="Google Shape;1528;p19"/>
          <p:cNvSpPr/>
          <p:nvPr/>
        </p:nvSpPr>
        <p:spPr>
          <a:xfrm>
            <a:off x="728423" y="5061213"/>
            <a:ext cx="105837" cy="177559"/>
          </a:xfrm>
          <a:custGeom>
            <a:avLst/>
            <a:gdLst/>
            <a:ahLst/>
            <a:cxnLst/>
            <a:rect l="l" t="t" r="r" b="b"/>
            <a:pathLst>
              <a:path w="2534" h="4084" extrusionOk="0">
                <a:moveTo>
                  <a:pt x="1286" y="0"/>
                </a:moveTo>
                <a:cubicBezTo>
                  <a:pt x="567" y="0"/>
                  <a:pt x="0" y="908"/>
                  <a:pt x="0" y="2042"/>
                </a:cubicBezTo>
                <a:cubicBezTo>
                  <a:pt x="0" y="3176"/>
                  <a:pt x="567" y="4084"/>
                  <a:pt x="1286" y="4084"/>
                </a:cubicBezTo>
                <a:cubicBezTo>
                  <a:pt x="1966" y="4084"/>
                  <a:pt x="2533" y="3176"/>
                  <a:pt x="2533" y="2042"/>
                </a:cubicBezTo>
                <a:cubicBezTo>
                  <a:pt x="2533" y="908"/>
                  <a:pt x="1966" y="0"/>
                  <a:pt x="1286" y="0"/>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529" name="Google Shape;1529;p19"/>
          <p:cNvSpPr/>
          <p:nvPr/>
        </p:nvSpPr>
        <p:spPr>
          <a:xfrm>
            <a:off x="374701" y="5095734"/>
            <a:ext cx="432703" cy="108517"/>
          </a:xfrm>
          <a:custGeom>
            <a:avLst/>
            <a:gdLst/>
            <a:ahLst/>
            <a:cxnLst/>
            <a:rect l="l" t="t" r="r" b="b"/>
            <a:pathLst>
              <a:path w="10360" h="2496" extrusionOk="0">
                <a:moveTo>
                  <a:pt x="794" y="0"/>
                </a:moveTo>
                <a:cubicBezTo>
                  <a:pt x="341" y="0"/>
                  <a:pt x="0" y="567"/>
                  <a:pt x="0" y="1248"/>
                </a:cubicBezTo>
                <a:cubicBezTo>
                  <a:pt x="0" y="1929"/>
                  <a:pt x="341" y="2496"/>
                  <a:pt x="794" y="2496"/>
                </a:cubicBezTo>
                <a:lnTo>
                  <a:pt x="9566" y="2496"/>
                </a:lnTo>
                <a:cubicBezTo>
                  <a:pt x="10019" y="2496"/>
                  <a:pt x="10360" y="1929"/>
                  <a:pt x="10360" y="1248"/>
                </a:cubicBezTo>
                <a:cubicBezTo>
                  <a:pt x="10360" y="567"/>
                  <a:pt x="10019" y="0"/>
                  <a:pt x="9566" y="0"/>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530" name="Google Shape;1530;p19"/>
          <p:cNvSpPr/>
          <p:nvPr/>
        </p:nvSpPr>
        <p:spPr>
          <a:xfrm>
            <a:off x="406276" y="5204207"/>
            <a:ext cx="42685" cy="44"/>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531" name="Google Shape;1531;p19"/>
          <p:cNvSpPr/>
          <p:nvPr/>
        </p:nvSpPr>
        <p:spPr>
          <a:xfrm>
            <a:off x="807362" y="5149993"/>
            <a:ext cx="41" cy="44"/>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532" name="Google Shape;1532;p19"/>
          <p:cNvSpPr/>
          <p:nvPr/>
        </p:nvSpPr>
        <p:spPr>
          <a:xfrm>
            <a:off x="376289" y="5110515"/>
            <a:ext cx="431116" cy="93736"/>
          </a:xfrm>
          <a:custGeom>
            <a:avLst/>
            <a:gdLst/>
            <a:ahLst/>
            <a:cxnLst/>
            <a:rect l="l" t="t" r="r" b="b"/>
            <a:pathLst>
              <a:path w="10322" h="2156" extrusionOk="0">
                <a:moveTo>
                  <a:pt x="10057" y="1"/>
                </a:moveTo>
                <a:lnTo>
                  <a:pt x="10057" y="1"/>
                </a:lnTo>
                <a:cubicBezTo>
                  <a:pt x="10095" y="76"/>
                  <a:pt x="10095" y="190"/>
                  <a:pt x="10095" y="303"/>
                </a:cubicBezTo>
                <a:cubicBezTo>
                  <a:pt x="10095" y="984"/>
                  <a:pt x="9755" y="1551"/>
                  <a:pt x="9301" y="1551"/>
                </a:cubicBezTo>
                <a:lnTo>
                  <a:pt x="530" y="1551"/>
                </a:lnTo>
                <a:cubicBezTo>
                  <a:pt x="303" y="1551"/>
                  <a:pt x="114" y="1437"/>
                  <a:pt x="0" y="1210"/>
                </a:cubicBezTo>
                <a:lnTo>
                  <a:pt x="0" y="1210"/>
                </a:lnTo>
                <a:cubicBezTo>
                  <a:pt x="76" y="1740"/>
                  <a:pt x="340" y="2118"/>
                  <a:pt x="719" y="2156"/>
                </a:cubicBezTo>
                <a:lnTo>
                  <a:pt x="9528" y="2156"/>
                </a:lnTo>
                <a:cubicBezTo>
                  <a:pt x="9981" y="2156"/>
                  <a:pt x="10322" y="1589"/>
                  <a:pt x="10322" y="908"/>
                </a:cubicBezTo>
                <a:cubicBezTo>
                  <a:pt x="10322" y="530"/>
                  <a:pt x="10208" y="227"/>
                  <a:pt x="10057" y="1"/>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533" name="Google Shape;1533;p19"/>
          <p:cNvSpPr/>
          <p:nvPr/>
        </p:nvSpPr>
        <p:spPr>
          <a:xfrm>
            <a:off x="728423" y="5537891"/>
            <a:ext cx="105837" cy="175951"/>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534" name="Google Shape;1534;p19"/>
          <p:cNvSpPr/>
          <p:nvPr/>
        </p:nvSpPr>
        <p:spPr>
          <a:xfrm>
            <a:off x="374701" y="5570760"/>
            <a:ext cx="432703" cy="110169"/>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535" name="Google Shape;1535;p19"/>
          <p:cNvSpPr/>
          <p:nvPr/>
        </p:nvSpPr>
        <p:spPr>
          <a:xfrm>
            <a:off x="406276" y="5680886"/>
            <a:ext cx="42685" cy="44"/>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536" name="Google Shape;1536;p19"/>
          <p:cNvSpPr/>
          <p:nvPr/>
        </p:nvSpPr>
        <p:spPr>
          <a:xfrm>
            <a:off x="807362" y="5625018"/>
            <a:ext cx="41" cy="44"/>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537" name="Google Shape;1537;p19"/>
          <p:cNvSpPr/>
          <p:nvPr/>
        </p:nvSpPr>
        <p:spPr>
          <a:xfrm>
            <a:off x="376289" y="5585584"/>
            <a:ext cx="431116" cy="95344"/>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538" name="Google Shape;1538;p19"/>
          <p:cNvSpPr/>
          <p:nvPr/>
        </p:nvSpPr>
        <p:spPr>
          <a:xfrm>
            <a:off x="376289" y="1303611"/>
            <a:ext cx="431116" cy="95388"/>
          </a:xfrm>
          <a:custGeom>
            <a:avLst/>
            <a:gdLst/>
            <a:ahLst/>
            <a:cxnLst/>
            <a:rect l="l" t="t" r="r" b="b"/>
            <a:pathLst>
              <a:path w="10322" h="2194" extrusionOk="0">
                <a:moveTo>
                  <a:pt x="10057" y="0"/>
                </a:move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5"/>
                </a:cubicBezTo>
                <a:lnTo>
                  <a:pt x="10322" y="908"/>
                </a:lnTo>
                <a:cubicBezTo>
                  <a:pt x="10322" y="567"/>
                  <a:pt x="10208" y="227"/>
                  <a:pt x="10057" y="0"/>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nvGrpSpPr>
          <p:cNvPr id="1539" name="Google Shape;1539;p19"/>
          <p:cNvGrpSpPr/>
          <p:nvPr/>
        </p:nvGrpSpPr>
        <p:grpSpPr>
          <a:xfrm>
            <a:off x="10211867" y="3932585"/>
            <a:ext cx="592367" cy="531367"/>
            <a:chOff x="2495125" y="2142250"/>
            <a:chExt cx="444275" cy="398525"/>
          </a:xfrm>
        </p:grpSpPr>
        <p:sp>
          <p:nvSpPr>
            <p:cNvPr id="1540" name="Google Shape;1540;p19"/>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541" name="Google Shape;1541;p19"/>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1542" name="Google Shape;1542;p19"/>
          <p:cNvGrpSpPr/>
          <p:nvPr/>
        </p:nvGrpSpPr>
        <p:grpSpPr>
          <a:xfrm>
            <a:off x="1357401" y="2009301"/>
            <a:ext cx="388500" cy="375167"/>
            <a:chOff x="3243875" y="2372825"/>
            <a:chExt cx="291375" cy="281375"/>
          </a:xfrm>
        </p:grpSpPr>
        <p:sp>
          <p:nvSpPr>
            <p:cNvPr id="1543" name="Google Shape;1543;p19"/>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544" name="Google Shape;1544;p19"/>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545" name="Google Shape;1545;p19"/>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546" name="Google Shape;1546;p19"/>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547" name="Google Shape;1547;p19"/>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548" name="Google Shape;1548;p19"/>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549" name="Google Shape;1549;p19"/>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550" name="Google Shape;1550;p19"/>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551" name="Google Shape;1551;p19"/>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552" name="Google Shape;1552;p19"/>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1553" name="Google Shape;1553;p19"/>
          <p:cNvGrpSpPr/>
          <p:nvPr/>
        </p:nvGrpSpPr>
        <p:grpSpPr>
          <a:xfrm>
            <a:off x="2761968" y="821285"/>
            <a:ext cx="222233" cy="224767"/>
            <a:chOff x="4954425" y="2036375"/>
            <a:chExt cx="166675" cy="168575"/>
          </a:xfrm>
        </p:grpSpPr>
        <p:sp>
          <p:nvSpPr>
            <p:cNvPr id="1554" name="Google Shape;1554;p19"/>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555" name="Google Shape;1555;p19"/>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sp>
        <p:nvSpPr>
          <p:cNvPr id="1556" name="Google Shape;1556;p19"/>
          <p:cNvSpPr/>
          <p:nvPr/>
        </p:nvSpPr>
        <p:spPr>
          <a:xfrm>
            <a:off x="9342634" y="879533"/>
            <a:ext cx="158833" cy="108267"/>
          </a:xfrm>
          <a:custGeom>
            <a:avLst/>
            <a:gdLst/>
            <a:ahLst/>
            <a:cxnLst/>
            <a:rect l="l" t="t" r="r" b="b"/>
            <a:pathLst>
              <a:path w="4765" h="3248" extrusionOk="0">
                <a:moveTo>
                  <a:pt x="2253" y="0"/>
                </a:moveTo>
                <a:cubicBezTo>
                  <a:pt x="255" y="0"/>
                  <a:pt x="1" y="2834"/>
                  <a:pt x="2006" y="3221"/>
                </a:cubicBezTo>
                <a:cubicBezTo>
                  <a:pt x="2122" y="3239"/>
                  <a:pt x="2233" y="3247"/>
                  <a:pt x="2340" y="3247"/>
                </a:cubicBezTo>
                <a:cubicBezTo>
                  <a:pt x="4296" y="3247"/>
                  <a:pt x="4764" y="345"/>
                  <a:pt x="2483" y="12"/>
                </a:cubicBezTo>
                <a:cubicBezTo>
                  <a:pt x="2404" y="4"/>
                  <a:pt x="2327" y="0"/>
                  <a:pt x="2253" y="0"/>
                </a:cubicBezTo>
                <a:close/>
              </a:path>
            </a:pathLst>
          </a:custGeom>
          <a:solidFill>
            <a:schemeClr val="accent6"/>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557" name="Google Shape;1557;p19"/>
          <p:cNvSpPr/>
          <p:nvPr/>
        </p:nvSpPr>
        <p:spPr>
          <a:xfrm>
            <a:off x="2428168" y="1712833"/>
            <a:ext cx="158833" cy="108267"/>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558" name="Google Shape;1558;p19"/>
          <p:cNvSpPr/>
          <p:nvPr/>
        </p:nvSpPr>
        <p:spPr>
          <a:xfrm>
            <a:off x="1357400" y="1334201"/>
            <a:ext cx="116000" cy="82567"/>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1"/>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559" name="Google Shape;1559;p19"/>
          <p:cNvSpPr/>
          <p:nvPr/>
        </p:nvSpPr>
        <p:spPr>
          <a:xfrm>
            <a:off x="10036933" y="5575885"/>
            <a:ext cx="116000" cy="82567"/>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5"/>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560" name="Google Shape;1560;p19"/>
          <p:cNvSpPr/>
          <p:nvPr/>
        </p:nvSpPr>
        <p:spPr>
          <a:xfrm>
            <a:off x="1472234" y="4945433"/>
            <a:ext cx="158833" cy="108267"/>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nvGrpSpPr>
          <p:cNvPr id="1561" name="Google Shape;1561;p19"/>
          <p:cNvGrpSpPr/>
          <p:nvPr/>
        </p:nvGrpSpPr>
        <p:grpSpPr>
          <a:xfrm>
            <a:off x="2039667" y="5713834"/>
            <a:ext cx="388500" cy="375167"/>
            <a:chOff x="3243875" y="2372825"/>
            <a:chExt cx="291375" cy="281375"/>
          </a:xfrm>
        </p:grpSpPr>
        <p:sp>
          <p:nvSpPr>
            <p:cNvPr id="1562" name="Google Shape;1562;p19"/>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563" name="Google Shape;1563;p19"/>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564" name="Google Shape;1564;p19"/>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565" name="Google Shape;1565;p19"/>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566" name="Google Shape;1566;p19"/>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567" name="Google Shape;1567;p19"/>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568" name="Google Shape;1568;p19"/>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569" name="Google Shape;1569;p19"/>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570" name="Google Shape;1570;p19"/>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571" name="Google Shape;1571;p19"/>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1572" name="Google Shape;1572;p19"/>
          <p:cNvGrpSpPr/>
          <p:nvPr/>
        </p:nvGrpSpPr>
        <p:grpSpPr>
          <a:xfrm>
            <a:off x="1672318" y="3456701"/>
            <a:ext cx="592367" cy="531367"/>
            <a:chOff x="2495125" y="2142250"/>
            <a:chExt cx="444275" cy="398525"/>
          </a:xfrm>
        </p:grpSpPr>
        <p:sp>
          <p:nvSpPr>
            <p:cNvPr id="1573" name="Google Shape;1573;p19"/>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574" name="Google Shape;1574;p19"/>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1575" name="Google Shape;1575;p19"/>
          <p:cNvGrpSpPr/>
          <p:nvPr/>
        </p:nvGrpSpPr>
        <p:grpSpPr>
          <a:xfrm>
            <a:off x="9301067" y="5825267"/>
            <a:ext cx="388500" cy="375167"/>
            <a:chOff x="3243875" y="2372825"/>
            <a:chExt cx="291375" cy="281375"/>
          </a:xfrm>
        </p:grpSpPr>
        <p:sp>
          <p:nvSpPr>
            <p:cNvPr id="1576" name="Google Shape;1576;p19"/>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577" name="Google Shape;1577;p19"/>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578" name="Google Shape;1578;p19"/>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579" name="Google Shape;1579;p19"/>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580" name="Google Shape;1580;p19"/>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581" name="Google Shape;1581;p19"/>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582" name="Google Shape;1582;p19"/>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583" name="Google Shape;1583;p19"/>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584" name="Google Shape;1584;p19"/>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585" name="Google Shape;1585;p19"/>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1586" name="Google Shape;1586;p19"/>
          <p:cNvGrpSpPr/>
          <p:nvPr/>
        </p:nvGrpSpPr>
        <p:grpSpPr>
          <a:xfrm>
            <a:off x="9580334" y="2936201"/>
            <a:ext cx="222233" cy="224767"/>
            <a:chOff x="4954425" y="2036375"/>
            <a:chExt cx="166675" cy="168575"/>
          </a:xfrm>
        </p:grpSpPr>
        <p:sp>
          <p:nvSpPr>
            <p:cNvPr id="1587" name="Google Shape;1587;p19"/>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588" name="Google Shape;1588;p19"/>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1589" name="Google Shape;1589;p19"/>
          <p:cNvGrpSpPr/>
          <p:nvPr/>
        </p:nvGrpSpPr>
        <p:grpSpPr>
          <a:xfrm>
            <a:off x="10211851" y="1501285"/>
            <a:ext cx="592367" cy="531367"/>
            <a:chOff x="2495125" y="2142250"/>
            <a:chExt cx="444275" cy="398525"/>
          </a:xfrm>
        </p:grpSpPr>
        <p:sp>
          <p:nvSpPr>
            <p:cNvPr id="1590" name="Google Shape;1590;p19"/>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591" name="Google Shape;1591;p19"/>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spTree>
    <p:extLst>
      <p:ext uri="{BB962C8B-B14F-4D97-AF65-F5344CB8AC3E}">
        <p14:creationId xmlns:p14="http://schemas.microsoft.com/office/powerpoint/2010/main" val="207773779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matchingName="Thanks">
  <p:cSld name="Thanks">
    <p:spTree>
      <p:nvGrpSpPr>
        <p:cNvPr id="1" name="Shape 1592"/>
        <p:cNvGrpSpPr/>
        <p:nvPr/>
      </p:nvGrpSpPr>
      <p:grpSpPr>
        <a:xfrm>
          <a:off x="0" y="0"/>
          <a:ext cx="0" cy="0"/>
          <a:chOff x="0" y="0"/>
          <a:chExt cx="0" cy="0"/>
        </a:xfrm>
      </p:grpSpPr>
      <p:grpSp>
        <p:nvGrpSpPr>
          <p:cNvPr id="1593" name="Google Shape;1593;p20"/>
          <p:cNvGrpSpPr/>
          <p:nvPr/>
        </p:nvGrpSpPr>
        <p:grpSpPr>
          <a:xfrm>
            <a:off x="527859" y="292693"/>
            <a:ext cx="11358487" cy="6384375"/>
            <a:chOff x="395894" y="219519"/>
            <a:chExt cx="8518865" cy="4788281"/>
          </a:xfrm>
        </p:grpSpPr>
        <p:sp>
          <p:nvSpPr>
            <p:cNvPr id="1594" name="Google Shape;1594;p20"/>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nvGrpSpPr>
            <p:cNvPr id="1595" name="Google Shape;1595;p20"/>
            <p:cNvGrpSpPr/>
            <p:nvPr/>
          </p:nvGrpSpPr>
          <p:grpSpPr>
            <a:xfrm>
              <a:off x="8341543" y="2282008"/>
              <a:ext cx="569676" cy="380612"/>
              <a:chOff x="8341543" y="2282008"/>
              <a:chExt cx="569676" cy="380612"/>
            </a:xfrm>
          </p:grpSpPr>
          <p:sp>
            <p:nvSpPr>
              <p:cNvPr id="1596" name="Google Shape;1596;p20"/>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597" name="Google Shape;1597;p20"/>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sp>
          <p:nvSpPr>
            <p:cNvPr id="1598" name="Google Shape;1598;p20"/>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nvGrpSpPr>
            <p:cNvPr id="1599" name="Google Shape;1599;p20"/>
            <p:cNvGrpSpPr/>
            <p:nvPr/>
          </p:nvGrpSpPr>
          <p:grpSpPr>
            <a:xfrm>
              <a:off x="8341543" y="1721094"/>
              <a:ext cx="569676" cy="380612"/>
              <a:chOff x="8341543" y="1721094"/>
              <a:chExt cx="569676" cy="380612"/>
            </a:xfrm>
          </p:grpSpPr>
          <p:sp>
            <p:nvSpPr>
              <p:cNvPr id="1600" name="Google Shape;1600;p20"/>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601" name="Google Shape;1601;p20"/>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1602" name="Google Shape;1602;p20"/>
            <p:cNvGrpSpPr/>
            <p:nvPr/>
          </p:nvGrpSpPr>
          <p:grpSpPr>
            <a:xfrm>
              <a:off x="8346273" y="1183592"/>
              <a:ext cx="568486" cy="388014"/>
              <a:chOff x="8346273" y="1183592"/>
              <a:chExt cx="568486" cy="388014"/>
            </a:xfrm>
          </p:grpSpPr>
          <p:sp>
            <p:nvSpPr>
              <p:cNvPr id="1603" name="Google Shape;1603;p20"/>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604" name="Google Shape;1604;p20"/>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1605" name="Google Shape;1605;p20"/>
            <p:cNvGrpSpPr/>
            <p:nvPr/>
          </p:nvGrpSpPr>
          <p:grpSpPr>
            <a:xfrm>
              <a:off x="8341543" y="606635"/>
              <a:ext cx="569676" cy="388014"/>
              <a:chOff x="8341543" y="606635"/>
              <a:chExt cx="569676" cy="388014"/>
            </a:xfrm>
          </p:grpSpPr>
          <p:sp>
            <p:nvSpPr>
              <p:cNvPr id="1606" name="Google Shape;1606;p20"/>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607" name="Google Shape;1607;p20"/>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1608" name="Google Shape;1608;p20"/>
            <p:cNvGrpSpPr/>
            <p:nvPr/>
          </p:nvGrpSpPr>
          <p:grpSpPr>
            <a:xfrm>
              <a:off x="8341543" y="2842933"/>
              <a:ext cx="569676" cy="380612"/>
              <a:chOff x="8341543" y="2282008"/>
              <a:chExt cx="569676" cy="380612"/>
            </a:xfrm>
          </p:grpSpPr>
          <p:sp>
            <p:nvSpPr>
              <p:cNvPr id="1609" name="Google Shape;1609;p20"/>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610" name="Google Shape;1610;p20"/>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1611" name="Google Shape;1611;p20"/>
            <p:cNvGrpSpPr/>
            <p:nvPr/>
          </p:nvGrpSpPr>
          <p:grpSpPr>
            <a:xfrm>
              <a:off x="8341543" y="3403858"/>
              <a:ext cx="569676" cy="380612"/>
              <a:chOff x="8341543" y="2282008"/>
              <a:chExt cx="569676" cy="380612"/>
            </a:xfrm>
          </p:grpSpPr>
          <p:sp>
            <p:nvSpPr>
              <p:cNvPr id="1612" name="Google Shape;1612;p20"/>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613" name="Google Shape;1613;p20"/>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sp>
          <p:nvSpPr>
            <p:cNvPr id="1614" name="Google Shape;1614;p20"/>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615" name="Google Shape;1615;p20"/>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rgbClr val="FCFAF8"/>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sp>
        <p:nvSpPr>
          <p:cNvPr id="1616" name="Google Shape;1616;p20"/>
          <p:cNvSpPr txBox="1">
            <a:spLocks noGrp="1"/>
          </p:cNvSpPr>
          <p:nvPr>
            <p:ph type="title"/>
          </p:nvPr>
        </p:nvSpPr>
        <p:spPr>
          <a:xfrm>
            <a:off x="3101267" y="527700"/>
            <a:ext cx="5990400" cy="1388000"/>
          </a:xfrm>
          <a:prstGeom prst="rect">
            <a:avLst/>
          </a:prstGeom>
        </p:spPr>
        <p:txBody>
          <a:bodyPr spcFirstLastPara="1" wrap="square" lIns="91425" tIns="91425" rIns="91425" bIns="91425" anchor="t" anchorCtr="0">
            <a:noAutofit/>
          </a:bodyPr>
          <a:lstStyle>
            <a:lvl1pPr lvl="0" algn="ctr" rtl="0">
              <a:spcBef>
                <a:spcPts val="0"/>
              </a:spcBef>
              <a:spcAft>
                <a:spcPts val="0"/>
              </a:spcAft>
              <a:buNone/>
              <a:defRPr sz="10800"/>
            </a:lvl1pPr>
            <a:lvl2pPr lvl="1" algn="ctr" rtl="0">
              <a:spcBef>
                <a:spcPts val="0"/>
              </a:spcBef>
              <a:spcAft>
                <a:spcPts val="0"/>
              </a:spcAft>
              <a:buNone/>
              <a:defRPr sz="10800"/>
            </a:lvl2pPr>
            <a:lvl3pPr lvl="2" algn="ctr" rtl="0">
              <a:spcBef>
                <a:spcPts val="0"/>
              </a:spcBef>
              <a:spcAft>
                <a:spcPts val="0"/>
              </a:spcAft>
              <a:buNone/>
              <a:defRPr sz="10800"/>
            </a:lvl3pPr>
            <a:lvl4pPr lvl="3" algn="ctr" rtl="0">
              <a:spcBef>
                <a:spcPts val="0"/>
              </a:spcBef>
              <a:spcAft>
                <a:spcPts val="0"/>
              </a:spcAft>
              <a:buNone/>
              <a:defRPr sz="10800"/>
            </a:lvl4pPr>
            <a:lvl5pPr lvl="4" algn="ctr" rtl="0">
              <a:spcBef>
                <a:spcPts val="0"/>
              </a:spcBef>
              <a:spcAft>
                <a:spcPts val="0"/>
              </a:spcAft>
              <a:buNone/>
              <a:defRPr sz="10800"/>
            </a:lvl5pPr>
            <a:lvl6pPr lvl="5" algn="ctr" rtl="0">
              <a:spcBef>
                <a:spcPts val="0"/>
              </a:spcBef>
              <a:spcAft>
                <a:spcPts val="0"/>
              </a:spcAft>
              <a:buNone/>
              <a:defRPr sz="10800"/>
            </a:lvl6pPr>
            <a:lvl7pPr lvl="6" algn="ctr" rtl="0">
              <a:spcBef>
                <a:spcPts val="0"/>
              </a:spcBef>
              <a:spcAft>
                <a:spcPts val="0"/>
              </a:spcAft>
              <a:buNone/>
              <a:defRPr sz="10800"/>
            </a:lvl7pPr>
            <a:lvl8pPr lvl="7" algn="ctr" rtl="0">
              <a:spcBef>
                <a:spcPts val="0"/>
              </a:spcBef>
              <a:spcAft>
                <a:spcPts val="0"/>
              </a:spcAft>
              <a:buNone/>
              <a:defRPr sz="10800"/>
            </a:lvl8pPr>
            <a:lvl9pPr lvl="8" algn="ctr" rtl="0">
              <a:spcBef>
                <a:spcPts val="0"/>
              </a:spcBef>
              <a:spcAft>
                <a:spcPts val="0"/>
              </a:spcAft>
              <a:buNone/>
              <a:defRPr sz="10800"/>
            </a:lvl9pPr>
          </a:lstStyle>
          <a:p>
            <a:endParaRPr/>
          </a:p>
        </p:txBody>
      </p:sp>
      <p:sp>
        <p:nvSpPr>
          <p:cNvPr id="1617" name="Google Shape;1617;p20"/>
          <p:cNvSpPr txBox="1">
            <a:spLocks noGrp="1"/>
          </p:cNvSpPr>
          <p:nvPr>
            <p:ph type="subTitle" idx="1"/>
          </p:nvPr>
        </p:nvSpPr>
        <p:spPr>
          <a:xfrm>
            <a:off x="3102721" y="2075201"/>
            <a:ext cx="5990400" cy="1946800"/>
          </a:xfrm>
          <a:prstGeom prst="rect">
            <a:avLst/>
          </a:prstGeom>
        </p:spPr>
        <p:txBody>
          <a:bodyPr spcFirstLastPara="1" wrap="square" lIns="91425" tIns="91425" rIns="91425" bIns="91425" anchor="t" anchorCtr="0">
            <a:noAutofit/>
          </a:bodyPr>
          <a:lstStyle>
            <a:lvl1pPr lvl="0" algn="ctr" rtl="0">
              <a:spcBef>
                <a:spcPts val="0"/>
              </a:spcBef>
              <a:spcAft>
                <a:spcPts val="0"/>
              </a:spcAft>
              <a:buNone/>
              <a:defRPr/>
            </a:lvl1pPr>
            <a:lvl2pPr lvl="1" algn="ctr" rtl="0">
              <a:spcBef>
                <a:spcPts val="0"/>
              </a:spcBef>
              <a:spcAft>
                <a:spcPts val="0"/>
              </a:spcAft>
              <a:buNone/>
              <a:defRPr/>
            </a:lvl2pPr>
            <a:lvl3pPr lvl="2" algn="ctr" rtl="0">
              <a:spcBef>
                <a:spcPts val="0"/>
              </a:spcBef>
              <a:spcAft>
                <a:spcPts val="0"/>
              </a:spcAft>
              <a:buNone/>
              <a:defRPr/>
            </a:lvl3pPr>
            <a:lvl4pPr lvl="3" algn="ctr" rtl="0">
              <a:spcBef>
                <a:spcPts val="0"/>
              </a:spcBef>
              <a:spcAft>
                <a:spcPts val="0"/>
              </a:spcAft>
              <a:buNone/>
              <a:defRPr/>
            </a:lvl4pPr>
            <a:lvl5pPr lvl="4" algn="ctr" rtl="0">
              <a:spcBef>
                <a:spcPts val="0"/>
              </a:spcBef>
              <a:spcAft>
                <a:spcPts val="0"/>
              </a:spcAft>
              <a:buNone/>
              <a:defRPr/>
            </a:lvl5pPr>
            <a:lvl6pPr lvl="5" algn="ctr" rtl="0">
              <a:spcBef>
                <a:spcPts val="0"/>
              </a:spcBef>
              <a:spcAft>
                <a:spcPts val="0"/>
              </a:spcAft>
              <a:buNone/>
              <a:defRPr/>
            </a:lvl6pPr>
            <a:lvl7pPr lvl="6" algn="ctr" rtl="0">
              <a:spcBef>
                <a:spcPts val="0"/>
              </a:spcBef>
              <a:spcAft>
                <a:spcPts val="0"/>
              </a:spcAft>
              <a:buNone/>
              <a:defRPr/>
            </a:lvl7pPr>
            <a:lvl8pPr lvl="7" algn="ctr" rtl="0">
              <a:spcBef>
                <a:spcPts val="0"/>
              </a:spcBef>
              <a:spcAft>
                <a:spcPts val="0"/>
              </a:spcAft>
              <a:buNone/>
              <a:defRPr/>
            </a:lvl8pPr>
            <a:lvl9pPr lvl="8" algn="ctr" rtl="0">
              <a:spcBef>
                <a:spcPts val="0"/>
              </a:spcBef>
              <a:spcAft>
                <a:spcPts val="0"/>
              </a:spcAft>
              <a:buNone/>
              <a:defRPr/>
            </a:lvl9pPr>
          </a:lstStyle>
          <a:p>
            <a:endParaRPr/>
          </a:p>
        </p:txBody>
      </p:sp>
      <p:sp>
        <p:nvSpPr>
          <p:cNvPr id="1618" name="Google Shape;1618;p20"/>
          <p:cNvSpPr txBox="1"/>
          <p:nvPr/>
        </p:nvSpPr>
        <p:spPr>
          <a:xfrm>
            <a:off x="3414700" y="4698840"/>
            <a:ext cx="5366000" cy="888400"/>
          </a:xfrm>
          <a:prstGeom prst="rect">
            <a:avLst/>
          </a:prstGeom>
          <a:noFill/>
          <a:ln>
            <a:noFill/>
          </a:ln>
        </p:spPr>
        <p:txBody>
          <a:bodyPr spcFirstLastPara="1" wrap="square" lIns="121900" tIns="121900" rIns="121900" bIns="121900" anchor="t" anchorCtr="0">
            <a:noAutofit/>
          </a:bodyPr>
          <a:lstStyle/>
          <a:p>
            <a:pPr marL="0" marR="0" lvl="0" indent="0" algn="ctr" defTabSz="1219170" rtl="0" eaLnBrk="1" fontAlgn="auto" latinLnBrk="0" hangingPunct="1">
              <a:lnSpc>
                <a:spcPct val="100000"/>
              </a:lnSpc>
              <a:spcBef>
                <a:spcPts val="0"/>
              </a:spcBef>
              <a:spcAft>
                <a:spcPts val="0"/>
              </a:spcAft>
              <a:buClr>
                <a:srgbClr val="000000"/>
              </a:buClr>
              <a:buSzTx/>
              <a:buFont typeface="Arial"/>
              <a:buNone/>
              <a:tabLst/>
              <a:defRPr/>
            </a:pPr>
            <a:r>
              <a:rPr kumimoji="0" lang="en" sz="1600" b="1" i="0" u="none" strike="noStrike" kern="0" cap="none" spc="0" normalizeH="0" baseline="0" noProof="0">
                <a:ln>
                  <a:noFill/>
                </a:ln>
                <a:solidFill>
                  <a:srgbClr val="FD9E66"/>
                </a:solidFill>
                <a:effectLst/>
                <a:uLnTx/>
                <a:uFillTx/>
                <a:latin typeface="Quicksand"/>
                <a:ea typeface="Quicksand"/>
                <a:cs typeface="Quicksand"/>
                <a:sym typeface="Quicksand"/>
              </a:rPr>
              <a:t>CREDITS:</a:t>
            </a:r>
            <a:r>
              <a:rPr kumimoji="0" lang="en" sz="1600" b="1" i="0" u="none" strike="noStrike" kern="0" cap="none" spc="0" normalizeH="0" baseline="0" noProof="0">
                <a:ln>
                  <a:noFill/>
                </a:ln>
                <a:solidFill>
                  <a:srgbClr val="0E2A47"/>
                </a:solidFill>
                <a:effectLst/>
                <a:uLnTx/>
                <a:uFillTx/>
                <a:latin typeface="Quicksand"/>
                <a:ea typeface="Quicksand"/>
                <a:cs typeface="Quicksand"/>
                <a:sym typeface="Quicksand"/>
              </a:rPr>
              <a:t> </a:t>
            </a:r>
            <a:r>
              <a:rPr kumimoji="0" lang="en" sz="1600" b="0" i="0" u="none" strike="noStrike" kern="0" cap="none" spc="0" normalizeH="0" baseline="0" noProof="0">
                <a:ln>
                  <a:noFill/>
                </a:ln>
                <a:solidFill>
                  <a:srgbClr val="000000"/>
                </a:solidFill>
                <a:effectLst/>
                <a:uLnTx/>
                <a:uFillTx/>
                <a:latin typeface="Quicksand Light"/>
                <a:ea typeface="Quicksand Light"/>
                <a:cs typeface="Quicksand Light"/>
                <a:sym typeface="Quicksand Light"/>
              </a:rPr>
              <a:t>This presentation template was created by </a:t>
            </a:r>
            <a:r>
              <a:rPr kumimoji="0" lang="en" sz="1600" b="1" i="0" u="none" strike="noStrike" kern="0" cap="none" spc="0" normalizeH="0" baseline="0" noProof="0">
                <a:ln>
                  <a:noFill/>
                </a:ln>
                <a:solidFill>
                  <a:srgbClr val="FD9E66"/>
                </a:solidFill>
                <a:effectLst/>
                <a:uLnTx/>
                <a:uFill>
                  <a:noFill/>
                </a:uFill>
                <a:latin typeface="Quicksand"/>
                <a:ea typeface="Quicksand"/>
                <a:cs typeface="Quicksand"/>
                <a:sym typeface="Quicksand"/>
                <a:hlinkClick r:id="rId2">
                  <a:extLst>
                    <a:ext uri="{A12FA001-AC4F-418D-AE19-62706E023703}">
                      <ahyp:hlinkClr xmlns:ahyp="http://schemas.microsoft.com/office/drawing/2018/hyperlinkcolor" val="tx"/>
                    </a:ext>
                  </a:extLst>
                </a:hlinkClick>
              </a:rPr>
              <a:t>Slidesgo</a:t>
            </a:r>
            <a:r>
              <a:rPr kumimoji="0" lang="en" sz="1600" b="0" i="0" u="none" strike="noStrike" kern="0" cap="none" spc="0" normalizeH="0" baseline="0" noProof="0">
                <a:ln>
                  <a:noFill/>
                </a:ln>
                <a:solidFill>
                  <a:srgbClr val="000000"/>
                </a:solidFill>
                <a:effectLst/>
                <a:uLnTx/>
                <a:uFillTx/>
                <a:latin typeface="Quicksand Light"/>
                <a:ea typeface="Quicksand Light"/>
                <a:cs typeface="Quicksand Light"/>
                <a:sym typeface="Quicksand Light"/>
              </a:rPr>
              <a:t>, including icon by</a:t>
            </a:r>
            <a:r>
              <a:rPr kumimoji="0" lang="en" sz="1600" b="0" i="0" u="none" strike="noStrike" kern="0" cap="none" spc="0" normalizeH="0" baseline="0" noProof="0">
                <a:ln>
                  <a:noFill/>
                </a:ln>
                <a:solidFill>
                  <a:srgbClr val="174A80"/>
                </a:solidFill>
                <a:effectLst/>
                <a:uLnTx/>
                <a:uFillTx/>
                <a:latin typeface="Quicksand Light"/>
                <a:ea typeface="Quicksand Light"/>
                <a:cs typeface="Quicksand Light"/>
                <a:sym typeface="Quicksand Light"/>
              </a:rPr>
              <a:t> </a:t>
            </a:r>
            <a:r>
              <a:rPr kumimoji="0" lang="en" sz="1600" b="1" i="0" u="none" strike="noStrike" kern="0" cap="none" spc="0" normalizeH="0" baseline="0" noProof="0">
                <a:ln>
                  <a:noFill/>
                </a:ln>
                <a:solidFill>
                  <a:srgbClr val="FD9E66"/>
                </a:solidFill>
                <a:effectLst/>
                <a:uLnTx/>
                <a:uFill>
                  <a:noFill/>
                </a:uFill>
                <a:latin typeface="Quicksand"/>
                <a:ea typeface="Quicksand"/>
                <a:cs typeface="Quicksand"/>
                <a:sym typeface="Quicksand"/>
                <a:hlinkClick r:id="rId3">
                  <a:extLst>
                    <a:ext uri="{A12FA001-AC4F-418D-AE19-62706E023703}">
                      <ahyp:hlinkClr xmlns:ahyp="http://schemas.microsoft.com/office/drawing/2018/hyperlinkcolor" val="tx"/>
                    </a:ext>
                  </a:extLst>
                </a:hlinkClick>
              </a:rPr>
              <a:t>Flaticon</a:t>
            </a:r>
            <a:r>
              <a:rPr kumimoji="0" lang="en" sz="1600" b="0" i="0" u="none" strike="noStrike" kern="0" cap="none" spc="0" normalizeH="0" baseline="0" noProof="0">
                <a:ln>
                  <a:noFill/>
                </a:ln>
                <a:solidFill>
                  <a:srgbClr val="000000"/>
                </a:solidFill>
                <a:effectLst/>
                <a:uLnTx/>
                <a:uFillTx/>
                <a:latin typeface="Quicksand Light"/>
                <a:ea typeface="Quicksand Light"/>
                <a:cs typeface="Quicksand Light"/>
                <a:sym typeface="Quicksand Light"/>
              </a:rPr>
              <a:t>, and infographics &amp; images from</a:t>
            </a:r>
            <a:r>
              <a:rPr kumimoji="0" lang="en" sz="1600" b="0" i="0" u="none" strike="noStrike" kern="0" cap="none" spc="0" normalizeH="0" baseline="0" noProof="0">
                <a:ln>
                  <a:noFill/>
                </a:ln>
                <a:solidFill>
                  <a:srgbClr val="0E2A47"/>
                </a:solidFill>
                <a:effectLst/>
                <a:uLnTx/>
                <a:uFillTx/>
                <a:latin typeface="Quicksand Light"/>
                <a:ea typeface="Quicksand Light"/>
                <a:cs typeface="Quicksand Light"/>
                <a:sym typeface="Quicksand Light"/>
              </a:rPr>
              <a:t> </a:t>
            </a:r>
            <a:r>
              <a:rPr kumimoji="0" lang="en" sz="1600" b="1" i="0" u="none" strike="noStrike" kern="0" cap="none" spc="0" normalizeH="0" baseline="0" noProof="0">
                <a:ln>
                  <a:noFill/>
                </a:ln>
                <a:solidFill>
                  <a:srgbClr val="FD9E66"/>
                </a:solidFill>
                <a:effectLst/>
                <a:uLnTx/>
                <a:uFill>
                  <a:noFill/>
                </a:uFill>
                <a:latin typeface="Quicksand"/>
                <a:ea typeface="Quicksand"/>
                <a:cs typeface="Quicksand"/>
                <a:sym typeface="Quicksand"/>
                <a:hlinkClick r:id="rId4">
                  <a:extLst>
                    <a:ext uri="{A12FA001-AC4F-418D-AE19-62706E023703}">
                      <ahyp:hlinkClr xmlns:ahyp="http://schemas.microsoft.com/office/drawing/2018/hyperlinkcolor" val="tx"/>
                    </a:ext>
                  </a:extLst>
                </a:hlinkClick>
              </a:rPr>
              <a:t>Freepik</a:t>
            </a:r>
            <a:endParaRPr kumimoji="0" sz="1600" b="1" i="0" u="none" strike="noStrike" kern="0" cap="none" spc="0" normalizeH="0" baseline="0" noProof="0">
              <a:ln>
                <a:noFill/>
              </a:ln>
              <a:solidFill>
                <a:srgbClr val="FD9E66"/>
              </a:solidFill>
              <a:effectLst/>
              <a:uLnTx/>
              <a:uFillTx/>
              <a:latin typeface="Quicksand"/>
              <a:ea typeface="Quicksand"/>
              <a:cs typeface="Quicksand"/>
              <a:sym typeface="Quicksand"/>
            </a:endParaRPr>
          </a:p>
        </p:txBody>
      </p:sp>
      <p:sp>
        <p:nvSpPr>
          <p:cNvPr id="1619" name="Google Shape;1619;p20"/>
          <p:cNvSpPr/>
          <p:nvPr/>
        </p:nvSpPr>
        <p:spPr>
          <a:xfrm>
            <a:off x="728423" y="1255918"/>
            <a:ext cx="105837" cy="175951"/>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620" name="Google Shape;1620;p20"/>
          <p:cNvSpPr/>
          <p:nvPr/>
        </p:nvSpPr>
        <p:spPr>
          <a:xfrm>
            <a:off x="374701" y="1288786"/>
            <a:ext cx="432703" cy="110213"/>
          </a:xfrm>
          <a:custGeom>
            <a:avLst/>
            <a:gdLst/>
            <a:ahLst/>
            <a:cxnLst/>
            <a:rect l="l" t="t" r="r" b="b"/>
            <a:pathLst>
              <a:path w="10360" h="2535"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621" name="Google Shape;1621;p20"/>
          <p:cNvSpPr/>
          <p:nvPr/>
        </p:nvSpPr>
        <p:spPr>
          <a:xfrm>
            <a:off x="406276" y="1398957"/>
            <a:ext cx="42685" cy="44"/>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622" name="Google Shape;1622;p20"/>
          <p:cNvSpPr/>
          <p:nvPr/>
        </p:nvSpPr>
        <p:spPr>
          <a:xfrm>
            <a:off x="807362" y="1343045"/>
            <a:ext cx="41" cy="44"/>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623" name="Google Shape;1623;p20"/>
          <p:cNvSpPr/>
          <p:nvPr/>
        </p:nvSpPr>
        <p:spPr>
          <a:xfrm>
            <a:off x="728423" y="1730987"/>
            <a:ext cx="105837" cy="177559"/>
          </a:xfrm>
          <a:custGeom>
            <a:avLst/>
            <a:gdLst/>
            <a:ahLst/>
            <a:cxnLst/>
            <a:rect l="l" t="t" r="r" b="b"/>
            <a:pathLst>
              <a:path w="2534" h="4084" extrusionOk="0">
                <a:moveTo>
                  <a:pt x="1286" y="0"/>
                </a:moveTo>
                <a:cubicBezTo>
                  <a:pt x="567" y="0"/>
                  <a:pt x="0" y="908"/>
                  <a:pt x="0" y="2042"/>
                </a:cubicBezTo>
                <a:cubicBezTo>
                  <a:pt x="0" y="3176"/>
                  <a:pt x="567" y="4083"/>
                  <a:pt x="1286" y="4083"/>
                </a:cubicBezTo>
                <a:cubicBezTo>
                  <a:pt x="1966" y="4083"/>
                  <a:pt x="2533" y="3176"/>
                  <a:pt x="2533" y="2042"/>
                </a:cubicBezTo>
                <a:cubicBezTo>
                  <a:pt x="2533" y="908"/>
                  <a:pt x="1966" y="0"/>
                  <a:pt x="1286" y="0"/>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624" name="Google Shape;1624;p20"/>
          <p:cNvSpPr/>
          <p:nvPr/>
        </p:nvSpPr>
        <p:spPr>
          <a:xfrm>
            <a:off x="374701" y="1765507"/>
            <a:ext cx="432703" cy="108517"/>
          </a:xfrm>
          <a:custGeom>
            <a:avLst/>
            <a:gdLst/>
            <a:ahLst/>
            <a:cxnLst/>
            <a:rect l="l" t="t" r="r" b="b"/>
            <a:pathLst>
              <a:path w="10360" h="2496" extrusionOk="0">
                <a:moveTo>
                  <a:pt x="794" y="0"/>
                </a:moveTo>
                <a:cubicBezTo>
                  <a:pt x="341" y="0"/>
                  <a:pt x="0" y="567"/>
                  <a:pt x="0" y="1248"/>
                </a:cubicBezTo>
                <a:cubicBezTo>
                  <a:pt x="0" y="1928"/>
                  <a:pt x="341" y="2495"/>
                  <a:pt x="794" y="2495"/>
                </a:cubicBezTo>
                <a:lnTo>
                  <a:pt x="9566" y="2495"/>
                </a:lnTo>
                <a:cubicBezTo>
                  <a:pt x="10019" y="2495"/>
                  <a:pt x="10360" y="1928"/>
                  <a:pt x="10360" y="1248"/>
                </a:cubicBezTo>
                <a:cubicBezTo>
                  <a:pt x="10360" y="567"/>
                  <a:pt x="10019" y="0"/>
                  <a:pt x="9566" y="0"/>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625" name="Google Shape;1625;p20"/>
          <p:cNvSpPr/>
          <p:nvPr/>
        </p:nvSpPr>
        <p:spPr>
          <a:xfrm>
            <a:off x="406276" y="1873982"/>
            <a:ext cx="42685" cy="44"/>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626" name="Google Shape;1626;p20"/>
          <p:cNvSpPr/>
          <p:nvPr/>
        </p:nvSpPr>
        <p:spPr>
          <a:xfrm>
            <a:off x="807362" y="1819723"/>
            <a:ext cx="41" cy="44"/>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627" name="Google Shape;1627;p20"/>
          <p:cNvSpPr/>
          <p:nvPr/>
        </p:nvSpPr>
        <p:spPr>
          <a:xfrm>
            <a:off x="376289" y="1780289"/>
            <a:ext cx="431116" cy="93736"/>
          </a:xfrm>
          <a:custGeom>
            <a:avLst/>
            <a:gdLst/>
            <a:ahLst/>
            <a:cxnLst/>
            <a:rect l="l" t="t" r="r" b="b"/>
            <a:pathLst>
              <a:path w="10322" h="2156" extrusionOk="0">
                <a:moveTo>
                  <a:pt x="10057" y="0"/>
                </a:moveTo>
                <a:lnTo>
                  <a:pt x="10057" y="0"/>
                </a:lnTo>
                <a:cubicBezTo>
                  <a:pt x="10095" y="76"/>
                  <a:pt x="10095" y="190"/>
                  <a:pt x="10095" y="303"/>
                </a:cubicBezTo>
                <a:cubicBezTo>
                  <a:pt x="10095" y="983"/>
                  <a:pt x="9755" y="1551"/>
                  <a:pt x="9301" y="1551"/>
                </a:cubicBezTo>
                <a:lnTo>
                  <a:pt x="530" y="1551"/>
                </a:lnTo>
                <a:cubicBezTo>
                  <a:pt x="303" y="1551"/>
                  <a:pt x="114" y="1437"/>
                  <a:pt x="0" y="1210"/>
                </a:cubicBezTo>
                <a:lnTo>
                  <a:pt x="0" y="1210"/>
                </a:lnTo>
                <a:cubicBezTo>
                  <a:pt x="76" y="1740"/>
                  <a:pt x="378" y="2118"/>
                  <a:pt x="719" y="2155"/>
                </a:cubicBezTo>
                <a:lnTo>
                  <a:pt x="9528" y="2155"/>
                </a:lnTo>
                <a:cubicBezTo>
                  <a:pt x="9981" y="2155"/>
                  <a:pt x="10322" y="1588"/>
                  <a:pt x="10322" y="908"/>
                </a:cubicBezTo>
                <a:cubicBezTo>
                  <a:pt x="10322" y="530"/>
                  <a:pt x="10208" y="227"/>
                  <a:pt x="10057" y="0"/>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628" name="Google Shape;1628;p20"/>
          <p:cNvSpPr/>
          <p:nvPr/>
        </p:nvSpPr>
        <p:spPr>
          <a:xfrm>
            <a:off x="728423" y="2207665"/>
            <a:ext cx="105837" cy="175907"/>
          </a:xfrm>
          <a:custGeom>
            <a:avLst/>
            <a:gdLst/>
            <a:ahLst/>
            <a:cxnLst/>
            <a:rect l="l" t="t" r="r" b="b"/>
            <a:pathLst>
              <a:path w="2534" h="4046" extrusionOk="0">
                <a:moveTo>
                  <a:pt x="1286" y="0"/>
                </a:moveTo>
                <a:cubicBezTo>
                  <a:pt x="567" y="0"/>
                  <a:pt x="0" y="908"/>
                  <a:pt x="0" y="2004"/>
                </a:cubicBezTo>
                <a:cubicBezTo>
                  <a:pt x="0" y="3138"/>
                  <a:pt x="567" y="4046"/>
                  <a:pt x="1286" y="4046"/>
                </a:cubicBezTo>
                <a:cubicBezTo>
                  <a:pt x="1966" y="4046"/>
                  <a:pt x="2533" y="3138"/>
                  <a:pt x="2533" y="2004"/>
                </a:cubicBezTo>
                <a:cubicBezTo>
                  <a:pt x="2533" y="908"/>
                  <a:pt x="1966" y="0"/>
                  <a:pt x="1286" y="0"/>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629" name="Google Shape;1629;p20"/>
          <p:cNvSpPr/>
          <p:nvPr/>
        </p:nvSpPr>
        <p:spPr>
          <a:xfrm>
            <a:off x="374701" y="2240534"/>
            <a:ext cx="432703" cy="110169"/>
          </a:xfrm>
          <a:custGeom>
            <a:avLst/>
            <a:gdLst/>
            <a:ahLst/>
            <a:cxnLst/>
            <a:rect l="l" t="t" r="r" b="b"/>
            <a:pathLst>
              <a:path w="10360" h="2534" extrusionOk="0">
                <a:moveTo>
                  <a:pt x="794" y="1"/>
                </a:moveTo>
                <a:cubicBezTo>
                  <a:pt x="341" y="1"/>
                  <a:pt x="0" y="568"/>
                  <a:pt x="0" y="1248"/>
                </a:cubicBezTo>
                <a:cubicBezTo>
                  <a:pt x="0" y="1967"/>
                  <a:pt x="341" y="2534"/>
                  <a:pt x="794" y="2534"/>
                </a:cubicBezTo>
                <a:lnTo>
                  <a:pt x="9566" y="2534"/>
                </a:lnTo>
                <a:cubicBezTo>
                  <a:pt x="10019" y="2534"/>
                  <a:pt x="10360" y="1967"/>
                  <a:pt x="10360" y="1248"/>
                </a:cubicBezTo>
                <a:cubicBezTo>
                  <a:pt x="10360" y="568"/>
                  <a:pt x="10019" y="1"/>
                  <a:pt x="9566" y="1"/>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630" name="Google Shape;1630;p20"/>
          <p:cNvSpPr/>
          <p:nvPr/>
        </p:nvSpPr>
        <p:spPr>
          <a:xfrm>
            <a:off x="406276" y="2349008"/>
            <a:ext cx="42685" cy="1696"/>
          </a:xfrm>
          <a:custGeom>
            <a:avLst/>
            <a:gdLst/>
            <a:ahLst/>
            <a:cxnLst/>
            <a:rect l="l" t="t" r="r" b="b"/>
            <a:pathLst>
              <a:path w="1022" h="39" extrusionOk="0">
                <a:moveTo>
                  <a:pt x="1021" y="39"/>
                </a:moveTo>
                <a:lnTo>
                  <a:pt x="38" y="39"/>
                </a:lnTo>
                <a:cubicBezTo>
                  <a:pt x="38" y="39"/>
                  <a:pt x="38" y="39"/>
                  <a:pt x="38" y="39"/>
                </a:cubicBezTo>
                <a:cubicBezTo>
                  <a:pt x="38" y="39"/>
                  <a:pt x="38" y="39"/>
                  <a:pt x="38" y="39"/>
                </a:cubicBezTo>
                <a:lnTo>
                  <a:pt x="1021" y="39"/>
                </a:lnTo>
                <a:lnTo>
                  <a:pt x="1021" y="39"/>
                </a:lnTo>
                <a:close/>
                <a:moveTo>
                  <a:pt x="1" y="39"/>
                </a:moveTo>
                <a:lnTo>
                  <a:pt x="1" y="39"/>
                </a:lnTo>
                <a:lnTo>
                  <a:pt x="1" y="39"/>
                </a:lnTo>
                <a:close/>
                <a:moveTo>
                  <a:pt x="1" y="39"/>
                </a:moveTo>
                <a:lnTo>
                  <a:pt x="1" y="39"/>
                </a:lnTo>
                <a:lnTo>
                  <a:pt x="1" y="39"/>
                </a:lnTo>
                <a:close/>
                <a:moveTo>
                  <a:pt x="1" y="39"/>
                </a:moveTo>
                <a:lnTo>
                  <a:pt x="1" y="39"/>
                </a:lnTo>
                <a:lnTo>
                  <a:pt x="1" y="39"/>
                </a:lnTo>
                <a:close/>
                <a:moveTo>
                  <a:pt x="1" y="39"/>
                </a:moveTo>
                <a:cubicBezTo>
                  <a:pt x="1" y="39"/>
                  <a:pt x="1" y="39"/>
                  <a:pt x="1" y="1"/>
                </a:cubicBezTo>
                <a:cubicBezTo>
                  <a:pt x="1" y="39"/>
                  <a:pt x="1" y="39"/>
                  <a:pt x="1" y="39"/>
                </a:cubicBez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631" name="Google Shape;1631;p20"/>
          <p:cNvSpPr/>
          <p:nvPr/>
        </p:nvSpPr>
        <p:spPr>
          <a:xfrm>
            <a:off x="807362" y="2294793"/>
            <a:ext cx="41" cy="44"/>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632" name="Google Shape;1632;p20"/>
          <p:cNvSpPr/>
          <p:nvPr/>
        </p:nvSpPr>
        <p:spPr>
          <a:xfrm>
            <a:off x="376289" y="2255317"/>
            <a:ext cx="431116" cy="95388"/>
          </a:xfrm>
          <a:custGeom>
            <a:avLst/>
            <a:gdLst/>
            <a:ahLst/>
            <a:cxnLst/>
            <a:rect l="l" t="t" r="r" b="b"/>
            <a:pathLst>
              <a:path w="10322" h="2194" extrusionOk="0">
                <a:moveTo>
                  <a:pt x="10057" y="1"/>
                </a:moveTo>
                <a:cubicBezTo>
                  <a:pt x="10095" y="114"/>
                  <a:pt x="10095" y="228"/>
                  <a:pt x="10095" y="303"/>
                </a:cubicBezTo>
                <a:cubicBezTo>
                  <a:pt x="10095" y="1022"/>
                  <a:pt x="9755" y="1589"/>
                  <a:pt x="9301" y="1589"/>
                </a:cubicBezTo>
                <a:lnTo>
                  <a:pt x="530" y="1589"/>
                </a:lnTo>
                <a:cubicBezTo>
                  <a:pt x="303" y="1589"/>
                  <a:pt x="114" y="1438"/>
                  <a:pt x="0" y="1249"/>
                </a:cubicBezTo>
                <a:lnTo>
                  <a:pt x="0" y="1249"/>
                </a:lnTo>
                <a:cubicBezTo>
                  <a:pt x="76" y="1740"/>
                  <a:pt x="340" y="2156"/>
                  <a:pt x="719" y="2156"/>
                </a:cubicBezTo>
                <a:cubicBezTo>
                  <a:pt x="719" y="2194"/>
                  <a:pt x="719" y="2194"/>
                  <a:pt x="719" y="2194"/>
                </a:cubicBezTo>
                <a:lnTo>
                  <a:pt x="9528" y="2194"/>
                </a:lnTo>
                <a:cubicBezTo>
                  <a:pt x="9981" y="2194"/>
                  <a:pt x="10322" y="1627"/>
                  <a:pt x="10322" y="908"/>
                </a:cubicBezTo>
                <a:cubicBezTo>
                  <a:pt x="10322" y="568"/>
                  <a:pt x="10208" y="228"/>
                  <a:pt x="10057" y="1"/>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633" name="Google Shape;1633;p20"/>
          <p:cNvSpPr/>
          <p:nvPr/>
        </p:nvSpPr>
        <p:spPr>
          <a:xfrm>
            <a:off x="728423" y="2682691"/>
            <a:ext cx="105837" cy="177603"/>
          </a:xfrm>
          <a:custGeom>
            <a:avLst/>
            <a:gdLst/>
            <a:ahLst/>
            <a:cxnLst/>
            <a:rect l="l" t="t" r="r" b="b"/>
            <a:pathLst>
              <a:path w="2534" h="4085" extrusionOk="0">
                <a:moveTo>
                  <a:pt x="1286" y="1"/>
                </a:moveTo>
                <a:cubicBezTo>
                  <a:pt x="567" y="1"/>
                  <a:pt x="0" y="908"/>
                  <a:pt x="0" y="2042"/>
                </a:cubicBezTo>
                <a:cubicBezTo>
                  <a:pt x="0" y="3177"/>
                  <a:pt x="567" y="4084"/>
                  <a:pt x="1286" y="4084"/>
                </a:cubicBezTo>
                <a:cubicBezTo>
                  <a:pt x="1966" y="4084"/>
                  <a:pt x="2533" y="3177"/>
                  <a:pt x="2533" y="2042"/>
                </a:cubicBezTo>
                <a:cubicBezTo>
                  <a:pt x="2533" y="908"/>
                  <a:pt x="1966" y="1"/>
                  <a:pt x="1286" y="1"/>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634" name="Google Shape;1634;p20"/>
          <p:cNvSpPr/>
          <p:nvPr/>
        </p:nvSpPr>
        <p:spPr>
          <a:xfrm>
            <a:off x="374701" y="2717213"/>
            <a:ext cx="432703" cy="10856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635" name="Google Shape;1635;p20"/>
          <p:cNvSpPr/>
          <p:nvPr/>
        </p:nvSpPr>
        <p:spPr>
          <a:xfrm>
            <a:off x="406276" y="2825730"/>
            <a:ext cx="42685" cy="44"/>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636" name="Google Shape;1636;p20"/>
          <p:cNvSpPr/>
          <p:nvPr/>
        </p:nvSpPr>
        <p:spPr>
          <a:xfrm>
            <a:off x="807362" y="2769819"/>
            <a:ext cx="41" cy="1696"/>
          </a:xfrm>
          <a:custGeom>
            <a:avLst/>
            <a:gdLst/>
            <a:ahLst/>
            <a:cxnLst/>
            <a:rect l="l" t="t" r="r" b="b"/>
            <a:pathLst>
              <a:path w="1" h="39" extrusionOk="0">
                <a:moveTo>
                  <a:pt x="1" y="38"/>
                </a:moveTo>
                <a:lnTo>
                  <a:pt x="1" y="38"/>
                </a:lnTo>
                <a:lnTo>
                  <a:pt x="1" y="38"/>
                </a:lnTo>
                <a:close/>
                <a:moveTo>
                  <a:pt x="1" y="1"/>
                </a:moveTo>
                <a:lnTo>
                  <a:pt x="1" y="1"/>
                </a:lnTo>
                <a:lnTo>
                  <a:pt x="1" y="1"/>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637" name="Google Shape;1637;p20"/>
          <p:cNvSpPr/>
          <p:nvPr/>
        </p:nvSpPr>
        <p:spPr>
          <a:xfrm>
            <a:off x="376289" y="2732037"/>
            <a:ext cx="431116" cy="93736"/>
          </a:xfrm>
          <a:custGeom>
            <a:avLst/>
            <a:gdLst/>
            <a:ahLst/>
            <a:cxnLst/>
            <a:rect l="l" t="t" r="r" b="b"/>
            <a:pathLst>
              <a:path w="10322" h="2156" extrusionOk="0">
                <a:moveTo>
                  <a:pt x="10057" y="0"/>
                </a:moveTo>
                <a:cubicBezTo>
                  <a:pt x="10095" y="76"/>
                  <a:pt x="10095" y="189"/>
                  <a:pt x="10095" y="303"/>
                </a:cubicBezTo>
                <a:cubicBezTo>
                  <a:pt x="10095" y="983"/>
                  <a:pt x="9755" y="1550"/>
                  <a:pt x="9301" y="1550"/>
                </a:cubicBezTo>
                <a:lnTo>
                  <a:pt x="530" y="1550"/>
                </a:lnTo>
                <a:cubicBezTo>
                  <a:pt x="303" y="1550"/>
                  <a:pt x="114" y="1437"/>
                  <a:pt x="0" y="1210"/>
                </a:cubicBezTo>
                <a:lnTo>
                  <a:pt x="0" y="1210"/>
                </a:lnTo>
                <a:cubicBezTo>
                  <a:pt x="76" y="1739"/>
                  <a:pt x="340" y="2117"/>
                  <a:pt x="719" y="2155"/>
                </a:cubicBezTo>
                <a:lnTo>
                  <a:pt x="9528" y="2155"/>
                </a:lnTo>
                <a:cubicBezTo>
                  <a:pt x="9981" y="2155"/>
                  <a:pt x="10322" y="1588"/>
                  <a:pt x="10322" y="907"/>
                </a:cubicBezTo>
                <a:lnTo>
                  <a:pt x="10322" y="870"/>
                </a:lnTo>
                <a:cubicBezTo>
                  <a:pt x="10322" y="529"/>
                  <a:pt x="10208" y="227"/>
                  <a:pt x="10057" y="0"/>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638" name="Google Shape;1638;p20"/>
          <p:cNvSpPr/>
          <p:nvPr/>
        </p:nvSpPr>
        <p:spPr>
          <a:xfrm>
            <a:off x="728423" y="3159413"/>
            <a:ext cx="105837" cy="175907"/>
          </a:xfrm>
          <a:custGeom>
            <a:avLst/>
            <a:gdLst/>
            <a:ahLst/>
            <a:cxnLst/>
            <a:rect l="l" t="t" r="r" b="b"/>
            <a:pathLst>
              <a:path w="2534" h="4046" extrusionOk="0">
                <a:moveTo>
                  <a:pt x="1286" y="0"/>
                </a:moveTo>
                <a:cubicBezTo>
                  <a:pt x="567" y="0"/>
                  <a:pt x="0" y="907"/>
                  <a:pt x="0" y="2004"/>
                </a:cubicBezTo>
                <a:cubicBezTo>
                  <a:pt x="0" y="3138"/>
                  <a:pt x="567" y="4045"/>
                  <a:pt x="1286" y="4045"/>
                </a:cubicBezTo>
                <a:cubicBezTo>
                  <a:pt x="1966" y="4045"/>
                  <a:pt x="2533" y="3138"/>
                  <a:pt x="2533" y="2004"/>
                </a:cubicBezTo>
                <a:cubicBezTo>
                  <a:pt x="2533" y="907"/>
                  <a:pt x="1966" y="0"/>
                  <a:pt x="1286" y="0"/>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639" name="Google Shape;1639;p20"/>
          <p:cNvSpPr/>
          <p:nvPr/>
        </p:nvSpPr>
        <p:spPr>
          <a:xfrm>
            <a:off x="374701" y="3192282"/>
            <a:ext cx="432703" cy="108517"/>
          </a:xfrm>
          <a:custGeom>
            <a:avLst/>
            <a:gdLst/>
            <a:ahLst/>
            <a:cxnLst/>
            <a:rect l="l" t="t" r="r" b="b"/>
            <a:pathLst>
              <a:path w="10360" h="2496" extrusionOk="0">
                <a:moveTo>
                  <a:pt x="794" y="0"/>
                </a:moveTo>
                <a:cubicBezTo>
                  <a:pt x="341" y="0"/>
                  <a:pt x="0" y="567"/>
                  <a:pt x="0" y="1248"/>
                </a:cubicBezTo>
                <a:cubicBezTo>
                  <a:pt x="0" y="1966"/>
                  <a:pt x="341" y="2495"/>
                  <a:pt x="794" y="2495"/>
                </a:cubicBezTo>
                <a:lnTo>
                  <a:pt x="9566" y="2495"/>
                </a:lnTo>
                <a:cubicBezTo>
                  <a:pt x="10019" y="2495"/>
                  <a:pt x="10360" y="1966"/>
                  <a:pt x="10360" y="1248"/>
                </a:cubicBezTo>
                <a:cubicBezTo>
                  <a:pt x="10360" y="567"/>
                  <a:pt x="10019" y="0"/>
                  <a:pt x="9566" y="0"/>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640" name="Google Shape;1640;p20"/>
          <p:cNvSpPr/>
          <p:nvPr/>
        </p:nvSpPr>
        <p:spPr>
          <a:xfrm>
            <a:off x="406276" y="3300757"/>
            <a:ext cx="42685" cy="44"/>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641" name="Google Shape;1641;p20"/>
          <p:cNvSpPr/>
          <p:nvPr/>
        </p:nvSpPr>
        <p:spPr>
          <a:xfrm>
            <a:off x="807362" y="3246497"/>
            <a:ext cx="41" cy="44"/>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642" name="Google Shape;1642;p20"/>
          <p:cNvSpPr/>
          <p:nvPr/>
        </p:nvSpPr>
        <p:spPr>
          <a:xfrm>
            <a:off x="376289" y="3207063"/>
            <a:ext cx="431116" cy="93736"/>
          </a:xfrm>
          <a:custGeom>
            <a:avLst/>
            <a:gdLst/>
            <a:ahLst/>
            <a:cxnLst/>
            <a:rect l="l" t="t" r="r" b="b"/>
            <a:pathLst>
              <a:path w="10322" h="2156" extrusionOk="0">
                <a:moveTo>
                  <a:pt x="10057" y="0"/>
                </a:moveTo>
                <a:cubicBezTo>
                  <a:pt x="10095" y="114"/>
                  <a:pt x="10095" y="189"/>
                  <a:pt x="10095" y="303"/>
                </a:cubicBezTo>
                <a:cubicBezTo>
                  <a:pt x="10095" y="1021"/>
                  <a:pt x="9755" y="1551"/>
                  <a:pt x="9301" y="1551"/>
                </a:cubicBezTo>
                <a:lnTo>
                  <a:pt x="530" y="1551"/>
                </a:lnTo>
                <a:cubicBezTo>
                  <a:pt x="303" y="1551"/>
                  <a:pt x="114" y="1437"/>
                  <a:pt x="0" y="1248"/>
                </a:cubicBezTo>
                <a:lnTo>
                  <a:pt x="0" y="1248"/>
                </a:lnTo>
                <a:cubicBezTo>
                  <a:pt x="76" y="1777"/>
                  <a:pt x="378" y="2155"/>
                  <a:pt x="719" y="2155"/>
                </a:cubicBezTo>
                <a:lnTo>
                  <a:pt x="9528" y="2155"/>
                </a:lnTo>
                <a:cubicBezTo>
                  <a:pt x="9981" y="2155"/>
                  <a:pt x="10322" y="1626"/>
                  <a:pt x="10322" y="908"/>
                </a:cubicBezTo>
                <a:cubicBezTo>
                  <a:pt x="10322" y="530"/>
                  <a:pt x="10208" y="227"/>
                  <a:pt x="10057" y="0"/>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643" name="Google Shape;1643;p20"/>
          <p:cNvSpPr/>
          <p:nvPr/>
        </p:nvSpPr>
        <p:spPr>
          <a:xfrm>
            <a:off x="728423" y="3634439"/>
            <a:ext cx="105837" cy="175907"/>
          </a:xfrm>
          <a:custGeom>
            <a:avLst/>
            <a:gdLst/>
            <a:ahLst/>
            <a:cxnLst/>
            <a:rect l="l" t="t" r="r" b="b"/>
            <a:pathLst>
              <a:path w="2534" h="4046" extrusionOk="0">
                <a:moveTo>
                  <a:pt x="1286" y="0"/>
                </a:moveTo>
                <a:cubicBezTo>
                  <a:pt x="567" y="0"/>
                  <a:pt x="0" y="908"/>
                  <a:pt x="0" y="2042"/>
                </a:cubicBezTo>
                <a:cubicBezTo>
                  <a:pt x="0" y="3138"/>
                  <a:pt x="567" y="4046"/>
                  <a:pt x="1286" y="4046"/>
                </a:cubicBezTo>
                <a:cubicBezTo>
                  <a:pt x="1966" y="4046"/>
                  <a:pt x="2533" y="3138"/>
                  <a:pt x="2533" y="2042"/>
                </a:cubicBezTo>
                <a:cubicBezTo>
                  <a:pt x="2533" y="908"/>
                  <a:pt x="1966" y="0"/>
                  <a:pt x="1286" y="0"/>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644" name="Google Shape;1644;p20"/>
          <p:cNvSpPr/>
          <p:nvPr/>
        </p:nvSpPr>
        <p:spPr>
          <a:xfrm>
            <a:off x="374701" y="3668959"/>
            <a:ext cx="432703" cy="108517"/>
          </a:xfrm>
          <a:custGeom>
            <a:avLst/>
            <a:gdLst/>
            <a:ahLst/>
            <a:cxnLst/>
            <a:rect l="l" t="t" r="r" b="b"/>
            <a:pathLst>
              <a:path w="10360" h="2496" extrusionOk="0">
                <a:moveTo>
                  <a:pt x="794" y="0"/>
                </a:moveTo>
                <a:cubicBezTo>
                  <a:pt x="341" y="0"/>
                  <a:pt x="0" y="530"/>
                  <a:pt x="0" y="1248"/>
                </a:cubicBezTo>
                <a:cubicBezTo>
                  <a:pt x="0" y="1929"/>
                  <a:pt x="341" y="2496"/>
                  <a:pt x="794" y="2496"/>
                </a:cubicBezTo>
                <a:lnTo>
                  <a:pt x="9566" y="2496"/>
                </a:lnTo>
                <a:cubicBezTo>
                  <a:pt x="10019" y="2496"/>
                  <a:pt x="10360" y="1929"/>
                  <a:pt x="10360" y="1248"/>
                </a:cubicBezTo>
                <a:cubicBezTo>
                  <a:pt x="10360" y="530"/>
                  <a:pt x="10019" y="0"/>
                  <a:pt x="9566" y="0"/>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645" name="Google Shape;1645;p20"/>
          <p:cNvSpPr/>
          <p:nvPr/>
        </p:nvSpPr>
        <p:spPr>
          <a:xfrm>
            <a:off x="406276" y="3777434"/>
            <a:ext cx="42685" cy="44"/>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646" name="Google Shape;1646;p20"/>
          <p:cNvSpPr/>
          <p:nvPr/>
        </p:nvSpPr>
        <p:spPr>
          <a:xfrm>
            <a:off x="807362" y="3721565"/>
            <a:ext cx="41" cy="1696"/>
          </a:xfrm>
          <a:custGeom>
            <a:avLst/>
            <a:gdLst/>
            <a:ahLst/>
            <a:cxnLst/>
            <a:rect l="l" t="t" r="r" b="b"/>
            <a:pathLst>
              <a:path w="1" h="39" extrusionOk="0">
                <a:moveTo>
                  <a:pt x="1" y="38"/>
                </a:moveTo>
                <a:lnTo>
                  <a:pt x="1" y="38"/>
                </a:lnTo>
                <a:lnTo>
                  <a:pt x="1" y="38"/>
                </a:lnTo>
                <a:close/>
                <a:moveTo>
                  <a:pt x="1" y="0"/>
                </a:moveTo>
                <a:lnTo>
                  <a:pt x="1" y="0"/>
                </a:lnTo>
                <a:lnTo>
                  <a:pt x="1" y="0"/>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647" name="Google Shape;1647;p20"/>
          <p:cNvSpPr/>
          <p:nvPr/>
        </p:nvSpPr>
        <p:spPr>
          <a:xfrm>
            <a:off x="376289" y="3682090"/>
            <a:ext cx="431116" cy="95388"/>
          </a:xfrm>
          <a:custGeom>
            <a:avLst/>
            <a:gdLst/>
            <a:ahLst/>
            <a:cxnLst/>
            <a:rect l="l" t="t" r="r" b="b"/>
            <a:pathLst>
              <a:path w="10322" h="2194" extrusionOk="0">
                <a:moveTo>
                  <a:pt x="10057" y="1"/>
                </a:moveTo>
                <a:cubicBezTo>
                  <a:pt x="10095" y="114"/>
                  <a:pt x="10095" y="228"/>
                  <a:pt x="10095" y="341"/>
                </a:cubicBezTo>
                <a:cubicBezTo>
                  <a:pt x="10095" y="1022"/>
                  <a:pt x="9755" y="1589"/>
                  <a:pt x="9301" y="1589"/>
                </a:cubicBezTo>
                <a:lnTo>
                  <a:pt x="530" y="1589"/>
                </a:lnTo>
                <a:cubicBezTo>
                  <a:pt x="303" y="1589"/>
                  <a:pt x="114" y="1475"/>
                  <a:pt x="0" y="1248"/>
                </a:cubicBezTo>
                <a:lnTo>
                  <a:pt x="0" y="1248"/>
                </a:lnTo>
                <a:cubicBezTo>
                  <a:pt x="76" y="1778"/>
                  <a:pt x="340" y="2156"/>
                  <a:pt x="719" y="2194"/>
                </a:cubicBezTo>
                <a:lnTo>
                  <a:pt x="9528" y="2194"/>
                </a:lnTo>
                <a:cubicBezTo>
                  <a:pt x="9981" y="2194"/>
                  <a:pt x="10322" y="1627"/>
                  <a:pt x="10322" y="946"/>
                </a:cubicBezTo>
                <a:lnTo>
                  <a:pt x="10322" y="908"/>
                </a:lnTo>
                <a:cubicBezTo>
                  <a:pt x="10322" y="568"/>
                  <a:pt x="10208" y="228"/>
                  <a:pt x="10057" y="1"/>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648" name="Google Shape;1648;p20"/>
          <p:cNvSpPr/>
          <p:nvPr/>
        </p:nvSpPr>
        <p:spPr>
          <a:xfrm>
            <a:off x="728423" y="4111118"/>
            <a:ext cx="105837" cy="175951"/>
          </a:xfrm>
          <a:custGeom>
            <a:avLst/>
            <a:gdLst/>
            <a:ahLst/>
            <a:cxnLst/>
            <a:rect l="l" t="t" r="r" b="b"/>
            <a:pathLst>
              <a:path w="2534" h="4047" extrusionOk="0">
                <a:moveTo>
                  <a:pt x="1286" y="1"/>
                </a:moveTo>
                <a:cubicBezTo>
                  <a:pt x="567" y="1"/>
                  <a:pt x="0" y="908"/>
                  <a:pt x="0" y="2004"/>
                </a:cubicBezTo>
                <a:cubicBezTo>
                  <a:pt x="0" y="3139"/>
                  <a:pt x="567" y="4046"/>
                  <a:pt x="1286" y="4046"/>
                </a:cubicBezTo>
                <a:cubicBezTo>
                  <a:pt x="1966" y="4046"/>
                  <a:pt x="2533" y="3139"/>
                  <a:pt x="2533" y="2004"/>
                </a:cubicBezTo>
                <a:cubicBezTo>
                  <a:pt x="2533" y="908"/>
                  <a:pt x="1966" y="1"/>
                  <a:pt x="1286" y="1"/>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649" name="Google Shape;1649;p20"/>
          <p:cNvSpPr/>
          <p:nvPr/>
        </p:nvSpPr>
        <p:spPr>
          <a:xfrm>
            <a:off x="374701" y="4143986"/>
            <a:ext cx="432703" cy="10856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650" name="Google Shape;1650;p20"/>
          <p:cNvSpPr/>
          <p:nvPr/>
        </p:nvSpPr>
        <p:spPr>
          <a:xfrm>
            <a:off x="406276" y="4252503"/>
            <a:ext cx="42685" cy="44"/>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651" name="Google Shape;1651;p20"/>
          <p:cNvSpPr/>
          <p:nvPr/>
        </p:nvSpPr>
        <p:spPr>
          <a:xfrm>
            <a:off x="807362" y="4198245"/>
            <a:ext cx="41" cy="44"/>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652" name="Google Shape;1652;p20"/>
          <p:cNvSpPr/>
          <p:nvPr/>
        </p:nvSpPr>
        <p:spPr>
          <a:xfrm>
            <a:off x="376289" y="4158811"/>
            <a:ext cx="431116" cy="93736"/>
          </a:xfrm>
          <a:custGeom>
            <a:avLst/>
            <a:gdLst/>
            <a:ahLst/>
            <a:cxnLst/>
            <a:rect l="l" t="t" r="r" b="b"/>
            <a:pathLst>
              <a:path w="10322" h="2156" extrusionOk="0">
                <a:moveTo>
                  <a:pt x="10057" y="0"/>
                </a:moveTo>
                <a:cubicBezTo>
                  <a:pt x="10095" y="113"/>
                  <a:pt x="10095" y="189"/>
                  <a:pt x="10095" y="302"/>
                </a:cubicBezTo>
                <a:cubicBezTo>
                  <a:pt x="10095" y="1021"/>
                  <a:pt x="9755" y="1550"/>
                  <a:pt x="9301" y="1550"/>
                </a:cubicBezTo>
                <a:lnTo>
                  <a:pt x="530" y="1550"/>
                </a:lnTo>
                <a:cubicBezTo>
                  <a:pt x="303" y="1550"/>
                  <a:pt x="114" y="1437"/>
                  <a:pt x="0" y="1248"/>
                </a:cubicBezTo>
                <a:lnTo>
                  <a:pt x="0" y="1248"/>
                </a:lnTo>
                <a:cubicBezTo>
                  <a:pt x="76" y="1739"/>
                  <a:pt x="340" y="2155"/>
                  <a:pt x="719" y="2155"/>
                </a:cubicBezTo>
                <a:lnTo>
                  <a:pt x="9528" y="2155"/>
                </a:lnTo>
                <a:cubicBezTo>
                  <a:pt x="9981" y="2155"/>
                  <a:pt x="10322" y="1588"/>
                  <a:pt x="10322" y="907"/>
                </a:cubicBezTo>
                <a:cubicBezTo>
                  <a:pt x="10322" y="529"/>
                  <a:pt x="10208" y="227"/>
                  <a:pt x="10057" y="0"/>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653" name="Google Shape;1653;p20"/>
          <p:cNvSpPr/>
          <p:nvPr/>
        </p:nvSpPr>
        <p:spPr>
          <a:xfrm>
            <a:off x="728423" y="4586187"/>
            <a:ext cx="105837" cy="175907"/>
          </a:xfrm>
          <a:custGeom>
            <a:avLst/>
            <a:gdLst/>
            <a:ahLst/>
            <a:cxnLst/>
            <a:rect l="l" t="t" r="r" b="b"/>
            <a:pathLst>
              <a:path w="2534" h="4046" extrusionOk="0">
                <a:moveTo>
                  <a:pt x="1286" y="0"/>
                </a:moveTo>
                <a:cubicBezTo>
                  <a:pt x="567" y="0"/>
                  <a:pt x="0" y="907"/>
                  <a:pt x="0" y="2042"/>
                </a:cubicBezTo>
                <a:cubicBezTo>
                  <a:pt x="0" y="3138"/>
                  <a:pt x="567" y="4045"/>
                  <a:pt x="1286" y="4045"/>
                </a:cubicBezTo>
                <a:cubicBezTo>
                  <a:pt x="1966" y="4045"/>
                  <a:pt x="2533" y="3138"/>
                  <a:pt x="2533" y="2042"/>
                </a:cubicBezTo>
                <a:cubicBezTo>
                  <a:pt x="2533" y="907"/>
                  <a:pt x="1966" y="0"/>
                  <a:pt x="1286" y="0"/>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654" name="Google Shape;1654;p20"/>
          <p:cNvSpPr/>
          <p:nvPr/>
        </p:nvSpPr>
        <p:spPr>
          <a:xfrm>
            <a:off x="374701" y="4620665"/>
            <a:ext cx="432703" cy="108561"/>
          </a:xfrm>
          <a:custGeom>
            <a:avLst/>
            <a:gdLst/>
            <a:ahLst/>
            <a:cxnLst/>
            <a:rect l="l" t="t" r="r" b="b"/>
            <a:pathLst>
              <a:path w="10360" h="2497" extrusionOk="0">
                <a:moveTo>
                  <a:pt x="794" y="1"/>
                </a:moveTo>
                <a:cubicBezTo>
                  <a:pt x="341" y="1"/>
                  <a:pt x="0" y="530"/>
                  <a:pt x="0" y="1249"/>
                </a:cubicBezTo>
                <a:cubicBezTo>
                  <a:pt x="0" y="1929"/>
                  <a:pt x="341" y="2496"/>
                  <a:pt x="794" y="2496"/>
                </a:cubicBezTo>
                <a:lnTo>
                  <a:pt x="9566" y="2496"/>
                </a:lnTo>
                <a:cubicBezTo>
                  <a:pt x="10019" y="2496"/>
                  <a:pt x="10360" y="1929"/>
                  <a:pt x="10360" y="1249"/>
                </a:cubicBezTo>
                <a:cubicBezTo>
                  <a:pt x="10360" y="530"/>
                  <a:pt x="10019" y="1"/>
                  <a:pt x="9566" y="1"/>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655" name="Google Shape;1655;p20"/>
          <p:cNvSpPr/>
          <p:nvPr/>
        </p:nvSpPr>
        <p:spPr>
          <a:xfrm>
            <a:off x="406276" y="4729182"/>
            <a:ext cx="42685" cy="44"/>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656" name="Google Shape;1656;p20"/>
          <p:cNvSpPr/>
          <p:nvPr/>
        </p:nvSpPr>
        <p:spPr>
          <a:xfrm>
            <a:off x="807362" y="4673271"/>
            <a:ext cx="41" cy="44"/>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657" name="Google Shape;1657;p20"/>
          <p:cNvSpPr/>
          <p:nvPr/>
        </p:nvSpPr>
        <p:spPr>
          <a:xfrm>
            <a:off x="376289" y="4633838"/>
            <a:ext cx="431116" cy="95388"/>
          </a:xfrm>
          <a:custGeom>
            <a:avLst/>
            <a:gdLst/>
            <a:ahLst/>
            <a:cxnLst/>
            <a:rect l="l" t="t" r="r" b="b"/>
            <a:pathLst>
              <a:path w="10322" h="2194" extrusionOk="0">
                <a:moveTo>
                  <a:pt x="10057" y="0"/>
                </a:moveTo>
                <a:lnTo>
                  <a:pt x="10057" y="0"/>
                </a:ln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6"/>
                </a:cubicBezTo>
                <a:lnTo>
                  <a:pt x="10322" y="908"/>
                </a:lnTo>
                <a:cubicBezTo>
                  <a:pt x="10322" y="568"/>
                  <a:pt x="10208" y="227"/>
                  <a:pt x="10057" y="0"/>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658" name="Google Shape;1658;p20"/>
          <p:cNvSpPr/>
          <p:nvPr/>
        </p:nvSpPr>
        <p:spPr>
          <a:xfrm>
            <a:off x="728423" y="5061213"/>
            <a:ext cx="105837" cy="177559"/>
          </a:xfrm>
          <a:custGeom>
            <a:avLst/>
            <a:gdLst/>
            <a:ahLst/>
            <a:cxnLst/>
            <a:rect l="l" t="t" r="r" b="b"/>
            <a:pathLst>
              <a:path w="2534" h="4084" extrusionOk="0">
                <a:moveTo>
                  <a:pt x="1286" y="0"/>
                </a:moveTo>
                <a:cubicBezTo>
                  <a:pt x="567" y="0"/>
                  <a:pt x="0" y="908"/>
                  <a:pt x="0" y="2042"/>
                </a:cubicBezTo>
                <a:cubicBezTo>
                  <a:pt x="0" y="3176"/>
                  <a:pt x="567" y="4084"/>
                  <a:pt x="1286" y="4084"/>
                </a:cubicBezTo>
                <a:cubicBezTo>
                  <a:pt x="1966" y="4084"/>
                  <a:pt x="2533" y="3176"/>
                  <a:pt x="2533" y="2042"/>
                </a:cubicBezTo>
                <a:cubicBezTo>
                  <a:pt x="2533" y="908"/>
                  <a:pt x="1966" y="0"/>
                  <a:pt x="1286" y="0"/>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659" name="Google Shape;1659;p20"/>
          <p:cNvSpPr/>
          <p:nvPr/>
        </p:nvSpPr>
        <p:spPr>
          <a:xfrm>
            <a:off x="374701" y="5095734"/>
            <a:ext cx="432703" cy="108517"/>
          </a:xfrm>
          <a:custGeom>
            <a:avLst/>
            <a:gdLst/>
            <a:ahLst/>
            <a:cxnLst/>
            <a:rect l="l" t="t" r="r" b="b"/>
            <a:pathLst>
              <a:path w="10360" h="2496" extrusionOk="0">
                <a:moveTo>
                  <a:pt x="794" y="0"/>
                </a:moveTo>
                <a:cubicBezTo>
                  <a:pt x="341" y="0"/>
                  <a:pt x="0" y="567"/>
                  <a:pt x="0" y="1248"/>
                </a:cubicBezTo>
                <a:cubicBezTo>
                  <a:pt x="0" y="1929"/>
                  <a:pt x="341" y="2496"/>
                  <a:pt x="794" y="2496"/>
                </a:cubicBezTo>
                <a:lnTo>
                  <a:pt x="9566" y="2496"/>
                </a:lnTo>
                <a:cubicBezTo>
                  <a:pt x="10019" y="2496"/>
                  <a:pt x="10360" y="1929"/>
                  <a:pt x="10360" y="1248"/>
                </a:cubicBezTo>
                <a:cubicBezTo>
                  <a:pt x="10360" y="567"/>
                  <a:pt x="10019" y="0"/>
                  <a:pt x="9566" y="0"/>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660" name="Google Shape;1660;p20"/>
          <p:cNvSpPr/>
          <p:nvPr/>
        </p:nvSpPr>
        <p:spPr>
          <a:xfrm>
            <a:off x="406276" y="5204207"/>
            <a:ext cx="42685" cy="44"/>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661" name="Google Shape;1661;p20"/>
          <p:cNvSpPr/>
          <p:nvPr/>
        </p:nvSpPr>
        <p:spPr>
          <a:xfrm>
            <a:off x="807362" y="5149993"/>
            <a:ext cx="41" cy="44"/>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662" name="Google Shape;1662;p20"/>
          <p:cNvSpPr/>
          <p:nvPr/>
        </p:nvSpPr>
        <p:spPr>
          <a:xfrm>
            <a:off x="376289" y="5110515"/>
            <a:ext cx="431116" cy="93736"/>
          </a:xfrm>
          <a:custGeom>
            <a:avLst/>
            <a:gdLst/>
            <a:ahLst/>
            <a:cxnLst/>
            <a:rect l="l" t="t" r="r" b="b"/>
            <a:pathLst>
              <a:path w="10322" h="2156" extrusionOk="0">
                <a:moveTo>
                  <a:pt x="10057" y="1"/>
                </a:moveTo>
                <a:lnTo>
                  <a:pt x="10057" y="1"/>
                </a:lnTo>
                <a:cubicBezTo>
                  <a:pt x="10095" y="76"/>
                  <a:pt x="10095" y="190"/>
                  <a:pt x="10095" y="303"/>
                </a:cubicBezTo>
                <a:cubicBezTo>
                  <a:pt x="10095" y="984"/>
                  <a:pt x="9755" y="1551"/>
                  <a:pt x="9301" y="1551"/>
                </a:cubicBezTo>
                <a:lnTo>
                  <a:pt x="530" y="1551"/>
                </a:lnTo>
                <a:cubicBezTo>
                  <a:pt x="303" y="1551"/>
                  <a:pt x="114" y="1437"/>
                  <a:pt x="0" y="1210"/>
                </a:cubicBezTo>
                <a:lnTo>
                  <a:pt x="0" y="1210"/>
                </a:lnTo>
                <a:cubicBezTo>
                  <a:pt x="76" y="1740"/>
                  <a:pt x="340" y="2118"/>
                  <a:pt x="719" y="2156"/>
                </a:cubicBezTo>
                <a:lnTo>
                  <a:pt x="9528" y="2156"/>
                </a:lnTo>
                <a:cubicBezTo>
                  <a:pt x="9981" y="2156"/>
                  <a:pt x="10322" y="1589"/>
                  <a:pt x="10322" y="908"/>
                </a:cubicBezTo>
                <a:cubicBezTo>
                  <a:pt x="10322" y="530"/>
                  <a:pt x="10208" y="227"/>
                  <a:pt x="10057" y="1"/>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663" name="Google Shape;1663;p20"/>
          <p:cNvSpPr/>
          <p:nvPr/>
        </p:nvSpPr>
        <p:spPr>
          <a:xfrm>
            <a:off x="728423" y="5537891"/>
            <a:ext cx="105837" cy="175951"/>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664" name="Google Shape;1664;p20"/>
          <p:cNvSpPr/>
          <p:nvPr/>
        </p:nvSpPr>
        <p:spPr>
          <a:xfrm>
            <a:off x="374701" y="5570760"/>
            <a:ext cx="432703" cy="110169"/>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665" name="Google Shape;1665;p20"/>
          <p:cNvSpPr/>
          <p:nvPr/>
        </p:nvSpPr>
        <p:spPr>
          <a:xfrm>
            <a:off x="406276" y="5680886"/>
            <a:ext cx="42685" cy="44"/>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666" name="Google Shape;1666;p20"/>
          <p:cNvSpPr/>
          <p:nvPr/>
        </p:nvSpPr>
        <p:spPr>
          <a:xfrm>
            <a:off x="807362" y="5625018"/>
            <a:ext cx="41" cy="44"/>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667" name="Google Shape;1667;p20"/>
          <p:cNvSpPr/>
          <p:nvPr/>
        </p:nvSpPr>
        <p:spPr>
          <a:xfrm>
            <a:off x="376289" y="5585584"/>
            <a:ext cx="431116" cy="95344"/>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668" name="Google Shape;1668;p20"/>
          <p:cNvSpPr/>
          <p:nvPr/>
        </p:nvSpPr>
        <p:spPr>
          <a:xfrm>
            <a:off x="376289" y="1303611"/>
            <a:ext cx="431116" cy="95388"/>
          </a:xfrm>
          <a:custGeom>
            <a:avLst/>
            <a:gdLst/>
            <a:ahLst/>
            <a:cxnLst/>
            <a:rect l="l" t="t" r="r" b="b"/>
            <a:pathLst>
              <a:path w="10322" h="2194" extrusionOk="0">
                <a:moveTo>
                  <a:pt x="10057" y="0"/>
                </a:move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5"/>
                </a:cubicBezTo>
                <a:lnTo>
                  <a:pt x="10322" y="908"/>
                </a:lnTo>
                <a:cubicBezTo>
                  <a:pt x="10322" y="567"/>
                  <a:pt x="10208" y="227"/>
                  <a:pt x="10057" y="0"/>
                </a:cubicBezTo>
                <a:close/>
              </a:path>
            </a:pathLst>
          </a:custGeom>
          <a:solidFill>
            <a:srgbClr val="B2B2B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nvGrpSpPr>
          <p:cNvPr id="1669" name="Google Shape;1669;p20"/>
          <p:cNvGrpSpPr/>
          <p:nvPr/>
        </p:nvGrpSpPr>
        <p:grpSpPr>
          <a:xfrm>
            <a:off x="10211867" y="3932585"/>
            <a:ext cx="592367" cy="531367"/>
            <a:chOff x="2495125" y="2142250"/>
            <a:chExt cx="444275" cy="398525"/>
          </a:xfrm>
        </p:grpSpPr>
        <p:sp>
          <p:nvSpPr>
            <p:cNvPr id="1670" name="Google Shape;1670;p20"/>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671" name="Google Shape;1671;p20"/>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1672" name="Google Shape;1672;p20"/>
          <p:cNvGrpSpPr/>
          <p:nvPr/>
        </p:nvGrpSpPr>
        <p:grpSpPr>
          <a:xfrm>
            <a:off x="1357401" y="2009301"/>
            <a:ext cx="388500" cy="375167"/>
            <a:chOff x="3243875" y="2372825"/>
            <a:chExt cx="291375" cy="281375"/>
          </a:xfrm>
        </p:grpSpPr>
        <p:sp>
          <p:nvSpPr>
            <p:cNvPr id="1673" name="Google Shape;1673;p20"/>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674" name="Google Shape;1674;p20"/>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675" name="Google Shape;1675;p20"/>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676" name="Google Shape;1676;p20"/>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677" name="Google Shape;1677;p20"/>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678" name="Google Shape;1678;p20"/>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679" name="Google Shape;1679;p20"/>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680" name="Google Shape;1680;p20"/>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681" name="Google Shape;1681;p20"/>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682" name="Google Shape;1682;p20"/>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1683" name="Google Shape;1683;p20"/>
          <p:cNvGrpSpPr/>
          <p:nvPr/>
        </p:nvGrpSpPr>
        <p:grpSpPr>
          <a:xfrm>
            <a:off x="2761968" y="821285"/>
            <a:ext cx="222233" cy="224767"/>
            <a:chOff x="4954425" y="2036375"/>
            <a:chExt cx="166675" cy="168575"/>
          </a:xfrm>
        </p:grpSpPr>
        <p:sp>
          <p:nvSpPr>
            <p:cNvPr id="1684" name="Google Shape;1684;p20"/>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685" name="Google Shape;1685;p20"/>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sp>
        <p:nvSpPr>
          <p:cNvPr id="1686" name="Google Shape;1686;p20"/>
          <p:cNvSpPr/>
          <p:nvPr/>
        </p:nvSpPr>
        <p:spPr>
          <a:xfrm>
            <a:off x="9342634" y="879533"/>
            <a:ext cx="158833" cy="108267"/>
          </a:xfrm>
          <a:custGeom>
            <a:avLst/>
            <a:gdLst/>
            <a:ahLst/>
            <a:cxnLst/>
            <a:rect l="l" t="t" r="r" b="b"/>
            <a:pathLst>
              <a:path w="4765" h="3248" extrusionOk="0">
                <a:moveTo>
                  <a:pt x="2253" y="0"/>
                </a:moveTo>
                <a:cubicBezTo>
                  <a:pt x="255" y="0"/>
                  <a:pt x="1" y="2834"/>
                  <a:pt x="2006" y="3221"/>
                </a:cubicBezTo>
                <a:cubicBezTo>
                  <a:pt x="2122" y="3239"/>
                  <a:pt x="2233" y="3247"/>
                  <a:pt x="2340" y="3247"/>
                </a:cubicBezTo>
                <a:cubicBezTo>
                  <a:pt x="4296" y="3247"/>
                  <a:pt x="4764" y="345"/>
                  <a:pt x="2483" y="12"/>
                </a:cubicBezTo>
                <a:cubicBezTo>
                  <a:pt x="2404" y="4"/>
                  <a:pt x="2327" y="0"/>
                  <a:pt x="2253" y="0"/>
                </a:cubicBezTo>
                <a:close/>
              </a:path>
            </a:pathLst>
          </a:custGeom>
          <a:solidFill>
            <a:schemeClr val="accent6"/>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687" name="Google Shape;1687;p20"/>
          <p:cNvSpPr/>
          <p:nvPr/>
        </p:nvSpPr>
        <p:spPr>
          <a:xfrm>
            <a:off x="2428168" y="1712833"/>
            <a:ext cx="158833" cy="108267"/>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688" name="Google Shape;1688;p20"/>
          <p:cNvSpPr/>
          <p:nvPr/>
        </p:nvSpPr>
        <p:spPr>
          <a:xfrm>
            <a:off x="1357400" y="1334201"/>
            <a:ext cx="116000" cy="82567"/>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1"/>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689" name="Google Shape;1689;p20"/>
          <p:cNvSpPr/>
          <p:nvPr/>
        </p:nvSpPr>
        <p:spPr>
          <a:xfrm>
            <a:off x="10036933" y="5575885"/>
            <a:ext cx="116000" cy="82567"/>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5"/>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690" name="Google Shape;1690;p20"/>
          <p:cNvSpPr/>
          <p:nvPr/>
        </p:nvSpPr>
        <p:spPr>
          <a:xfrm>
            <a:off x="1472234" y="4945433"/>
            <a:ext cx="158833" cy="108267"/>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2"/>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nvGrpSpPr>
          <p:cNvPr id="1691" name="Google Shape;1691;p20"/>
          <p:cNvGrpSpPr/>
          <p:nvPr/>
        </p:nvGrpSpPr>
        <p:grpSpPr>
          <a:xfrm>
            <a:off x="2039667" y="5713834"/>
            <a:ext cx="388500" cy="375167"/>
            <a:chOff x="3243875" y="2372825"/>
            <a:chExt cx="291375" cy="281375"/>
          </a:xfrm>
        </p:grpSpPr>
        <p:sp>
          <p:nvSpPr>
            <p:cNvPr id="1692" name="Google Shape;1692;p20"/>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693" name="Google Shape;1693;p20"/>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694" name="Google Shape;1694;p20"/>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695" name="Google Shape;1695;p20"/>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696" name="Google Shape;1696;p20"/>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697" name="Google Shape;1697;p20"/>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698" name="Google Shape;1698;p20"/>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699" name="Google Shape;1699;p20"/>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700" name="Google Shape;1700;p20"/>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701" name="Google Shape;1701;p20"/>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1702" name="Google Shape;1702;p20"/>
          <p:cNvGrpSpPr/>
          <p:nvPr/>
        </p:nvGrpSpPr>
        <p:grpSpPr>
          <a:xfrm>
            <a:off x="1672318" y="3456701"/>
            <a:ext cx="592367" cy="531367"/>
            <a:chOff x="2495125" y="2142250"/>
            <a:chExt cx="444275" cy="398525"/>
          </a:xfrm>
        </p:grpSpPr>
        <p:sp>
          <p:nvSpPr>
            <p:cNvPr id="1703" name="Google Shape;1703;p20"/>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704" name="Google Shape;1704;p20"/>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1705" name="Google Shape;1705;p20"/>
          <p:cNvGrpSpPr/>
          <p:nvPr/>
        </p:nvGrpSpPr>
        <p:grpSpPr>
          <a:xfrm>
            <a:off x="9301067" y="5825267"/>
            <a:ext cx="388500" cy="375167"/>
            <a:chOff x="3243875" y="2372825"/>
            <a:chExt cx="291375" cy="281375"/>
          </a:xfrm>
        </p:grpSpPr>
        <p:sp>
          <p:nvSpPr>
            <p:cNvPr id="1706" name="Google Shape;1706;p20"/>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707" name="Google Shape;1707;p20"/>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708" name="Google Shape;1708;p20"/>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709" name="Google Shape;1709;p20"/>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710" name="Google Shape;1710;p20"/>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711" name="Google Shape;1711;p20"/>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712" name="Google Shape;1712;p20"/>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713" name="Google Shape;1713;p20"/>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714" name="Google Shape;1714;p20"/>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715" name="Google Shape;1715;p20"/>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1716" name="Google Shape;1716;p20"/>
          <p:cNvGrpSpPr/>
          <p:nvPr/>
        </p:nvGrpSpPr>
        <p:grpSpPr>
          <a:xfrm>
            <a:off x="9580334" y="2936201"/>
            <a:ext cx="222233" cy="224767"/>
            <a:chOff x="4954425" y="2036375"/>
            <a:chExt cx="166675" cy="168575"/>
          </a:xfrm>
        </p:grpSpPr>
        <p:sp>
          <p:nvSpPr>
            <p:cNvPr id="1717" name="Google Shape;1717;p20"/>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718" name="Google Shape;1718;p20"/>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1719" name="Google Shape;1719;p20"/>
          <p:cNvGrpSpPr/>
          <p:nvPr/>
        </p:nvGrpSpPr>
        <p:grpSpPr>
          <a:xfrm>
            <a:off x="10211851" y="1501285"/>
            <a:ext cx="592367" cy="531367"/>
            <a:chOff x="2495125" y="2142250"/>
            <a:chExt cx="444275" cy="398525"/>
          </a:xfrm>
        </p:grpSpPr>
        <p:sp>
          <p:nvSpPr>
            <p:cNvPr id="1720" name="Google Shape;1720;p20"/>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721" name="Google Shape;1721;p20"/>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grpSp>
    </p:spTree>
    <p:extLst>
      <p:ext uri="{BB962C8B-B14F-4D97-AF65-F5344CB8AC3E}">
        <p14:creationId xmlns:p14="http://schemas.microsoft.com/office/powerpoint/2010/main" val="3365462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5ADF0F7E-CBA4-49D3-B237-63DF4A64CC75}" type="datetimeFigureOut">
              <a:rPr lang="es-MX" smtClean="0"/>
              <a:t>25/05/2021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4516C9DD-F5BC-48E1-82EF-4CC76E206173}" type="slidenum">
              <a:rPr lang="es-MX" smtClean="0"/>
              <a:t>‹Nº›</a:t>
            </a:fld>
            <a:endParaRPr lang="es-MX"/>
          </a:p>
        </p:txBody>
      </p:sp>
    </p:spTree>
    <p:extLst>
      <p:ext uri="{BB962C8B-B14F-4D97-AF65-F5344CB8AC3E}">
        <p14:creationId xmlns:p14="http://schemas.microsoft.com/office/powerpoint/2010/main" val="20635709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5ADF0F7E-CBA4-49D3-B237-63DF4A64CC75}" type="datetimeFigureOut">
              <a:rPr lang="es-MX" smtClean="0"/>
              <a:t>25/05/2021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4516C9DD-F5BC-48E1-82EF-4CC76E206173}" type="slidenum">
              <a:rPr lang="es-MX" smtClean="0"/>
              <a:t>‹Nº›</a:t>
            </a:fld>
            <a:endParaRPr lang="es-MX"/>
          </a:p>
        </p:txBody>
      </p:sp>
    </p:spTree>
    <p:extLst>
      <p:ext uri="{BB962C8B-B14F-4D97-AF65-F5344CB8AC3E}">
        <p14:creationId xmlns:p14="http://schemas.microsoft.com/office/powerpoint/2010/main" val="31791012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5ADF0F7E-CBA4-49D3-B237-63DF4A64CC75}" type="datetimeFigureOut">
              <a:rPr lang="es-MX" smtClean="0"/>
              <a:t>25/05/2021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4516C9DD-F5BC-48E1-82EF-4CC76E206173}" type="slidenum">
              <a:rPr lang="es-MX" smtClean="0"/>
              <a:t>‹Nº›</a:t>
            </a:fld>
            <a:endParaRPr lang="es-MX"/>
          </a:p>
        </p:txBody>
      </p:sp>
    </p:spTree>
    <p:extLst>
      <p:ext uri="{BB962C8B-B14F-4D97-AF65-F5344CB8AC3E}">
        <p14:creationId xmlns:p14="http://schemas.microsoft.com/office/powerpoint/2010/main" val="8200168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DF0F7E-CBA4-49D3-B237-63DF4A64CC75}" type="datetimeFigureOut">
              <a:rPr lang="es-MX" smtClean="0"/>
              <a:t>25/05/2021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4516C9DD-F5BC-48E1-82EF-4CC76E206173}" type="slidenum">
              <a:rPr lang="es-MX" smtClean="0"/>
              <a:t>‹Nº›</a:t>
            </a:fld>
            <a:endParaRPr lang="es-MX"/>
          </a:p>
        </p:txBody>
      </p:sp>
    </p:spTree>
    <p:extLst>
      <p:ext uri="{BB962C8B-B14F-4D97-AF65-F5344CB8AC3E}">
        <p14:creationId xmlns:p14="http://schemas.microsoft.com/office/powerpoint/2010/main" val="37744281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s-ES"/>
              <a:t>Haga clic para modificar el estilo de título del patrón</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5ADF0F7E-CBA4-49D3-B237-63DF4A64CC75}" type="datetimeFigureOut">
              <a:rPr lang="es-MX" smtClean="0"/>
              <a:t>25/05/2021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4516C9DD-F5BC-48E1-82EF-4CC76E206173}" type="slidenum">
              <a:rPr lang="es-MX" smtClean="0"/>
              <a:t>‹Nº›</a:t>
            </a:fld>
            <a:endParaRPr lang="es-MX"/>
          </a:p>
        </p:txBody>
      </p:sp>
    </p:spTree>
    <p:extLst>
      <p:ext uri="{BB962C8B-B14F-4D97-AF65-F5344CB8AC3E}">
        <p14:creationId xmlns:p14="http://schemas.microsoft.com/office/powerpoint/2010/main" val="411324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s-ES"/>
              <a:t>Haga clic para modificar el estilo de título del patrón</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s-ES"/>
              <a:t>Haga clic en el icono para agregar una imagen</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a:xfrm>
            <a:off x="3885810" y="6041362"/>
            <a:ext cx="976879" cy="365125"/>
          </a:xfrm>
        </p:spPr>
        <p:txBody>
          <a:bodyPr/>
          <a:lstStyle/>
          <a:p>
            <a:fld id="{5ADF0F7E-CBA4-49D3-B237-63DF4A64CC75}" type="datetimeFigureOut">
              <a:rPr lang="es-MX" smtClean="0"/>
              <a:t>25/05/2021</a:t>
            </a:fld>
            <a:endParaRPr lang="es-MX"/>
          </a:p>
        </p:txBody>
      </p:sp>
      <p:sp>
        <p:nvSpPr>
          <p:cNvPr id="6" name="Footer Placeholder 5"/>
          <p:cNvSpPr>
            <a:spLocks noGrp="1"/>
          </p:cNvSpPr>
          <p:nvPr>
            <p:ph type="ftr" sz="quarter" idx="11"/>
          </p:nvPr>
        </p:nvSpPr>
        <p:spPr>
          <a:xfrm>
            <a:off x="590396" y="6041362"/>
            <a:ext cx="3295413" cy="365125"/>
          </a:xfrm>
        </p:spPr>
        <p:txBody>
          <a:bodyPr/>
          <a:lstStyle/>
          <a:p>
            <a:endParaRPr lang="es-MX"/>
          </a:p>
        </p:txBody>
      </p:sp>
      <p:sp>
        <p:nvSpPr>
          <p:cNvPr id="7" name="Slide Number Placeholder 6"/>
          <p:cNvSpPr>
            <a:spLocks noGrp="1"/>
          </p:cNvSpPr>
          <p:nvPr>
            <p:ph type="sldNum" sz="quarter" idx="12"/>
          </p:nvPr>
        </p:nvSpPr>
        <p:spPr>
          <a:xfrm>
            <a:off x="4862689" y="5915888"/>
            <a:ext cx="1062155" cy="490599"/>
          </a:xfrm>
        </p:spPr>
        <p:txBody>
          <a:bodyPr/>
          <a:lstStyle/>
          <a:p>
            <a:fld id="{4516C9DD-F5BC-48E1-82EF-4CC76E206173}" type="slidenum">
              <a:rPr lang="es-MX" smtClean="0"/>
              <a:t>‹Nº›</a:t>
            </a:fld>
            <a:endParaRPr lang="es-MX"/>
          </a:p>
        </p:txBody>
      </p:sp>
    </p:spTree>
    <p:extLst>
      <p:ext uri="{BB962C8B-B14F-4D97-AF65-F5344CB8AC3E}">
        <p14:creationId xmlns:p14="http://schemas.microsoft.com/office/powerpoint/2010/main" val="2500297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18" Type="http://schemas.openxmlformats.org/officeDocument/2006/relationships/slideLayout" Target="../slideLayouts/slideLayout3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17" Type="http://schemas.openxmlformats.org/officeDocument/2006/relationships/slideLayout" Target="../slideLayouts/slideLayout31.xml"/><Relationship Id="rId2" Type="http://schemas.openxmlformats.org/officeDocument/2006/relationships/slideLayout" Target="../slideLayouts/slideLayout16.xml"/><Relationship Id="rId16" Type="http://schemas.openxmlformats.org/officeDocument/2006/relationships/slideLayout" Target="../slideLayouts/slideLayout30.xml"/><Relationship Id="rId20" Type="http://schemas.openxmlformats.org/officeDocument/2006/relationships/theme" Target="../theme/theme2.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5" Type="http://schemas.openxmlformats.org/officeDocument/2006/relationships/slideLayout" Target="../slideLayouts/slideLayout29.xml"/><Relationship Id="rId10" Type="http://schemas.openxmlformats.org/officeDocument/2006/relationships/slideLayout" Target="../slideLayouts/slideLayout24.xml"/><Relationship Id="rId19" Type="http://schemas.openxmlformats.org/officeDocument/2006/relationships/slideLayout" Target="../slideLayouts/slideLayout33.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slideLayout" Target="../slideLayouts/slideLayout2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s-MX"/>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5ADF0F7E-CBA4-49D3-B237-63DF4A64CC75}" type="datetimeFigureOut">
              <a:rPr lang="es-MX" smtClean="0"/>
              <a:t>25/05/2021</a:t>
            </a:fld>
            <a:endParaRPr lang="es-MX"/>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4516C9DD-F5BC-48E1-82EF-4CC76E206173}" type="slidenum">
              <a:rPr lang="es-MX" smtClean="0"/>
              <a:t>‹Nº›</a:t>
            </a:fld>
            <a:endParaRPr lang="es-MX"/>
          </a:p>
        </p:txBody>
      </p:sp>
    </p:spTree>
    <p:extLst>
      <p:ext uri="{BB962C8B-B14F-4D97-AF65-F5344CB8AC3E}">
        <p14:creationId xmlns:p14="http://schemas.microsoft.com/office/powerpoint/2010/main" val="2187958568"/>
      </p:ext>
    </p:extLst>
  </p:cSld>
  <p:clrMap bg1="dk1" tx1="lt1" bg2="dk2" tx2="lt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Lst>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2"/>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968300" y="588467"/>
            <a:ext cx="10255200" cy="763600"/>
          </a:xfrm>
          <a:prstGeom prst="rect">
            <a:avLst/>
          </a:prstGeom>
          <a:noFill/>
          <a:ln>
            <a:noFill/>
          </a:ln>
        </p:spPr>
        <p:txBody>
          <a:bodyPr spcFirstLastPara="1" wrap="square" lIns="91425" tIns="91425" rIns="91425" bIns="91425" anchor="t" anchorCtr="0">
            <a:noAutofit/>
          </a:bodyPr>
          <a:lstStyle>
            <a:lvl1pPr lvl="0" algn="ctr">
              <a:lnSpc>
                <a:spcPct val="80000"/>
              </a:lnSpc>
              <a:spcBef>
                <a:spcPts val="0"/>
              </a:spcBef>
              <a:spcAft>
                <a:spcPts val="0"/>
              </a:spcAft>
              <a:buClr>
                <a:schemeClr val="accent6"/>
              </a:buClr>
              <a:buSzPts val="2800"/>
              <a:buFont typeface="Jua"/>
              <a:buNone/>
              <a:defRPr sz="2800" b="1">
                <a:solidFill>
                  <a:schemeClr val="accent6"/>
                </a:solidFill>
                <a:latin typeface="Jua"/>
                <a:ea typeface="Jua"/>
                <a:cs typeface="Jua"/>
                <a:sym typeface="Jua"/>
              </a:defRPr>
            </a:lvl1pPr>
            <a:lvl2pPr lvl="1" algn="ctr">
              <a:lnSpc>
                <a:spcPct val="80000"/>
              </a:lnSpc>
              <a:spcBef>
                <a:spcPts val="0"/>
              </a:spcBef>
              <a:spcAft>
                <a:spcPts val="0"/>
              </a:spcAft>
              <a:buClr>
                <a:schemeClr val="accent6"/>
              </a:buClr>
              <a:buSzPts val="2800"/>
              <a:buFont typeface="Jua"/>
              <a:buNone/>
              <a:defRPr sz="2800" b="1">
                <a:solidFill>
                  <a:schemeClr val="accent6"/>
                </a:solidFill>
                <a:latin typeface="Jua"/>
                <a:ea typeface="Jua"/>
                <a:cs typeface="Jua"/>
                <a:sym typeface="Jua"/>
              </a:defRPr>
            </a:lvl2pPr>
            <a:lvl3pPr lvl="2" algn="ctr">
              <a:lnSpc>
                <a:spcPct val="80000"/>
              </a:lnSpc>
              <a:spcBef>
                <a:spcPts val="0"/>
              </a:spcBef>
              <a:spcAft>
                <a:spcPts val="0"/>
              </a:spcAft>
              <a:buClr>
                <a:schemeClr val="accent6"/>
              </a:buClr>
              <a:buSzPts val="2800"/>
              <a:buFont typeface="Jua"/>
              <a:buNone/>
              <a:defRPr sz="2800" b="1">
                <a:solidFill>
                  <a:schemeClr val="accent6"/>
                </a:solidFill>
                <a:latin typeface="Jua"/>
                <a:ea typeface="Jua"/>
                <a:cs typeface="Jua"/>
                <a:sym typeface="Jua"/>
              </a:defRPr>
            </a:lvl3pPr>
            <a:lvl4pPr lvl="3" algn="ctr">
              <a:lnSpc>
                <a:spcPct val="80000"/>
              </a:lnSpc>
              <a:spcBef>
                <a:spcPts val="0"/>
              </a:spcBef>
              <a:spcAft>
                <a:spcPts val="0"/>
              </a:spcAft>
              <a:buClr>
                <a:schemeClr val="accent6"/>
              </a:buClr>
              <a:buSzPts val="2800"/>
              <a:buFont typeface="Jua"/>
              <a:buNone/>
              <a:defRPr sz="2800" b="1">
                <a:solidFill>
                  <a:schemeClr val="accent6"/>
                </a:solidFill>
                <a:latin typeface="Jua"/>
                <a:ea typeface="Jua"/>
                <a:cs typeface="Jua"/>
                <a:sym typeface="Jua"/>
              </a:defRPr>
            </a:lvl4pPr>
            <a:lvl5pPr lvl="4" algn="ctr">
              <a:lnSpc>
                <a:spcPct val="80000"/>
              </a:lnSpc>
              <a:spcBef>
                <a:spcPts val="0"/>
              </a:spcBef>
              <a:spcAft>
                <a:spcPts val="0"/>
              </a:spcAft>
              <a:buClr>
                <a:schemeClr val="accent6"/>
              </a:buClr>
              <a:buSzPts val="2800"/>
              <a:buFont typeface="Jua"/>
              <a:buNone/>
              <a:defRPr sz="2800" b="1">
                <a:solidFill>
                  <a:schemeClr val="accent6"/>
                </a:solidFill>
                <a:latin typeface="Jua"/>
                <a:ea typeface="Jua"/>
                <a:cs typeface="Jua"/>
                <a:sym typeface="Jua"/>
              </a:defRPr>
            </a:lvl5pPr>
            <a:lvl6pPr lvl="5" algn="ctr">
              <a:lnSpc>
                <a:spcPct val="80000"/>
              </a:lnSpc>
              <a:spcBef>
                <a:spcPts val="0"/>
              </a:spcBef>
              <a:spcAft>
                <a:spcPts val="0"/>
              </a:spcAft>
              <a:buClr>
                <a:schemeClr val="accent6"/>
              </a:buClr>
              <a:buSzPts val="2800"/>
              <a:buFont typeface="Jua"/>
              <a:buNone/>
              <a:defRPr sz="2800" b="1">
                <a:solidFill>
                  <a:schemeClr val="accent6"/>
                </a:solidFill>
                <a:latin typeface="Jua"/>
                <a:ea typeface="Jua"/>
                <a:cs typeface="Jua"/>
                <a:sym typeface="Jua"/>
              </a:defRPr>
            </a:lvl6pPr>
            <a:lvl7pPr lvl="6" algn="ctr">
              <a:lnSpc>
                <a:spcPct val="80000"/>
              </a:lnSpc>
              <a:spcBef>
                <a:spcPts val="0"/>
              </a:spcBef>
              <a:spcAft>
                <a:spcPts val="0"/>
              </a:spcAft>
              <a:buClr>
                <a:schemeClr val="accent6"/>
              </a:buClr>
              <a:buSzPts val="2800"/>
              <a:buFont typeface="Jua"/>
              <a:buNone/>
              <a:defRPr sz="2800" b="1">
                <a:solidFill>
                  <a:schemeClr val="accent6"/>
                </a:solidFill>
                <a:latin typeface="Jua"/>
                <a:ea typeface="Jua"/>
                <a:cs typeface="Jua"/>
                <a:sym typeface="Jua"/>
              </a:defRPr>
            </a:lvl7pPr>
            <a:lvl8pPr lvl="7" algn="ctr">
              <a:lnSpc>
                <a:spcPct val="80000"/>
              </a:lnSpc>
              <a:spcBef>
                <a:spcPts val="0"/>
              </a:spcBef>
              <a:spcAft>
                <a:spcPts val="0"/>
              </a:spcAft>
              <a:buClr>
                <a:schemeClr val="accent6"/>
              </a:buClr>
              <a:buSzPts val="2800"/>
              <a:buFont typeface="Jua"/>
              <a:buNone/>
              <a:defRPr sz="2800" b="1">
                <a:solidFill>
                  <a:schemeClr val="accent6"/>
                </a:solidFill>
                <a:latin typeface="Jua"/>
                <a:ea typeface="Jua"/>
                <a:cs typeface="Jua"/>
                <a:sym typeface="Jua"/>
              </a:defRPr>
            </a:lvl8pPr>
            <a:lvl9pPr lvl="8" algn="ctr">
              <a:lnSpc>
                <a:spcPct val="80000"/>
              </a:lnSpc>
              <a:spcBef>
                <a:spcPts val="0"/>
              </a:spcBef>
              <a:spcAft>
                <a:spcPts val="0"/>
              </a:spcAft>
              <a:buClr>
                <a:schemeClr val="accent6"/>
              </a:buClr>
              <a:buSzPts val="2800"/>
              <a:buFont typeface="Jua"/>
              <a:buNone/>
              <a:defRPr sz="2800" b="1">
                <a:solidFill>
                  <a:schemeClr val="accent6"/>
                </a:solidFill>
                <a:latin typeface="Jua"/>
                <a:ea typeface="Jua"/>
                <a:cs typeface="Jua"/>
                <a:sym typeface="Jua"/>
              </a:defRPr>
            </a:lvl9pPr>
          </a:lstStyle>
          <a:p>
            <a:endParaRPr/>
          </a:p>
        </p:txBody>
      </p:sp>
      <p:sp>
        <p:nvSpPr>
          <p:cNvPr id="7" name="Google Shape;7;p1"/>
          <p:cNvSpPr txBox="1">
            <a:spLocks noGrp="1"/>
          </p:cNvSpPr>
          <p:nvPr>
            <p:ph type="body" idx="1"/>
          </p:nvPr>
        </p:nvSpPr>
        <p:spPr>
          <a:xfrm>
            <a:off x="415600" y="1536633"/>
            <a:ext cx="11360800" cy="4555200"/>
          </a:xfrm>
          <a:prstGeom prst="rect">
            <a:avLst/>
          </a:prstGeom>
          <a:noFill/>
          <a:ln>
            <a:noFill/>
          </a:ln>
        </p:spPr>
        <p:txBody>
          <a:bodyPr spcFirstLastPara="1" wrap="square" lIns="91425" tIns="91425" rIns="91425" bIns="91425" anchor="ctr" anchorCtr="0">
            <a:noAutofit/>
          </a:bodyPr>
          <a:lstStyle>
            <a:lvl1pPr marL="457200" lvl="0" indent="-330200">
              <a:lnSpc>
                <a:spcPct val="100000"/>
              </a:lnSpc>
              <a:spcBef>
                <a:spcPts val="0"/>
              </a:spcBef>
              <a:spcAft>
                <a:spcPts val="0"/>
              </a:spcAft>
              <a:buClr>
                <a:srgbClr val="174A80"/>
              </a:buClr>
              <a:buSzPts val="1600"/>
              <a:buFont typeface="Quicksand Light"/>
              <a:buChar char="●"/>
              <a:defRPr sz="1600">
                <a:solidFill>
                  <a:srgbClr val="174A80"/>
                </a:solidFill>
                <a:latin typeface="Quicksand Light"/>
                <a:ea typeface="Quicksand Light"/>
                <a:cs typeface="Quicksand Light"/>
                <a:sym typeface="Quicksand Light"/>
              </a:defRPr>
            </a:lvl1pPr>
            <a:lvl2pPr marL="914400" lvl="1" indent="-330200">
              <a:lnSpc>
                <a:spcPct val="100000"/>
              </a:lnSpc>
              <a:spcBef>
                <a:spcPts val="0"/>
              </a:spcBef>
              <a:spcAft>
                <a:spcPts val="0"/>
              </a:spcAft>
              <a:buClr>
                <a:srgbClr val="174A80"/>
              </a:buClr>
              <a:buSzPts val="1600"/>
              <a:buFont typeface="Quicksand Light"/>
              <a:buChar char="○"/>
              <a:defRPr sz="1600">
                <a:solidFill>
                  <a:srgbClr val="174A80"/>
                </a:solidFill>
                <a:latin typeface="Quicksand Light"/>
                <a:ea typeface="Quicksand Light"/>
                <a:cs typeface="Quicksand Light"/>
                <a:sym typeface="Quicksand Light"/>
              </a:defRPr>
            </a:lvl2pPr>
            <a:lvl3pPr marL="1371600" lvl="2" indent="-330200">
              <a:lnSpc>
                <a:spcPct val="100000"/>
              </a:lnSpc>
              <a:spcBef>
                <a:spcPts val="0"/>
              </a:spcBef>
              <a:spcAft>
                <a:spcPts val="0"/>
              </a:spcAft>
              <a:buClr>
                <a:srgbClr val="174A80"/>
              </a:buClr>
              <a:buSzPts val="1600"/>
              <a:buFont typeface="Quicksand Light"/>
              <a:buChar char="■"/>
              <a:defRPr sz="1600">
                <a:solidFill>
                  <a:srgbClr val="174A80"/>
                </a:solidFill>
                <a:latin typeface="Quicksand Light"/>
                <a:ea typeface="Quicksand Light"/>
                <a:cs typeface="Quicksand Light"/>
                <a:sym typeface="Quicksand Light"/>
              </a:defRPr>
            </a:lvl3pPr>
            <a:lvl4pPr marL="1828800" lvl="3" indent="-330200">
              <a:lnSpc>
                <a:spcPct val="100000"/>
              </a:lnSpc>
              <a:spcBef>
                <a:spcPts val="0"/>
              </a:spcBef>
              <a:spcAft>
                <a:spcPts val="0"/>
              </a:spcAft>
              <a:buClr>
                <a:srgbClr val="174A80"/>
              </a:buClr>
              <a:buSzPts val="1600"/>
              <a:buFont typeface="Quicksand Light"/>
              <a:buChar char="●"/>
              <a:defRPr sz="1600">
                <a:solidFill>
                  <a:srgbClr val="174A80"/>
                </a:solidFill>
                <a:latin typeface="Quicksand Light"/>
                <a:ea typeface="Quicksand Light"/>
                <a:cs typeface="Quicksand Light"/>
                <a:sym typeface="Quicksand Light"/>
              </a:defRPr>
            </a:lvl4pPr>
            <a:lvl5pPr marL="2286000" lvl="4" indent="-330200">
              <a:lnSpc>
                <a:spcPct val="100000"/>
              </a:lnSpc>
              <a:spcBef>
                <a:spcPts val="0"/>
              </a:spcBef>
              <a:spcAft>
                <a:spcPts val="0"/>
              </a:spcAft>
              <a:buClr>
                <a:srgbClr val="174A80"/>
              </a:buClr>
              <a:buSzPts val="1600"/>
              <a:buFont typeface="Quicksand Light"/>
              <a:buChar char="○"/>
              <a:defRPr sz="1600">
                <a:solidFill>
                  <a:srgbClr val="174A80"/>
                </a:solidFill>
                <a:latin typeface="Quicksand Light"/>
                <a:ea typeface="Quicksand Light"/>
                <a:cs typeface="Quicksand Light"/>
                <a:sym typeface="Quicksand Light"/>
              </a:defRPr>
            </a:lvl5pPr>
            <a:lvl6pPr marL="2743200" lvl="5" indent="-330200">
              <a:lnSpc>
                <a:spcPct val="100000"/>
              </a:lnSpc>
              <a:spcBef>
                <a:spcPts val="0"/>
              </a:spcBef>
              <a:spcAft>
                <a:spcPts val="0"/>
              </a:spcAft>
              <a:buClr>
                <a:srgbClr val="174A80"/>
              </a:buClr>
              <a:buSzPts val="1600"/>
              <a:buFont typeface="Quicksand Light"/>
              <a:buChar char="■"/>
              <a:defRPr sz="1600">
                <a:solidFill>
                  <a:srgbClr val="174A80"/>
                </a:solidFill>
                <a:latin typeface="Quicksand Light"/>
                <a:ea typeface="Quicksand Light"/>
                <a:cs typeface="Quicksand Light"/>
                <a:sym typeface="Quicksand Light"/>
              </a:defRPr>
            </a:lvl6pPr>
            <a:lvl7pPr marL="3200400" lvl="6" indent="-330200">
              <a:lnSpc>
                <a:spcPct val="100000"/>
              </a:lnSpc>
              <a:spcBef>
                <a:spcPts val="0"/>
              </a:spcBef>
              <a:spcAft>
                <a:spcPts val="0"/>
              </a:spcAft>
              <a:buClr>
                <a:srgbClr val="174A80"/>
              </a:buClr>
              <a:buSzPts val="1600"/>
              <a:buFont typeface="Quicksand Light"/>
              <a:buChar char="●"/>
              <a:defRPr sz="1600">
                <a:solidFill>
                  <a:srgbClr val="174A80"/>
                </a:solidFill>
                <a:latin typeface="Quicksand Light"/>
                <a:ea typeface="Quicksand Light"/>
                <a:cs typeface="Quicksand Light"/>
                <a:sym typeface="Quicksand Light"/>
              </a:defRPr>
            </a:lvl7pPr>
            <a:lvl8pPr marL="3657600" lvl="7" indent="-330200">
              <a:lnSpc>
                <a:spcPct val="100000"/>
              </a:lnSpc>
              <a:spcBef>
                <a:spcPts val="0"/>
              </a:spcBef>
              <a:spcAft>
                <a:spcPts val="0"/>
              </a:spcAft>
              <a:buClr>
                <a:srgbClr val="174A80"/>
              </a:buClr>
              <a:buSzPts val="1600"/>
              <a:buFont typeface="Quicksand Light"/>
              <a:buChar char="○"/>
              <a:defRPr sz="1600">
                <a:solidFill>
                  <a:srgbClr val="174A80"/>
                </a:solidFill>
                <a:latin typeface="Quicksand Light"/>
                <a:ea typeface="Quicksand Light"/>
                <a:cs typeface="Quicksand Light"/>
                <a:sym typeface="Quicksand Light"/>
              </a:defRPr>
            </a:lvl8pPr>
            <a:lvl9pPr marL="4114800" lvl="8" indent="-330200">
              <a:lnSpc>
                <a:spcPct val="100000"/>
              </a:lnSpc>
              <a:spcBef>
                <a:spcPts val="0"/>
              </a:spcBef>
              <a:spcAft>
                <a:spcPts val="0"/>
              </a:spcAft>
              <a:buClr>
                <a:srgbClr val="174A80"/>
              </a:buClr>
              <a:buSzPts val="1600"/>
              <a:buFont typeface="Quicksand Light"/>
              <a:buChar char="■"/>
              <a:defRPr sz="1600">
                <a:solidFill>
                  <a:srgbClr val="174A80"/>
                </a:solidFill>
                <a:latin typeface="Quicksand Light"/>
                <a:ea typeface="Quicksand Light"/>
                <a:cs typeface="Quicksand Light"/>
                <a:sym typeface="Quicksand Light"/>
              </a:defRPr>
            </a:lvl9pPr>
          </a:lstStyle>
          <a:p>
            <a:endParaRPr/>
          </a:p>
        </p:txBody>
      </p:sp>
    </p:spTree>
    <p:extLst>
      <p:ext uri="{BB962C8B-B14F-4D97-AF65-F5344CB8AC3E}">
        <p14:creationId xmlns:p14="http://schemas.microsoft.com/office/powerpoint/2010/main" val="561289337"/>
      </p:ext>
    </p:extLst>
  </p:cSld>
  <p:clrMap bg1="lt1" tx1="dk1" bg2="dk2" tx2="lt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 id="2147483718" r:id="rId12"/>
    <p:sldLayoutId id="2147483719" r:id="rId13"/>
    <p:sldLayoutId id="2147483720" r:id="rId14"/>
    <p:sldLayoutId id="2147483721" r:id="rId15"/>
    <p:sldLayoutId id="2147483722" r:id="rId16"/>
    <p:sldLayoutId id="2147483723" r:id="rId17"/>
    <p:sldLayoutId id="2147483724" r:id="rId18"/>
    <p:sldLayoutId id="2147483725" r:id="rId1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7.xml"/><Relationship Id="rId5" Type="http://schemas.microsoft.com/office/2007/relationships/hdphoto" Target="../media/hdphoto2.wdp"/><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2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86BBB277-D2BE-4C30-AE71-0752ED042193}"/>
              </a:ext>
            </a:extLst>
          </p:cNvPr>
          <p:cNvSpPr/>
          <p:nvPr/>
        </p:nvSpPr>
        <p:spPr>
          <a:xfrm>
            <a:off x="469899" y="79593"/>
            <a:ext cx="11252200" cy="6740307"/>
          </a:xfrm>
          <a:prstGeom prst="rect">
            <a:avLst/>
          </a:prstGeom>
          <a:ln w="38100">
            <a:solidFill>
              <a:srgbClr val="FF0000"/>
            </a:solidFill>
          </a:ln>
        </p:spPr>
        <p:txBody>
          <a:bodyPr wrap="square">
            <a:spAutoFit/>
          </a:bodyPr>
          <a:lstStyle/>
          <a:p>
            <a:pPr algn="ctr"/>
            <a:r>
              <a:rPr lang="es-MX" dirty="0">
                <a:solidFill>
                  <a:schemeClr val="bg1"/>
                </a:solidFill>
                <a:latin typeface="Arial" panose="020B0604020202020204" pitchFamily="34" charset="0"/>
                <a:cs typeface="Arial" panose="020B0604020202020204" pitchFamily="34" charset="0"/>
              </a:rPr>
              <a:t>ESCUELA NORMAL DE EDUCACIÓN PREESCOLAR</a:t>
            </a:r>
          </a:p>
          <a:p>
            <a:pPr algn="ctr"/>
            <a:r>
              <a:rPr lang="es-MX" dirty="0">
                <a:solidFill>
                  <a:schemeClr val="bg1"/>
                </a:solidFill>
                <a:latin typeface="Arial" panose="020B0604020202020204" pitchFamily="34" charset="0"/>
                <a:cs typeface="Arial" panose="020B0604020202020204" pitchFamily="34" charset="0"/>
              </a:rPr>
              <a:t>Licenciatura en Educación Preescolar</a:t>
            </a:r>
          </a:p>
          <a:p>
            <a:pPr algn="ctr"/>
            <a:r>
              <a:rPr lang="es-MX" dirty="0">
                <a:solidFill>
                  <a:schemeClr val="bg1"/>
                </a:solidFill>
                <a:latin typeface="Arial" panose="020B0604020202020204" pitchFamily="34" charset="0"/>
                <a:cs typeface="Arial" panose="020B0604020202020204" pitchFamily="34" charset="0"/>
              </a:rPr>
              <a:t>Ciclo 2020 – 2021</a:t>
            </a:r>
          </a:p>
          <a:p>
            <a:pPr algn="ctr"/>
            <a:r>
              <a:rPr lang="es-MX" dirty="0">
                <a:solidFill>
                  <a:schemeClr val="bg1"/>
                </a:solidFill>
                <a:latin typeface="Arial" panose="020B0604020202020204" pitchFamily="34" charset="0"/>
                <a:cs typeface="Arial" panose="020B0604020202020204" pitchFamily="34" charset="0"/>
              </a:rPr>
              <a:t> </a:t>
            </a:r>
          </a:p>
          <a:p>
            <a:pPr algn="ctr"/>
            <a:endParaRPr lang="es-MX" dirty="0">
              <a:solidFill>
                <a:schemeClr val="bg1"/>
              </a:solidFill>
              <a:latin typeface="Arial" panose="020B0604020202020204" pitchFamily="34" charset="0"/>
              <a:cs typeface="Arial" panose="020B0604020202020204" pitchFamily="34" charset="0"/>
            </a:endParaRPr>
          </a:p>
          <a:p>
            <a:pPr algn="ctr"/>
            <a:endParaRPr lang="es-MX" dirty="0">
              <a:solidFill>
                <a:schemeClr val="bg1"/>
              </a:solidFill>
              <a:latin typeface="Arial" panose="020B0604020202020204" pitchFamily="34" charset="0"/>
              <a:cs typeface="Arial" panose="020B0604020202020204" pitchFamily="34" charset="0"/>
            </a:endParaRPr>
          </a:p>
          <a:p>
            <a:pPr algn="ctr"/>
            <a:endParaRPr lang="es-MX" dirty="0">
              <a:solidFill>
                <a:schemeClr val="bg1"/>
              </a:solidFill>
              <a:latin typeface="Arial" panose="020B0604020202020204" pitchFamily="34" charset="0"/>
              <a:cs typeface="Arial" panose="020B0604020202020204" pitchFamily="34" charset="0"/>
            </a:endParaRPr>
          </a:p>
          <a:p>
            <a:pPr algn="ctr"/>
            <a:endParaRPr lang="es-MX" dirty="0">
              <a:solidFill>
                <a:schemeClr val="bg1"/>
              </a:solidFill>
              <a:latin typeface="Arial" panose="020B0604020202020204" pitchFamily="34" charset="0"/>
              <a:cs typeface="Arial" panose="020B0604020202020204" pitchFamily="34" charset="0"/>
            </a:endParaRPr>
          </a:p>
          <a:p>
            <a:pPr algn="ctr"/>
            <a:endParaRPr lang="es-MX" dirty="0">
              <a:solidFill>
                <a:schemeClr val="bg1"/>
              </a:solidFill>
              <a:latin typeface="Arial" panose="020B0604020202020204" pitchFamily="34" charset="0"/>
              <a:cs typeface="Arial" panose="020B0604020202020204" pitchFamily="34" charset="0"/>
            </a:endParaRPr>
          </a:p>
          <a:p>
            <a:pPr algn="ctr"/>
            <a:endParaRPr lang="es-MX" dirty="0">
              <a:solidFill>
                <a:schemeClr val="bg1"/>
              </a:solidFill>
              <a:latin typeface="Arial" panose="020B0604020202020204" pitchFamily="34" charset="0"/>
              <a:cs typeface="Arial" panose="020B0604020202020204" pitchFamily="34" charset="0"/>
            </a:endParaRPr>
          </a:p>
          <a:p>
            <a:pPr algn="ctr"/>
            <a:r>
              <a:rPr lang="es-MX" b="1" dirty="0">
                <a:solidFill>
                  <a:schemeClr val="bg1"/>
                </a:solidFill>
                <a:latin typeface="Arial" panose="020B0604020202020204" pitchFamily="34" charset="0"/>
                <a:cs typeface="Arial" panose="020B0604020202020204" pitchFamily="34" charset="0"/>
              </a:rPr>
              <a:t>Curso: </a:t>
            </a:r>
            <a:r>
              <a:rPr lang="es-MX" dirty="0">
                <a:solidFill>
                  <a:schemeClr val="bg1"/>
                </a:solidFill>
                <a:latin typeface="Arial" panose="020B0604020202020204" pitchFamily="34" charset="0"/>
                <a:cs typeface="Arial" panose="020B0604020202020204" pitchFamily="34" charset="0"/>
              </a:rPr>
              <a:t>Creación Literaria </a:t>
            </a:r>
          </a:p>
          <a:p>
            <a:pPr algn="ctr"/>
            <a:r>
              <a:rPr lang="es-MX" b="1" dirty="0">
                <a:solidFill>
                  <a:schemeClr val="bg1"/>
                </a:solidFill>
                <a:latin typeface="Arial" panose="020B0604020202020204" pitchFamily="34" charset="0"/>
                <a:cs typeface="Arial" panose="020B0604020202020204" pitchFamily="34" charset="0"/>
              </a:rPr>
              <a:t>Docente: </a:t>
            </a:r>
            <a:r>
              <a:rPr lang="es-MX" dirty="0">
                <a:solidFill>
                  <a:schemeClr val="bg1"/>
                </a:solidFill>
                <a:latin typeface="Arial" panose="020B0604020202020204" pitchFamily="34" charset="0"/>
                <a:cs typeface="Arial" panose="020B0604020202020204" pitchFamily="34" charset="0"/>
              </a:rPr>
              <a:t>Silvia Banda Servín </a:t>
            </a:r>
          </a:p>
          <a:p>
            <a:pPr algn="ctr"/>
            <a:r>
              <a:rPr lang="es-MX" b="1" dirty="0">
                <a:solidFill>
                  <a:schemeClr val="bg1"/>
                </a:solidFill>
                <a:latin typeface="Arial" panose="020B0604020202020204" pitchFamily="34" charset="0"/>
                <a:cs typeface="Arial" panose="020B0604020202020204" pitchFamily="34" charset="0"/>
              </a:rPr>
              <a:t>Alumnas: </a:t>
            </a:r>
          </a:p>
          <a:p>
            <a:pPr algn="ctr"/>
            <a:r>
              <a:rPr lang="es-MX" dirty="0">
                <a:solidFill>
                  <a:schemeClr val="bg1"/>
                </a:solidFill>
                <a:latin typeface="Arial" panose="020B0604020202020204" pitchFamily="34" charset="0"/>
                <a:cs typeface="Arial" panose="020B0604020202020204" pitchFamily="34" charset="0"/>
              </a:rPr>
              <a:t>Karen Morales Verástegui</a:t>
            </a:r>
          </a:p>
          <a:p>
            <a:pPr algn="ctr"/>
            <a:r>
              <a:rPr lang="es-MX" dirty="0">
                <a:solidFill>
                  <a:schemeClr val="bg1"/>
                </a:solidFill>
                <a:latin typeface="Arial" panose="020B0604020202020204" pitchFamily="34" charset="0"/>
                <a:cs typeface="Arial" panose="020B0604020202020204" pitchFamily="34" charset="0"/>
              </a:rPr>
              <a:t>Daiva Ramírez Treviño #15</a:t>
            </a:r>
          </a:p>
          <a:p>
            <a:pPr algn="ctr"/>
            <a:r>
              <a:rPr lang="es-MX" dirty="0">
                <a:solidFill>
                  <a:schemeClr val="bg1"/>
                </a:solidFill>
                <a:latin typeface="Arial" panose="020B0604020202020204" pitchFamily="34" charset="0"/>
                <a:cs typeface="Arial" panose="020B0604020202020204" pitchFamily="34" charset="0"/>
              </a:rPr>
              <a:t>Vanessa Elizabeth Sánchez Gallegos #18</a:t>
            </a:r>
          </a:p>
          <a:p>
            <a:pPr algn="ctr"/>
            <a:endParaRPr lang="es-MX" b="1" dirty="0">
              <a:solidFill>
                <a:schemeClr val="bg1"/>
              </a:solidFill>
              <a:latin typeface="Arial" panose="020B0604020202020204" pitchFamily="34" charset="0"/>
              <a:cs typeface="Arial" panose="020B0604020202020204" pitchFamily="34" charset="0"/>
            </a:endParaRPr>
          </a:p>
          <a:p>
            <a:pPr algn="ctr"/>
            <a:r>
              <a:rPr lang="es-MX" b="1" dirty="0">
                <a:solidFill>
                  <a:schemeClr val="bg1"/>
                </a:solidFill>
                <a:latin typeface="Arial" panose="020B0604020202020204" pitchFamily="34" charset="0"/>
                <a:cs typeface="Arial" panose="020B0604020202020204" pitchFamily="34" charset="0"/>
              </a:rPr>
              <a:t>Actividad: </a:t>
            </a:r>
          </a:p>
          <a:p>
            <a:pPr algn="ctr"/>
            <a:r>
              <a:rPr lang="es-MX" b="1" dirty="0">
                <a:solidFill>
                  <a:schemeClr val="bg1"/>
                </a:solidFill>
                <a:latin typeface="Arial" panose="020B0604020202020204" pitchFamily="34" charset="0"/>
                <a:cs typeface="Arial" panose="020B0604020202020204" pitchFamily="34" charset="0"/>
              </a:rPr>
              <a:t>Lectura: </a:t>
            </a:r>
            <a:r>
              <a:rPr lang="es-MX" dirty="0">
                <a:solidFill>
                  <a:schemeClr val="bg1"/>
                </a:solidFill>
                <a:latin typeface="Arial" panose="020B0604020202020204" pitchFamily="34" charset="0"/>
                <a:cs typeface="Arial" panose="020B0604020202020204" pitchFamily="34" charset="0"/>
              </a:rPr>
              <a:t>Cómo empezar a escribir historias</a:t>
            </a:r>
          </a:p>
          <a:p>
            <a:pPr algn="ctr"/>
            <a:r>
              <a:rPr lang="es-MX" dirty="0">
                <a:solidFill>
                  <a:schemeClr val="bg1"/>
                </a:solidFill>
                <a:latin typeface="Arial" panose="020B0604020202020204" pitchFamily="34" charset="0"/>
                <a:cs typeface="Arial" panose="020B0604020202020204" pitchFamily="34" charset="0"/>
              </a:rPr>
              <a:t>Subtema: El Conflicto</a:t>
            </a:r>
          </a:p>
          <a:p>
            <a:pPr algn="ctr"/>
            <a:endParaRPr lang="es-MX" dirty="0">
              <a:solidFill>
                <a:schemeClr val="bg1"/>
              </a:solidFill>
              <a:latin typeface="Arial" panose="020B0604020202020204" pitchFamily="34" charset="0"/>
              <a:cs typeface="Arial" panose="020B0604020202020204" pitchFamily="34" charset="0"/>
            </a:endParaRPr>
          </a:p>
          <a:p>
            <a:pPr algn="ctr"/>
            <a:r>
              <a:rPr lang="es-MX" b="1" dirty="0">
                <a:solidFill>
                  <a:schemeClr val="bg1"/>
                </a:solidFill>
                <a:latin typeface="Arial" panose="020B0604020202020204" pitchFamily="34" charset="0"/>
                <a:cs typeface="Arial" panose="020B0604020202020204" pitchFamily="34" charset="0"/>
              </a:rPr>
              <a:t>Unidad II</a:t>
            </a:r>
          </a:p>
          <a:p>
            <a:pPr algn="ctr"/>
            <a:endParaRPr lang="es-MX" dirty="0">
              <a:solidFill>
                <a:schemeClr val="bg1"/>
              </a:solidFill>
              <a:latin typeface="Arial" panose="020B0604020202020204" pitchFamily="34" charset="0"/>
              <a:cs typeface="Arial" panose="020B0604020202020204" pitchFamily="34" charset="0"/>
            </a:endParaRPr>
          </a:p>
          <a:p>
            <a:pPr algn="ctr"/>
            <a:r>
              <a:rPr lang="es-MX" dirty="0">
                <a:solidFill>
                  <a:schemeClr val="bg1"/>
                </a:solidFill>
                <a:latin typeface="Arial" panose="020B0604020202020204" pitchFamily="34" charset="0"/>
                <a:cs typeface="Arial" panose="020B0604020202020204" pitchFamily="34" charset="0"/>
              </a:rPr>
              <a:t>Fecha: 18 de mayo de 2021.                                                   Saltillo, Coahuila.</a:t>
            </a:r>
          </a:p>
        </p:txBody>
      </p:sp>
      <p:pic>
        <p:nvPicPr>
          <p:cNvPr id="6" name="Imagen 5" descr="Escuela Normal de Educación Preescolar – Desarrollo de competencias  linguisticas">
            <a:extLst>
              <a:ext uri="{FF2B5EF4-FFF2-40B4-BE49-F238E27FC236}">
                <a16:creationId xmlns:a16="http://schemas.microsoft.com/office/drawing/2014/main" id="{DDF88F5B-986C-406C-984C-E6B0C1D8940B}"/>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5167312" y="1106170"/>
            <a:ext cx="1857375" cy="14198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05187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D1D54774-E3D6-417D-9513-411F8D966DDD}"/>
              </a:ext>
            </a:extLst>
          </p:cNvPr>
          <p:cNvSpPr/>
          <p:nvPr/>
        </p:nvSpPr>
        <p:spPr>
          <a:xfrm>
            <a:off x="4492035" y="0"/>
            <a:ext cx="3207929" cy="923330"/>
          </a:xfrm>
          <a:prstGeom prst="rect">
            <a:avLst/>
          </a:prstGeom>
          <a:noFill/>
        </p:spPr>
        <p:txBody>
          <a:bodyPr wrap="non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s-ES" sz="5400" b="1" cap="none" spc="0" dirty="0">
                <a:ln>
                  <a:solidFill>
                    <a:srgbClr val="FFFF00"/>
                  </a:solidFill>
                </a:ln>
                <a:solidFill>
                  <a:schemeClr val="accent3"/>
                </a:solidFill>
                <a:effectLst/>
              </a:rPr>
              <a:t>Conflicto</a:t>
            </a:r>
          </a:p>
        </p:txBody>
      </p:sp>
      <p:sp>
        <p:nvSpPr>
          <p:cNvPr id="3" name="Rectángulo 2">
            <a:extLst>
              <a:ext uri="{FF2B5EF4-FFF2-40B4-BE49-F238E27FC236}">
                <a16:creationId xmlns:a16="http://schemas.microsoft.com/office/drawing/2014/main" id="{C6F6145B-6C3C-441F-B96D-6CF6622FCCF8}"/>
              </a:ext>
            </a:extLst>
          </p:cNvPr>
          <p:cNvSpPr/>
          <p:nvPr/>
        </p:nvSpPr>
        <p:spPr>
          <a:xfrm>
            <a:off x="228600" y="876017"/>
            <a:ext cx="11734800" cy="1294072"/>
          </a:xfrm>
          <a:prstGeom prst="rect">
            <a:avLst/>
          </a:prstGeom>
          <a:ln w="57150">
            <a:solidFill>
              <a:srgbClr val="F03B5E"/>
            </a:solidFill>
          </a:ln>
        </p:spPr>
        <p:style>
          <a:lnRef idx="2">
            <a:schemeClr val="accent2"/>
          </a:lnRef>
          <a:fillRef idx="1">
            <a:schemeClr val="lt1"/>
          </a:fillRef>
          <a:effectRef idx="0">
            <a:schemeClr val="accent2"/>
          </a:effectRef>
          <a:fontRef idx="minor">
            <a:schemeClr val="dk1"/>
          </a:fontRef>
        </p:style>
        <p:txBody>
          <a:bodyPr wrap="square">
            <a:spAutoFit/>
          </a:bodyPr>
          <a:lstStyle/>
          <a:p>
            <a:pPr algn="just">
              <a:lnSpc>
                <a:spcPct val="150000"/>
              </a:lnSpc>
              <a:spcAft>
                <a:spcPts val="800"/>
              </a:spcAft>
            </a:pPr>
            <a:r>
              <a:rPr lang="es-MX" b="1" dirty="0">
                <a:latin typeface="Arial" panose="020B0604020202020204" pitchFamily="34" charset="0"/>
                <a:ea typeface="Calibri" panose="020F0502020204030204" pitchFamily="34" charset="0"/>
                <a:cs typeface="Times New Roman" panose="02020603050405020304" pitchFamily="18" charset="0"/>
              </a:rPr>
              <a:t>Todas las historias contienen un conflicto. No necesariamente se refiere a una pelea, sino que es el obstáculo que se presenta ante un personaje. Es importante ya que da interés a la trama de una historia y también porque permite pensar en un elemento importante de la historia: sus temas.</a:t>
            </a:r>
            <a:endParaRPr lang="es-MX" sz="1600" b="1"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5" name="Diagrama 4">
            <a:extLst>
              <a:ext uri="{FF2B5EF4-FFF2-40B4-BE49-F238E27FC236}">
                <a16:creationId xmlns:a16="http://schemas.microsoft.com/office/drawing/2014/main" id="{0DBBE8B2-4DD8-45F5-AFC7-EA8B28F18D5B}"/>
              </a:ext>
            </a:extLst>
          </p:cNvPr>
          <p:cNvGraphicFramePr/>
          <p:nvPr>
            <p:extLst>
              <p:ext uri="{D42A27DB-BD31-4B8C-83A1-F6EECF244321}">
                <p14:modId xmlns:p14="http://schemas.microsoft.com/office/powerpoint/2010/main" val="1593188750"/>
              </p:ext>
            </p:extLst>
          </p:nvPr>
        </p:nvGraphicFramePr>
        <p:xfrm>
          <a:off x="228600" y="2438400"/>
          <a:ext cx="11734800" cy="4114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ectángulo 5">
            <a:extLst>
              <a:ext uri="{FF2B5EF4-FFF2-40B4-BE49-F238E27FC236}">
                <a16:creationId xmlns:a16="http://schemas.microsoft.com/office/drawing/2014/main" id="{DC1D9CDC-F3CA-4C3D-B342-66B9F2E21ED4}"/>
              </a:ext>
            </a:extLst>
          </p:cNvPr>
          <p:cNvSpPr/>
          <p:nvPr/>
        </p:nvSpPr>
        <p:spPr>
          <a:xfrm>
            <a:off x="297530" y="2345035"/>
            <a:ext cx="628698" cy="5078313"/>
          </a:xfrm>
          <a:prstGeom prst="rect">
            <a:avLst/>
          </a:prstGeom>
          <a:noFill/>
        </p:spPr>
        <p:txBody>
          <a:bodyPr wrap="none" lIns="91440" tIns="45720" rIns="91440" bIns="45720">
            <a:spAutoFit/>
          </a:bodyPr>
          <a:lstStyle/>
          <a:p>
            <a:pPr algn="ctr"/>
            <a:r>
              <a:rPr lang="es-ES" sz="5400" b="1" cap="none" spc="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rPr>
              <a:t>T</a:t>
            </a:r>
          </a:p>
          <a:p>
            <a:pPr algn="ctr"/>
            <a:r>
              <a:rPr lang="es-ES" sz="5400"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rPr>
              <a:t>I</a:t>
            </a:r>
          </a:p>
          <a:p>
            <a:pPr algn="ctr"/>
            <a:r>
              <a:rPr lang="es-ES" sz="5400" b="1" cap="none" spc="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rPr>
              <a:t>P</a:t>
            </a:r>
          </a:p>
          <a:p>
            <a:pPr algn="ctr"/>
            <a:r>
              <a:rPr lang="es-ES" sz="5400"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rPr>
              <a:t>o</a:t>
            </a:r>
          </a:p>
          <a:p>
            <a:pPr algn="ctr"/>
            <a:r>
              <a:rPr lang="es-ES" sz="5400" b="1" cap="none" spc="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rPr>
              <a:t>S</a:t>
            </a:r>
          </a:p>
          <a:p>
            <a:pPr algn="ctr"/>
            <a:endParaRPr lang="es-ES" sz="5400" b="1" cap="none" spc="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endParaRPr>
          </a:p>
        </p:txBody>
      </p:sp>
    </p:spTree>
    <p:extLst>
      <p:ext uri="{BB962C8B-B14F-4D97-AF65-F5344CB8AC3E}">
        <p14:creationId xmlns:p14="http://schemas.microsoft.com/office/powerpoint/2010/main" val="16589964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3" name="Rectángulo: esquinas redondeadas 2">
            <a:extLst>
              <a:ext uri="{FF2B5EF4-FFF2-40B4-BE49-F238E27FC236}">
                <a16:creationId xmlns:a16="http://schemas.microsoft.com/office/drawing/2014/main" id="{B42DA159-1CD0-4005-BC44-C8CDC6415AD8}"/>
              </a:ext>
            </a:extLst>
          </p:cNvPr>
          <p:cNvSpPr/>
          <p:nvPr/>
        </p:nvSpPr>
        <p:spPr>
          <a:xfrm>
            <a:off x="355600" y="381000"/>
            <a:ext cx="5867400" cy="3302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000" b="1" dirty="0"/>
              <a:t>En una historia se pueden dar muchos conflictos diferentes, pero no todos tienen igual importancia. Solo destaca por encima de todos los demás. Este conflicto suele estar relacionado con el arco dramático del protagonista de la historia y suele sugerir el tema de la misma: idea central, que tiene relación con los hechos que se cuentan y con su conclusión. </a:t>
            </a:r>
          </a:p>
        </p:txBody>
      </p:sp>
      <p:sp>
        <p:nvSpPr>
          <p:cNvPr id="4" name="Rectángulo: esquinas redondeadas 3">
            <a:extLst>
              <a:ext uri="{FF2B5EF4-FFF2-40B4-BE49-F238E27FC236}">
                <a16:creationId xmlns:a16="http://schemas.microsoft.com/office/drawing/2014/main" id="{72AE1125-356F-400D-A963-A37B76F8B8B8}"/>
              </a:ext>
            </a:extLst>
          </p:cNvPr>
          <p:cNvSpPr/>
          <p:nvPr/>
        </p:nvSpPr>
        <p:spPr>
          <a:xfrm>
            <a:off x="6375400" y="4051300"/>
            <a:ext cx="5600700" cy="24511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000" b="1" dirty="0"/>
              <a:t>La tesis no es necesariamente una “moraleja” ni un “mensaje”, es decir, no es una lección de conducta o una “regla” para la vida: es simplemente un parecer sobre algún concepto, o sobre un aspecto del mundo o de la existencia.</a:t>
            </a:r>
          </a:p>
        </p:txBody>
      </p:sp>
      <p:pic>
        <p:nvPicPr>
          <p:cNvPr id="2050" name="Picture 2" descr="Sin conflicto no hay historia (2ª parte) | Literautas">
            <a:extLst>
              <a:ext uri="{FF2B5EF4-FFF2-40B4-BE49-F238E27FC236}">
                <a16:creationId xmlns:a16="http://schemas.microsoft.com/office/drawing/2014/main" id="{BC8E2D04-FEEF-484F-8ED1-18CAB585AD46}"/>
              </a:ext>
            </a:extLst>
          </p:cNvPr>
          <p:cNvPicPr>
            <a:picLocks noChangeAspect="1" noChangeArrowheads="1"/>
          </p:cNvPicPr>
          <p:nvPr/>
        </p:nvPicPr>
        <p:blipFill>
          <a:blip r:embed="rId2">
            <a:extLst>
              <a:ext uri="{BEBA8EAE-BF5A-486C-A8C5-ECC9F3942E4B}">
                <a14:imgProps xmlns:a14="http://schemas.microsoft.com/office/drawing/2010/main">
                  <a14:imgLayer r:embed="rId3">
                    <a14:imgEffect>
                      <a14:backgroundRemoval t="10000" b="90000" l="10000" r="90000"/>
                    </a14:imgEffect>
                  </a14:imgLayer>
                </a14:imgProps>
              </a:ext>
              <a:ext uri="{28A0092B-C50C-407E-A947-70E740481C1C}">
                <a14:useLocalDpi xmlns:a14="http://schemas.microsoft.com/office/drawing/2010/main" val="0"/>
              </a:ext>
            </a:extLst>
          </a:blip>
          <a:srcRect/>
          <a:stretch>
            <a:fillRect/>
          </a:stretch>
        </p:blipFill>
        <p:spPr bwMode="auto">
          <a:xfrm>
            <a:off x="7308850" y="165100"/>
            <a:ext cx="3733800" cy="3733800"/>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Obstaculo Png, Vectores, PSD, e Clipart Para Descarga Gratuita | pngtree">
            <a:extLst>
              <a:ext uri="{FF2B5EF4-FFF2-40B4-BE49-F238E27FC236}">
                <a16:creationId xmlns:a16="http://schemas.microsoft.com/office/drawing/2014/main" id="{75A4206E-FBB8-40DB-BE1F-33283206C0EF}"/>
              </a:ext>
            </a:extLst>
          </p:cNvPr>
          <p:cNvPicPr>
            <a:picLocks noChangeAspect="1" noChangeArrowheads="1"/>
          </p:cNvPicPr>
          <p:nvPr/>
        </p:nvPicPr>
        <p:blipFill>
          <a:blip r:embed="rId4">
            <a:extLst>
              <a:ext uri="{BEBA8EAE-BF5A-486C-A8C5-ECC9F3942E4B}">
                <a14:imgProps xmlns:a14="http://schemas.microsoft.com/office/drawing/2010/main">
                  <a14:imgLayer r:embed="rId5">
                    <a14:imgEffect>
                      <a14:backgroundRemoval t="10000" b="90000" l="10000" r="90000"/>
                    </a14:imgEffect>
                  </a14:imgLayer>
                </a14:imgProps>
              </a:ext>
              <a:ext uri="{28A0092B-C50C-407E-A947-70E740481C1C}">
                <a14:useLocalDpi xmlns:a14="http://schemas.microsoft.com/office/drawing/2010/main" val="0"/>
              </a:ext>
            </a:extLst>
          </a:blip>
          <a:srcRect/>
          <a:stretch>
            <a:fillRect/>
          </a:stretch>
        </p:blipFill>
        <p:spPr bwMode="auto">
          <a:xfrm>
            <a:off x="1790700" y="3562350"/>
            <a:ext cx="3429000" cy="3429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558952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4" name="Elipse 23">
            <a:extLst>
              <a:ext uri="{FF2B5EF4-FFF2-40B4-BE49-F238E27FC236}">
                <a16:creationId xmlns:a16="http://schemas.microsoft.com/office/drawing/2014/main" id="{820C4F9B-7CC0-4A7A-8BDA-CDCC832284D8}"/>
              </a:ext>
            </a:extLst>
          </p:cNvPr>
          <p:cNvSpPr/>
          <p:nvPr/>
        </p:nvSpPr>
        <p:spPr>
          <a:xfrm>
            <a:off x="1012134" y="5527883"/>
            <a:ext cx="3316356" cy="1035397"/>
          </a:xfrm>
          <a:prstGeom prst="ellipse">
            <a:avLst/>
          </a:prstGeom>
          <a:solidFill>
            <a:srgbClr val="FFB3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22" name="Elipse 21">
            <a:extLst>
              <a:ext uri="{FF2B5EF4-FFF2-40B4-BE49-F238E27FC236}">
                <a16:creationId xmlns:a16="http://schemas.microsoft.com/office/drawing/2014/main" id="{4E768657-F2DD-4775-AF2E-503D3B1EC0B8}"/>
              </a:ext>
            </a:extLst>
          </p:cNvPr>
          <p:cNvSpPr/>
          <p:nvPr/>
        </p:nvSpPr>
        <p:spPr>
          <a:xfrm>
            <a:off x="1305338" y="4655259"/>
            <a:ext cx="2809461" cy="646331"/>
          </a:xfrm>
          <a:prstGeom prst="ellipse">
            <a:avLst/>
          </a:prstGeom>
          <a:solidFill>
            <a:srgbClr val="FFB3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5" name="CuadroTexto 4">
            <a:extLst>
              <a:ext uri="{FF2B5EF4-FFF2-40B4-BE49-F238E27FC236}">
                <a16:creationId xmlns:a16="http://schemas.microsoft.com/office/drawing/2014/main" id="{11B1F39F-F39E-43B5-AA19-F7F0F7F7D688}"/>
              </a:ext>
            </a:extLst>
          </p:cNvPr>
          <p:cNvSpPr txBox="1"/>
          <p:nvPr/>
        </p:nvSpPr>
        <p:spPr>
          <a:xfrm>
            <a:off x="1179443" y="114770"/>
            <a:ext cx="4452730" cy="369332"/>
          </a:xfrm>
          <a:prstGeom prst="rect">
            <a:avLst/>
          </a:prstGeom>
          <a:solidFill>
            <a:schemeClr val="accent1">
              <a:lumMod val="60000"/>
              <a:lumOff val="40000"/>
            </a:schemeClr>
          </a:solidFill>
        </p:spPr>
        <p:txBody>
          <a:bodyPr wrap="square">
            <a:spAutoFit/>
          </a:bodyPr>
          <a:lstStyle/>
          <a:p>
            <a:pPr algn="ctr"/>
            <a:r>
              <a:rPr lang="es-MX" b="1" dirty="0">
                <a:solidFill>
                  <a:srgbClr val="281516"/>
                </a:solidFill>
              </a:rPr>
              <a:t>D</a:t>
            </a:r>
            <a:r>
              <a:rPr lang="es-MX" b="1" i="0" u="none" strike="noStrike" dirty="0">
                <a:solidFill>
                  <a:srgbClr val="281516"/>
                </a:solidFill>
                <a:effectLst/>
              </a:rPr>
              <a:t>escribir las partes de una historia. </a:t>
            </a:r>
            <a:endParaRPr lang="es-MX" dirty="0"/>
          </a:p>
        </p:txBody>
      </p:sp>
      <p:sp>
        <p:nvSpPr>
          <p:cNvPr id="7" name="CuadroTexto 6">
            <a:extLst>
              <a:ext uri="{FF2B5EF4-FFF2-40B4-BE49-F238E27FC236}">
                <a16:creationId xmlns:a16="http://schemas.microsoft.com/office/drawing/2014/main" id="{8D2372E3-801C-4BD8-B1C7-EF147292AA53}"/>
              </a:ext>
            </a:extLst>
          </p:cNvPr>
          <p:cNvSpPr txBox="1"/>
          <p:nvPr/>
        </p:nvSpPr>
        <p:spPr>
          <a:xfrm>
            <a:off x="8660194" y="383058"/>
            <a:ext cx="3177210" cy="4154984"/>
          </a:xfrm>
          <a:prstGeom prst="rect">
            <a:avLst/>
          </a:prstGeom>
          <a:noFill/>
        </p:spPr>
        <p:txBody>
          <a:bodyPr wrap="square">
            <a:spAutoFit/>
          </a:bodyPr>
          <a:lstStyle/>
          <a:p>
            <a:pPr algn="ctr"/>
            <a:r>
              <a:rPr lang="es-MX" sz="2400" b="1" i="0" u="none" strike="noStrike" dirty="0">
                <a:solidFill>
                  <a:srgbClr val="281516"/>
                </a:solidFill>
                <a:effectLst/>
              </a:rPr>
              <a:t>Es importante que los escritores lean sus propias historias, más de una vez antes de mostrársela a alguien más su publicarlas, ya que el proceso de escritura es algo complejo y siempre ocurren cosas inesperadas.</a:t>
            </a:r>
            <a:endParaRPr lang="es-MX" sz="2400" dirty="0"/>
          </a:p>
        </p:txBody>
      </p:sp>
      <p:sp>
        <p:nvSpPr>
          <p:cNvPr id="9" name="CuadroTexto 8">
            <a:extLst>
              <a:ext uri="{FF2B5EF4-FFF2-40B4-BE49-F238E27FC236}">
                <a16:creationId xmlns:a16="http://schemas.microsoft.com/office/drawing/2014/main" id="{038AFED5-E981-4CFC-9BF0-921A31AAC805}"/>
              </a:ext>
            </a:extLst>
          </p:cNvPr>
          <p:cNvSpPr txBox="1"/>
          <p:nvPr/>
        </p:nvSpPr>
        <p:spPr>
          <a:xfrm>
            <a:off x="871328" y="4622201"/>
            <a:ext cx="3710609" cy="646331"/>
          </a:xfrm>
          <a:prstGeom prst="rect">
            <a:avLst/>
          </a:prstGeom>
          <a:noFill/>
        </p:spPr>
        <p:txBody>
          <a:bodyPr wrap="square">
            <a:spAutoFit/>
          </a:bodyPr>
          <a:lstStyle/>
          <a:p>
            <a:pPr algn="ctr"/>
            <a:r>
              <a:rPr lang="es-MX" b="1" i="0" u="none" strike="noStrike" dirty="0">
                <a:solidFill>
                  <a:srgbClr val="281516"/>
                </a:solidFill>
                <a:effectLst/>
              </a:rPr>
              <a:t>Se piensa en otras cosas que se pueden añadir al texto</a:t>
            </a:r>
            <a:endParaRPr lang="es-MX" dirty="0"/>
          </a:p>
        </p:txBody>
      </p:sp>
      <p:sp>
        <p:nvSpPr>
          <p:cNvPr id="11" name="CuadroTexto 10">
            <a:extLst>
              <a:ext uri="{FF2B5EF4-FFF2-40B4-BE49-F238E27FC236}">
                <a16:creationId xmlns:a16="http://schemas.microsoft.com/office/drawing/2014/main" id="{3891691E-CD79-41FE-88E1-ADC7DE0FF362}"/>
              </a:ext>
            </a:extLst>
          </p:cNvPr>
          <p:cNvSpPr txBox="1"/>
          <p:nvPr/>
        </p:nvSpPr>
        <p:spPr>
          <a:xfrm>
            <a:off x="692425" y="5568075"/>
            <a:ext cx="4068417" cy="923330"/>
          </a:xfrm>
          <a:prstGeom prst="rect">
            <a:avLst/>
          </a:prstGeom>
          <a:noFill/>
        </p:spPr>
        <p:txBody>
          <a:bodyPr wrap="square">
            <a:spAutoFit/>
          </a:bodyPr>
          <a:lstStyle/>
          <a:p>
            <a:pPr algn="ctr"/>
            <a:r>
              <a:rPr lang="es-MX" b="1" dirty="0">
                <a:solidFill>
                  <a:srgbClr val="000000"/>
                </a:solidFill>
              </a:rPr>
              <a:t>M</a:t>
            </a:r>
            <a:r>
              <a:rPr lang="es-MX" b="1" i="0" u="none" strike="noStrike" dirty="0">
                <a:solidFill>
                  <a:srgbClr val="000000"/>
                </a:solidFill>
                <a:effectLst/>
              </a:rPr>
              <a:t>uchas veces se pierde la idea inicial, y en otras ocasiones se agrega más información de la que se tenía prevista.</a:t>
            </a:r>
            <a:endParaRPr lang="es-MX" dirty="0"/>
          </a:p>
        </p:txBody>
      </p:sp>
      <p:sp>
        <p:nvSpPr>
          <p:cNvPr id="13" name="CuadroTexto 12">
            <a:extLst>
              <a:ext uri="{FF2B5EF4-FFF2-40B4-BE49-F238E27FC236}">
                <a16:creationId xmlns:a16="http://schemas.microsoft.com/office/drawing/2014/main" id="{403C8467-6710-4950-BBB1-F2242FAD0781}"/>
              </a:ext>
            </a:extLst>
          </p:cNvPr>
          <p:cNvSpPr txBox="1"/>
          <p:nvPr/>
        </p:nvSpPr>
        <p:spPr>
          <a:xfrm>
            <a:off x="357808" y="654256"/>
            <a:ext cx="6096000" cy="646331"/>
          </a:xfrm>
          <a:prstGeom prst="rect">
            <a:avLst/>
          </a:prstGeom>
          <a:solidFill>
            <a:schemeClr val="accent1">
              <a:lumMod val="40000"/>
              <a:lumOff val="60000"/>
            </a:schemeClr>
          </a:solidFill>
        </p:spPr>
        <p:txBody>
          <a:bodyPr wrap="square">
            <a:spAutoFit/>
          </a:bodyPr>
          <a:lstStyle/>
          <a:p>
            <a:pPr algn="ctr"/>
            <a:r>
              <a:rPr lang="es-MX" b="1" dirty="0">
                <a:solidFill>
                  <a:srgbClr val="281516"/>
                </a:solidFill>
              </a:rPr>
              <a:t>N</a:t>
            </a:r>
            <a:r>
              <a:rPr lang="es-MX" b="1" i="0" u="none" strike="noStrike" dirty="0">
                <a:solidFill>
                  <a:srgbClr val="281516"/>
                </a:solidFill>
                <a:effectLst/>
              </a:rPr>
              <a:t>o es necesario aprenderse estos conceptos cuando vamos a escribir una historia</a:t>
            </a:r>
            <a:endParaRPr lang="es-MX" dirty="0"/>
          </a:p>
        </p:txBody>
      </p:sp>
      <p:sp>
        <p:nvSpPr>
          <p:cNvPr id="15" name="CuadroTexto 14">
            <a:extLst>
              <a:ext uri="{FF2B5EF4-FFF2-40B4-BE49-F238E27FC236}">
                <a16:creationId xmlns:a16="http://schemas.microsoft.com/office/drawing/2014/main" id="{2F5AA8EA-1FE7-4733-9C68-A2C04E781546}"/>
              </a:ext>
            </a:extLst>
          </p:cNvPr>
          <p:cNvSpPr txBox="1"/>
          <p:nvPr/>
        </p:nvSpPr>
        <p:spPr>
          <a:xfrm>
            <a:off x="414130" y="1470741"/>
            <a:ext cx="5983355" cy="646331"/>
          </a:xfrm>
          <a:prstGeom prst="rect">
            <a:avLst/>
          </a:prstGeom>
          <a:solidFill>
            <a:schemeClr val="accent1">
              <a:lumMod val="20000"/>
              <a:lumOff val="80000"/>
            </a:schemeClr>
          </a:solidFill>
        </p:spPr>
        <p:txBody>
          <a:bodyPr wrap="square">
            <a:spAutoFit/>
          </a:bodyPr>
          <a:lstStyle/>
          <a:p>
            <a:pPr algn="ctr"/>
            <a:r>
              <a:rPr lang="es-MX" b="1" dirty="0">
                <a:solidFill>
                  <a:srgbClr val="281516"/>
                </a:solidFill>
              </a:rPr>
              <a:t>S</a:t>
            </a:r>
            <a:r>
              <a:rPr lang="es-MX" b="1" i="0" u="none" strike="noStrike" dirty="0">
                <a:solidFill>
                  <a:srgbClr val="281516"/>
                </a:solidFill>
                <a:effectLst/>
              </a:rPr>
              <a:t>on útiles cuando la historia ya está lista y la podemos empezar a leer.</a:t>
            </a:r>
            <a:endParaRPr lang="es-MX" dirty="0"/>
          </a:p>
        </p:txBody>
      </p:sp>
      <p:sp>
        <p:nvSpPr>
          <p:cNvPr id="17" name="CuadroTexto 16">
            <a:extLst>
              <a:ext uri="{FF2B5EF4-FFF2-40B4-BE49-F238E27FC236}">
                <a16:creationId xmlns:a16="http://schemas.microsoft.com/office/drawing/2014/main" id="{430E1736-D024-4630-AFF1-E1FC37312341}"/>
              </a:ext>
            </a:extLst>
          </p:cNvPr>
          <p:cNvSpPr txBox="1"/>
          <p:nvPr/>
        </p:nvSpPr>
        <p:spPr>
          <a:xfrm>
            <a:off x="583400" y="2808391"/>
            <a:ext cx="4253335" cy="369332"/>
          </a:xfrm>
          <a:prstGeom prst="rect">
            <a:avLst/>
          </a:prstGeom>
          <a:solidFill>
            <a:srgbClr val="FF99FF"/>
          </a:solidFill>
        </p:spPr>
        <p:txBody>
          <a:bodyPr wrap="square">
            <a:spAutoFit/>
          </a:bodyPr>
          <a:lstStyle/>
          <a:p>
            <a:pPr algn="ctr"/>
            <a:r>
              <a:rPr lang="es-MX" b="1" i="0" u="none" strike="noStrike" dirty="0">
                <a:solidFill>
                  <a:srgbClr val="281516"/>
                </a:solidFill>
                <a:effectLst/>
              </a:rPr>
              <a:t>Al momento de escribir una historia</a:t>
            </a:r>
            <a:endParaRPr lang="es-MX" dirty="0"/>
          </a:p>
        </p:txBody>
      </p:sp>
      <p:sp>
        <p:nvSpPr>
          <p:cNvPr id="18" name="Flecha: hacia abajo 17">
            <a:extLst>
              <a:ext uri="{FF2B5EF4-FFF2-40B4-BE49-F238E27FC236}">
                <a16:creationId xmlns:a16="http://schemas.microsoft.com/office/drawing/2014/main" id="{0E87BB5F-C699-4F0F-82FE-A89386DA1749}"/>
              </a:ext>
            </a:extLst>
          </p:cNvPr>
          <p:cNvSpPr/>
          <p:nvPr/>
        </p:nvSpPr>
        <p:spPr>
          <a:xfrm>
            <a:off x="2670312" y="3208360"/>
            <a:ext cx="218661" cy="486515"/>
          </a:xfrm>
          <a:prstGeom prst="down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1" name="Elipse 20">
            <a:extLst>
              <a:ext uri="{FF2B5EF4-FFF2-40B4-BE49-F238E27FC236}">
                <a16:creationId xmlns:a16="http://schemas.microsoft.com/office/drawing/2014/main" id="{A3F89614-3AF5-4D57-A13F-2037F1C30C4E}"/>
              </a:ext>
            </a:extLst>
          </p:cNvPr>
          <p:cNvSpPr/>
          <p:nvPr/>
        </p:nvSpPr>
        <p:spPr>
          <a:xfrm>
            <a:off x="1311965" y="3835985"/>
            <a:ext cx="2809461" cy="388669"/>
          </a:xfrm>
          <a:prstGeom prst="ellipse">
            <a:avLst/>
          </a:prstGeom>
          <a:solidFill>
            <a:srgbClr val="FFB3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20" name="CuadroTexto 19">
            <a:extLst>
              <a:ext uri="{FF2B5EF4-FFF2-40B4-BE49-F238E27FC236}">
                <a16:creationId xmlns:a16="http://schemas.microsoft.com/office/drawing/2014/main" id="{678DE1C0-BA34-456A-B824-61E3DDC0A862}"/>
              </a:ext>
            </a:extLst>
          </p:cNvPr>
          <p:cNvSpPr txBox="1"/>
          <p:nvPr/>
        </p:nvSpPr>
        <p:spPr>
          <a:xfrm>
            <a:off x="955455" y="3822263"/>
            <a:ext cx="3518454" cy="369332"/>
          </a:xfrm>
          <a:prstGeom prst="rect">
            <a:avLst/>
          </a:prstGeom>
          <a:noFill/>
        </p:spPr>
        <p:txBody>
          <a:bodyPr wrap="square">
            <a:spAutoFit/>
          </a:bodyPr>
          <a:lstStyle/>
          <a:p>
            <a:pPr algn="ctr"/>
            <a:r>
              <a:rPr lang="es-MX" b="1" dirty="0">
                <a:solidFill>
                  <a:srgbClr val="281516"/>
                </a:solidFill>
              </a:rPr>
              <a:t>E</a:t>
            </a:r>
            <a:r>
              <a:rPr lang="es-MX" b="1" i="0" u="none" strike="noStrike" dirty="0">
                <a:solidFill>
                  <a:srgbClr val="281516"/>
                </a:solidFill>
                <a:effectLst/>
              </a:rPr>
              <a:t>l pensamiento se verbaliza</a:t>
            </a:r>
            <a:endParaRPr lang="es-MX" dirty="0"/>
          </a:p>
        </p:txBody>
      </p:sp>
      <p:sp>
        <p:nvSpPr>
          <p:cNvPr id="25" name="Flecha: hacia abajo 24">
            <a:extLst>
              <a:ext uri="{FF2B5EF4-FFF2-40B4-BE49-F238E27FC236}">
                <a16:creationId xmlns:a16="http://schemas.microsoft.com/office/drawing/2014/main" id="{907F0656-BA9A-4A8C-940E-B223B42A8006}"/>
              </a:ext>
            </a:extLst>
          </p:cNvPr>
          <p:cNvSpPr/>
          <p:nvPr/>
        </p:nvSpPr>
        <p:spPr>
          <a:xfrm>
            <a:off x="2690189" y="4254269"/>
            <a:ext cx="152402" cy="380894"/>
          </a:xfrm>
          <a:prstGeom prst="down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6" name="Flecha: hacia abajo 25">
            <a:extLst>
              <a:ext uri="{FF2B5EF4-FFF2-40B4-BE49-F238E27FC236}">
                <a16:creationId xmlns:a16="http://schemas.microsoft.com/office/drawing/2014/main" id="{4DA43B60-795B-447E-8660-DA67187366A0}"/>
              </a:ext>
            </a:extLst>
          </p:cNvPr>
          <p:cNvSpPr/>
          <p:nvPr/>
        </p:nvSpPr>
        <p:spPr>
          <a:xfrm>
            <a:off x="2690187" y="5255570"/>
            <a:ext cx="152403" cy="240630"/>
          </a:xfrm>
          <a:prstGeom prst="down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27" name="Imagen 26">
            <a:extLst>
              <a:ext uri="{FF2B5EF4-FFF2-40B4-BE49-F238E27FC236}">
                <a16:creationId xmlns:a16="http://schemas.microsoft.com/office/drawing/2014/main" id="{2A4429A7-8740-42F7-9B49-A430C12B2C5B}"/>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2737" b="97474" l="1599" r="96980">
                        <a14:foregroundMark x1="35346" y1="12632" x2="24156" y2="16000"/>
                        <a14:foregroundMark x1="24156" y1="16000" x2="15275" y2="28211"/>
                        <a14:foregroundMark x1="15275" y1="28211" x2="19183" y2="32842"/>
                        <a14:foregroundMark x1="11012" y1="39158" x2="7105" y2="18947"/>
                        <a14:foregroundMark x1="7105" y1="18947" x2="9769" y2="17474"/>
                        <a14:foregroundMark x1="4263" y1="33895" x2="2647" y2="25963"/>
                        <a14:foregroundMark x1="37123" y1="7579" x2="22558" y2="9263"/>
                        <a14:foregroundMark x1="86276" y1="3042" x2="87034" y2="2947"/>
                        <a14:foregroundMark x1="84498" y1="3266" x2="85062" y2="3195"/>
                        <a14:foregroundMark x1="80741" y1="3739" x2="81152" y2="3687"/>
                        <a14:foregroundMark x1="63588" y1="5895" x2="78087" y2="4072"/>
                        <a14:foregroundMark x1="88277" y1="14105" x2="92007" y2="33053"/>
                        <a14:foregroundMark x1="93961" y1="46316" x2="92007" y2="48842"/>
                        <a14:foregroundMark x1="93250" y1="29053" x2="95075" y2="22234"/>
                        <a14:foregroundMark x1="19183" y1="87368" x2="38366" y2="92000"/>
                        <a14:foregroundMark x1="40853" y1="97474" x2="42629" y2="95789"/>
                        <a14:foregroundMark x1="80462" y1="88211" x2="94671" y2="76421"/>
                        <a14:foregroundMark x1="96980" y1="80842" x2="93783" y2="79579"/>
                        <a14:foregroundMark x1="90231" y1="82526" x2="84369" y2="88842"/>
                        <a14:foregroundMark x1="64831" y1="39579" x2="58437" y2="37684"/>
                        <a14:foregroundMark x1="30195" y1="42947" x2="35879" y2="42947"/>
                        <a14:backgroundMark x1="2487" y1="23368" x2="355" y2="22316"/>
                        <a14:backgroundMark x1="80817" y1="4421" x2="84547" y2="3158"/>
                        <a14:backgroundMark x1="80107" y1="4421" x2="77620" y2="2947"/>
                        <a14:backgroundMark x1="80639" y1="3579" x2="79929" y2="3789"/>
                        <a14:backgroundMark x1="85080" y1="3158" x2="86323" y2="2947"/>
                        <a14:backgroundMark x1="95204" y1="20000" x2="96270" y2="20842"/>
                      </a14:backgroundRemoval>
                    </a14:imgEffect>
                  </a14:imgLayer>
                </a14:imgProps>
              </a:ext>
            </a:extLst>
          </a:blip>
          <a:stretch>
            <a:fillRect/>
          </a:stretch>
        </p:blipFill>
        <p:spPr>
          <a:xfrm>
            <a:off x="4567516" y="3205571"/>
            <a:ext cx="4405379" cy="3716794"/>
          </a:xfrm>
          <a:prstGeom prst="rect">
            <a:avLst/>
          </a:prstGeom>
        </p:spPr>
      </p:pic>
    </p:spTree>
    <p:extLst>
      <p:ext uri="{BB962C8B-B14F-4D97-AF65-F5344CB8AC3E}">
        <p14:creationId xmlns:p14="http://schemas.microsoft.com/office/powerpoint/2010/main" val="26813807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3991"/>
        <p:cNvGrpSpPr/>
        <p:nvPr/>
      </p:nvGrpSpPr>
      <p:grpSpPr>
        <a:xfrm>
          <a:off x="0" y="0"/>
          <a:ext cx="0" cy="0"/>
          <a:chOff x="0" y="0"/>
          <a:chExt cx="0" cy="0"/>
        </a:xfrm>
      </p:grpSpPr>
      <p:grpSp>
        <p:nvGrpSpPr>
          <p:cNvPr id="4029" name="Google Shape;4029;p42"/>
          <p:cNvGrpSpPr/>
          <p:nvPr/>
        </p:nvGrpSpPr>
        <p:grpSpPr>
          <a:xfrm>
            <a:off x="1960768" y="581056"/>
            <a:ext cx="1586367" cy="1974823"/>
            <a:chOff x="4392726" y="973332"/>
            <a:chExt cx="1189775" cy="1481117"/>
          </a:xfrm>
        </p:grpSpPr>
        <p:sp>
          <p:nvSpPr>
            <p:cNvPr id="4030" name="Google Shape;4030;p42"/>
            <p:cNvSpPr/>
            <p:nvPr/>
          </p:nvSpPr>
          <p:spPr>
            <a:xfrm>
              <a:off x="4447301" y="1319249"/>
              <a:ext cx="1135200" cy="1135200"/>
            </a:xfrm>
            <a:prstGeom prst="rect">
              <a:avLst/>
            </a:prstGeom>
            <a:solidFill>
              <a:srgbClr val="000000">
                <a:alpha val="894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nvGrpSpPr>
            <p:cNvPr id="4033" name="Google Shape;4033;p42"/>
            <p:cNvGrpSpPr/>
            <p:nvPr/>
          </p:nvGrpSpPr>
          <p:grpSpPr>
            <a:xfrm>
              <a:off x="4467056" y="1874919"/>
              <a:ext cx="942477" cy="274729"/>
              <a:chOff x="3034550" y="1637800"/>
              <a:chExt cx="1489375" cy="434150"/>
            </a:xfrm>
          </p:grpSpPr>
          <p:sp>
            <p:nvSpPr>
              <p:cNvPr id="4039" name="Google Shape;4039;p42"/>
              <p:cNvSpPr/>
              <p:nvPr/>
            </p:nvSpPr>
            <p:spPr>
              <a:xfrm>
                <a:off x="4428100" y="1721200"/>
                <a:ext cx="95825" cy="33975"/>
              </a:xfrm>
              <a:custGeom>
                <a:avLst/>
                <a:gdLst/>
                <a:ahLst/>
                <a:cxnLst/>
                <a:rect l="l" t="t" r="r" b="b"/>
                <a:pathLst>
                  <a:path w="3833" h="1359" extrusionOk="0">
                    <a:moveTo>
                      <a:pt x="2915" y="1"/>
                    </a:moveTo>
                    <a:cubicBezTo>
                      <a:pt x="2865" y="1"/>
                      <a:pt x="2813" y="5"/>
                      <a:pt x="2757" y="14"/>
                    </a:cubicBezTo>
                    <a:cubicBezTo>
                      <a:pt x="1980" y="164"/>
                      <a:pt x="1178" y="89"/>
                      <a:pt x="401" y="264"/>
                    </a:cubicBezTo>
                    <a:cubicBezTo>
                      <a:pt x="0" y="364"/>
                      <a:pt x="0" y="991"/>
                      <a:pt x="401" y="1091"/>
                    </a:cubicBezTo>
                    <a:cubicBezTo>
                      <a:pt x="1178" y="1292"/>
                      <a:pt x="1980" y="1217"/>
                      <a:pt x="2757" y="1342"/>
                    </a:cubicBezTo>
                    <a:cubicBezTo>
                      <a:pt x="2820" y="1353"/>
                      <a:pt x="2880" y="1358"/>
                      <a:pt x="2935" y="1358"/>
                    </a:cubicBezTo>
                    <a:cubicBezTo>
                      <a:pt x="3832" y="1358"/>
                      <a:pt x="3826" y="1"/>
                      <a:pt x="2915" y="1"/>
                    </a:cubicBezTo>
                    <a:close/>
                  </a:path>
                </a:pathLst>
              </a:custGeom>
              <a:solidFill>
                <a:schemeClr val="accent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040" name="Google Shape;4040;p42"/>
              <p:cNvSpPr/>
              <p:nvPr/>
            </p:nvSpPr>
            <p:spPr>
              <a:xfrm>
                <a:off x="4372950" y="1637800"/>
                <a:ext cx="123275" cy="64975"/>
              </a:xfrm>
              <a:custGeom>
                <a:avLst/>
                <a:gdLst/>
                <a:ahLst/>
                <a:cxnLst/>
                <a:rect l="l" t="t" r="r" b="b"/>
                <a:pathLst>
                  <a:path w="4931" h="2599" extrusionOk="0">
                    <a:moveTo>
                      <a:pt x="3598" y="1"/>
                    </a:moveTo>
                    <a:cubicBezTo>
                      <a:pt x="3538" y="1"/>
                      <a:pt x="3474" y="20"/>
                      <a:pt x="3409" y="66"/>
                    </a:cubicBezTo>
                    <a:cubicBezTo>
                      <a:pt x="2432" y="743"/>
                      <a:pt x="1580" y="1345"/>
                      <a:pt x="452" y="1720"/>
                    </a:cubicBezTo>
                    <a:cubicBezTo>
                      <a:pt x="1" y="1871"/>
                      <a:pt x="51" y="2548"/>
                      <a:pt x="552" y="2548"/>
                    </a:cubicBezTo>
                    <a:cubicBezTo>
                      <a:pt x="1048" y="2538"/>
                      <a:pt x="1540" y="2533"/>
                      <a:pt x="2031" y="2533"/>
                    </a:cubicBezTo>
                    <a:cubicBezTo>
                      <a:pt x="2881" y="2533"/>
                      <a:pt x="3729" y="2550"/>
                      <a:pt x="4587" y="2598"/>
                    </a:cubicBezTo>
                    <a:cubicBezTo>
                      <a:pt x="4595" y="2598"/>
                      <a:pt x="4602" y="2599"/>
                      <a:pt x="4609" y="2599"/>
                    </a:cubicBezTo>
                    <a:cubicBezTo>
                      <a:pt x="4867" y="2599"/>
                      <a:pt x="4931" y="2170"/>
                      <a:pt x="4663" y="2096"/>
                    </a:cubicBezTo>
                    <a:cubicBezTo>
                      <a:pt x="3911" y="1946"/>
                      <a:pt x="3159" y="1821"/>
                      <a:pt x="2407" y="1771"/>
                    </a:cubicBezTo>
                    <a:cubicBezTo>
                      <a:pt x="2933" y="1445"/>
                      <a:pt x="3435" y="1094"/>
                      <a:pt x="3836" y="643"/>
                    </a:cubicBezTo>
                    <a:cubicBezTo>
                      <a:pt x="4061" y="397"/>
                      <a:pt x="3868" y="1"/>
                      <a:pt x="3598" y="1"/>
                    </a:cubicBezTo>
                    <a:close/>
                  </a:path>
                </a:pathLst>
              </a:custGeom>
              <a:solidFill>
                <a:srgbClr val="1C1C1B"/>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041" name="Google Shape;4041;p42"/>
              <p:cNvSpPr/>
              <p:nvPr/>
            </p:nvSpPr>
            <p:spPr>
              <a:xfrm>
                <a:off x="4220350" y="1701225"/>
                <a:ext cx="93100" cy="64900"/>
              </a:xfrm>
              <a:custGeom>
                <a:avLst/>
                <a:gdLst/>
                <a:ahLst/>
                <a:cxnLst/>
                <a:rect l="l" t="t" r="r" b="b"/>
                <a:pathLst>
                  <a:path w="3724" h="2596" extrusionOk="0">
                    <a:moveTo>
                      <a:pt x="2684" y="0"/>
                    </a:moveTo>
                    <a:cubicBezTo>
                      <a:pt x="2374" y="0"/>
                      <a:pt x="2103" y="407"/>
                      <a:pt x="2371" y="712"/>
                    </a:cubicBezTo>
                    <a:cubicBezTo>
                      <a:pt x="2696" y="1063"/>
                      <a:pt x="2396" y="1640"/>
                      <a:pt x="1995" y="1765"/>
                    </a:cubicBezTo>
                    <a:cubicBezTo>
                      <a:pt x="1904" y="1797"/>
                      <a:pt x="1816" y="1812"/>
                      <a:pt x="1733" y="1812"/>
                    </a:cubicBezTo>
                    <a:cubicBezTo>
                      <a:pt x="1169" y="1812"/>
                      <a:pt x="772" y="1142"/>
                      <a:pt x="641" y="662"/>
                    </a:cubicBezTo>
                    <a:cubicBezTo>
                      <a:pt x="596" y="514"/>
                      <a:pt x="457" y="444"/>
                      <a:pt x="322" y="444"/>
                    </a:cubicBezTo>
                    <a:cubicBezTo>
                      <a:pt x="159" y="444"/>
                      <a:pt x="1" y="546"/>
                      <a:pt x="15" y="737"/>
                    </a:cubicBezTo>
                    <a:cubicBezTo>
                      <a:pt x="99" y="1666"/>
                      <a:pt x="895" y="2595"/>
                      <a:pt x="1833" y="2595"/>
                    </a:cubicBezTo>
                    <a:cubicBezTo>
                      <a:pt x="2008" y="2595"/>
                      <a:pt x="2189" y="2563"/>
                      <a:pt x="2371" y="2492"/>
                    </a:cubicBezTo>
                    <a:cubicBezTo>
                      <a:pt x="3273" y="2141"/>
                      <a:pt x="3724" y="838"/>
                      <a:pt x="2972" y="136"/>
                    </a:cubicBezTo>
                    <a:cubicBezTo>
                      <a:pt x="2882" y="40"/>
                      <a:pt x="2781" y="0"/>
                      <a:pt x="2684" y="0"/>
                    </a:cubicBezTo>
                    <a:close/>
                  </a:path>
                </a:pathLst>
              </a:custGeom>
              <a:solidFill>
                <a:srgbClr val="1C1C1B"/>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042" name="Google Shape;4042;p42"/>
              <p:cNvSpPr/>
              <p:nvPr/>
            </p:nvSpPr>
            <p:spPr>
              <a:xfrm>
                <a:off x="4049650" y="1773875"/>
                <a:ext cx="97150" cy="32225"/>
              </a:xfrm>
              <a:custGeom>
                <a:avLst/>
                <a:gdLst/>
                <a:ahLst/>
                <a:cxnLst/>
                <a:rect l="l" t="t" r="r" b="b"/>
                <a:pathLst>
                  <a:path w="3886" h="1289" extrusionOk="0">
                    <a:moveTo>
                      <a:pt x="2691" y="0"/>
                    </a:moveTo>
                    <a:cubicBezTo>
                      <a:pt x="2007" y="0"/>
                      <a:pt x="1300" y="95"/>
                      <a:pt x="627" y="137"/>
                    </a:cubicBezTo>
                    <a:cubicBezTo>
                      <a:pt x="1" y="212"/>
                      <a:pt x="1" y="1064"/>
                      <a:pt x="627" y="1140"/>
                    </a:cubicBezTo>
                    <a:cubicBezTo>
                      <a:pt x="1255" y="1199"/>
                      <a:pt x="1914" y="1288"/>
                      <a:pt x="2555" y="1288"/>
                    </a:cubicBezTo>
                    <a:cubicBezTo>
                      <a:pt x="2733" y="1288"/>
                      <a:pt x="2909" y="1281"/>
                      <a:pt x="3083" y="1265"/>
                    </a:cubicBezTo>
                    <a:cubicBezTo>
                      <a:pt x="3885" y="1190"/>
                      <a:pt x="3885" y="87"/>
                      <a:pt x="3083" y="12"/>
                    </a:cubicBezTo>
                    <a:cubicBezTo>
                      <a:pt x="2954" y="4"/>
                      <a:pt x="2823" y="0"/>
                      <a:pt x="2691" y="0"/>
                    </a:cubicBezTo>
                    <a:close/>
                  </a:path>
                </a:pathLst>
              </a:custGeom>
              <a:solidFill>
                <a:schemeClr val="accent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043" name="Google Shape;4043;p42"/>
              <p:cNvSpPr/>
              <p:nvPr/>
            </p:nvSpPr>
            <p:spPr>
              <a:xfrm>
                <a:off x="4045900" y="1688125"/>
                <a:ext cx="118450" cy="61250"/>
              </a:xfrm>
              <a:custGeom>
                <a:avLst/>
                <a:gdLst/>
                <a:ahLst/>
                <a:cxnLst/>
                <a:rect l="l" t="t" r="r" b="b"/>
                <a:pathLst>
                  <a:path w="4738" h="2450" extrusionOk="0">
                    <a:moveTo>
                      <a:pt x="820" y="1"/>
                    </a:moveTo>
                    <a:cubicBezTo>
                      <a:pt x="681" y="1"/>
                      <a:pt x="542" y="3"/>
                      <a:pt x="401" y="8"/>
                    </a:cubicBezTo>
                    <a:cubicBezTo>
                      <a:pt x="0" y="33"/>
                      <a:pt x="0" y="660"/>
                      <a:pt x="401" y="660"/>
                    </a:cubicBezTo>
                    <a:cubicBezTo>
                      <a:pt x="572" y="651"/>
                      <a:pt x="742" y="647"/>
                      <a:pt x="911" y="647"/>
                    </a:cubicBezTo>
                    <a:cubicBezTo>
                      <a:pt x="1754" y="647"/>
                      <a:pt x="2565" y="752"/>
                      <a:pt x="3359" y="961"/>
                    </a:cubicBezTo>
                    <a:cubicBezTo>
                      <a:pt x="2456" y="1286"/>
                      <a:pt x="1554" y="1612"/>
                      <a:pt x="702" y="2038"/>
                    </a:cubicBezTo>
                    <a:cubicBezTo>
                      <a:pt x="498" y="2152"/>
                      <a:pt x="602" y="2450"/>
                      <a:pt x="790" y="2450"/>
                    </a:cubicBezTo>
                    <a:cubicBezTo>
                      <a:pt x="810" y="2450"/>
                      <a:pt x="831" y="2446"/>
                      <a:pt x="852" y="2439"/>
                    </a:cubicBezTo>
                    <a:cubicBezTo>
                      <a:pt x="2080" y="2139"/>
                      <a:pt x="3258" y="1637"/>
                      <a:pt x="4436" y="1211"/>
                    </a:cubicBezTo>
                    <a:cubicBezTo>
                      <a:pt x="4737" y="1111"/>
                      <a:pt x="4737" y="710"/>
                      <a:pt x="4436" y="610"/>
                    </a:cubicBezTo>
                    <a:cubicBezTo>
                      <a:pt x="3263" y="204"/>
                      <a:pt x="2070" y="1"/>
                      <a:pt x="820" y="1"/>
                    </a:cubicBezTo>
                    <a:close/>
                  </a:path>
                </a:pathLst>
              </a:custGeom>
              <a:solidFill>
                <a:srgbClr val="1C1C1B"/>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044" name="Google Shape;4044;p42"/>
              <p:cNvSpPr/>
              <p:nvPr/>
            </p:nvSpPr>
            <p:spPr>
              <a:xfrm>
                <a:off x="3484475" y="2013175"/>
                <a:ext cx="89625" cy="32000"/>
              </a:xfrm>
              <a:custGeom>
                <a:avLst/>
                <a:gdLst/>
                <a:ahLst/>
                <a:cxnLst/>
                <a:rect l="l" t="t" r="r" b="b"/>
                <a:pathLst>
                  <a:path w="3585" h="1280" extrusionOk="0">
                    <a:moveTo>
                      <a:pt x="2382" y="1"/>
                    </a:moveTo>
                    <a:cubicBezTo>
                      <a:pt x="1742" y="1"/>
                      <a:pt x="1025" y="91"/>
                      <a:pt x="427" y="214"/>
                    </a:cubicBezTo>
                    <a:cubicBezTo>
                      <a:pt x="1" y="289"/>
                      <a:pt x="1" y="966"/>
                      <a:pt x="427" y="1066"/>
                    </a:cubicBezTo>
                    <a:cubicBezTo>
                      <a:pt x="1025" y="1190"/>
                      <a:pt x="1742" y="1280"/>
                      <a:pt x="2382" y="1280"/>
                    </a:cubicBezTo>
                    <a:cubicBezTo>
                      <a:pt x="2520" y="1280"/>
                      <a:pt x="2654" y="1276"/>
                      <a:pt x="2783" y="1267"/>
                    </a:cubicBezTo>
                    <a:cubicBezTo>
                      <a:pt x="3585" y="1192"/>
                      <a:pt x="3585" y="89"/>
                      <a:pt x="2783" y="14"/>
                    </a:cubicBezTo>
                    <a:cubicBezTo>
                      <a:pt x="2654" y="5"/>
                      <a:pt x="2520" y="1"/>
                      <a:pt x="2382" y="1"/>
                    </a:cubicBezTo>
                    <a:close/>
                  </a:path>
                </a:pathLst>
              </a:custGeom>
              <a:solidFill>
                <a:schemeClr val="accent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045" name="Google Shape;4045;p42"/>
              <p:cNvSpPr/>
              <p:nvPr/>
            </p:nvSpPr>
            <p:spPr>
              <a:xfrm>
                <a:off x="3454175" y="1926300"/>
                <a:ext cx="85475" cy="71600"/>
              </a:xfrm>
              <a:custGeom>
                <a:avLst/>
                <a:gdLst/>
                <a:ahLst/>
                <a:cxnLst/>
                <a:rect l="l" t="t" r="r" b="b"/>
                <a:pathLst>
                  <a:path w="3419" h="2864" extrusionOk="0">
                    <a:moveTo>
                      <a:pt x="1808" y="0"/>
                    </a:moveTo>
                    <a:cubicBezTo>
                      <a:pt x="1017" y="0"/>
                      <a:pt x="0" y="771"/>
                      <a:pt x="336" y="1634"/>
                    </a:cubicBezTo>
                    <a:cubicBezTo>
                      <a:pt x="361" y="1759"/>
                      <a:pt x="436" y="1835"/>
                      <a:pt x="486" y="1910"/>
                    </a:cubicBezTo>
                    <a:cubicBezTo>
                      <a:pt x="561" y="2110"/>
                      <a:pt x="662" y="2286"/>
                      <a:pt x="787" y="2461"/>
                    </a:cubicBezTo>
                    <a:cubicBezTo>
                      <a:pt x="1044" y="2738"/>
                      <a:pt x="1372" y="2863"/>
                      <a:pt x="1701" y="2863"/>
                    </a:cubicBezTo>
                    <a:cubicBezTo>
                      <a:pt x="2204" y="2863"/>
                      <a:pt x="2710" y="2571"/>
                      <a:pt x="2967" y="2085"/>
                    </a:cubicBezTo>
                    <a:cubicBezTo>
                      <a:pt x="3418" y="1208"/>
                      <a:pt x="2942" y="105"/>
                      <a:pt x="1915" y="5"/>
                    </a:cubicBezTo>
                    <a:cubicBezTo>
                      <a:pt x="1880" y="2"/>
                      <a:pt x="1844" y="0"/>
                      <a:pt x="1808" y="0"/>
                    </a:cubicBezTo>
                    <a:close/>
                  </a:path>
                </a:pathLst>
              </a:custGeom>
              <a:solidFill>
                <a:srgbClr val="1C1C1B"/>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046" name="Google Shape;4046;p42"/>
              <p:cNvSpPr/>
              <p:nvPr/>
            </p:nvSpPr>
            <p:spPr>
              <a:xfrm>
                <a:off x="3203675" y="1998275"/>
                <a:ext cx="179300" cy="73675"/>
              </a:xfrm>
              <a:custGeom>
                <a:avLst/>
                <a:gdLst/>
                <a:ahLst/>
                <a:cxnLst/>
                <a:rect l="l" t="t" r="r" b="b"/>
                <a:pathLst>
                  <a:path w="7172" h="2947" extrusionOk="0">
                    <a:moveTo>
                      <a:pt x="6752" y="1"/>
                    </a:moveTo>
                    <a:cubicBezTo>
                      <a:pt x="6648" y="1"/>
                      <a:pt x="6547" y="48"/>
                      <a:pt x="6496" y="159"/>
                    </a:cubicBezTo>
                    <a:cubicBezTo>
                      <a:pt x="5860" y="1579"/>
                      <a:pt x="4670" y="2291"/>
                      <a:pt x="3440" y="2291"/>
                    </a:cubicBezTo>
                    <a:cubicBezTo>
                      <a:pt x="2392" y="2291"/>
                      <a:pt x="1315" y="1773"/>
                      <a:pt x="531" y="735"/>
                    </a:cubicBezTo>
                    <a:cubicBezTo>
                      <a:pt x="470" y="667"/>
                      <a:pt x="394" y="638"/>
                      <a:pt x="320" y="638"/>
                    </a:cubicBezTo>
                    <a:cubicBezTo>
                      <a:pt x="151" y="638"/>
                      <a:pt x="0" y="793"/>
                      <a:pt x="105" y="986"/>
                    </a:cubicBezTo>
                    <a:cubicBezTo>
                      <a:pt x="828" y="2331"/>
                      <a:pt x="2076" y="2947"/>
                      <a:pt x="3337" y="2947"/>
                    </a:cubicBezTo>
                    <a:cubicBezTo>
                      <a:pt x="4872" y="2947"/>
                      <a:pt x="6426" y="2033"/>
                      <a:pt x="7072" y="409"/>
                    </a:cubicBezTo>
                    <a:cubicBezTo>
                      <a:pt x="7172" y="178"/>
                      <a:pt x="6954" y="1"/>
                      <a:pt x="6752" y="1"/>
                    </a:cubicBezTo>
                    <a:close/>
                  </a:path>
                </a:pathLst>
              </a:custGeom>
              <a:solidFill>
                <a:srgbClr val="1C1C1B"/>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047" name="Google Shape;4047;p42"/>
              <p:cNvSpPr/>
              <p:nvPr/>
            </p:nvSpPr>
            <p:spPr>
              <a:xfrm>
                <a:off x="3062800" y="1938300"/>
                <a:ext cx="88275" cy="75700"/>
              </a:xfrm>
              <a:custGeom>
                <a:avLst/>
                <a:gdLst/>
                <a:ahLst/>
                <a:cxnLst/>
                <a:rect l="l" t="t" r="r" b="b"/>
                <a:pathLst>
                  <a:path w="3531" h="3028" extrusionOk="0">
                    <a:moveTo>
                      <a:pt x="1893" y="1"/>
                    </a:moveTo>
                    <a:cubicBezTo>
                      <a:pt x="1880" y="1"/>
                      <a:pt x="1868" y="1"/>
                      <a:pt x="1855" y="1"/>
                    </a:cubicBezTo>
                    <a:cubicBezTo>
                      <a:pt x="1028" y="26"/>
                      <a:pt x="1" y="904"/>
                      <a:pt x="427" y="1756"/>
                    </a:cubicBezTo>
                    <a:cubicBezTo>
                      <a:pt x="427" y="2107"/>
                      <a:pt x="602" y="2432"/>
                      <a:pt x="878" y="2683"/>
                    </a:cubicBezTo>
                    <a:cubicBezTo>
                      <a:pt x="1157" y="2921"/>
                      <a:pt x="1474" y="3027"/>
                      <a:pt x="1784" y="3027"/>
                    </a:cubicBezTo>
                    <a:cubicBezTo>
                      <a:pt x="2422" y="3027"/>
                      <a:pt x="3032" y="2580"/>
                      <a:pt x="3234" y="1906"/>
                    </a:cubicBezTo>
                    <a:cubicBezTo>
                      <a:pt x="3531" y="966"/>
                      <a:pt x="2875" y="1"/>
                      <a:pt x="1893" y="1"/>
                    </a:cubicBezTo>
                    <a:close/>
                  </a:path>
                </a:pathLst>
              </a:custGeom>
              <a:solidFill>
                <a:srgbClr val="1C1C1B"/>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048" name="Google Shape;4048;p42"/>
              <p:cNvSpPr/>
              <p:nvPr/>
            </p:nvSpPr>
            <p:spPr>
              <a:xfrm>
                <a:off x="3034550" y="2031450"/>
                <a:ext cx="87175" cy="33250"/>
              </a:xfrm>
              <a:custGeom>
                <a:avLst/>
                <a:gdLst/>
                <a:ahLst/>
                <a:cxnLst/>
                <a:rect l="l" t="t" r="r" b="b"/>
                <a:pathLst>
                  <a:path w="3487" h="1330" extrusionOk="0">
                    <a:moveTo>
                      <a:pt x="2209" y="1"/>
                    </a:moveTo>
                    <a:cubicBezTo>
                      <a:pt x="1644" y="1"/>
                      <a:pt x="1033" y="173"/>
                      <a:pt x="579" y="335"/>
                    </a:cubicBezTo>
                    <a:cubicBezTo>
                      <a:pt x="0" y="544"/>
                      <a:pt x="170" y="1330"/>
                      <a:pt x="693" y="1330"/>
                    </a:cubicBezTo>
                    <a:cubicBezTo>
                      <a:pt x="737" y="1330"/>
                      <a:pt x="782" y="1324"/>
                      <a:pt x="830" y="1313"/>
                    </a:cubicBezTo>
                    <a:cubicBezTo>
                      <a:pt x="1181" y="1238"/>
                      <a:pt x="1532" y="1213"/>
                      <a:pt x="1883" y="1213"/>
                    </a:cubicBezTo>
                    <a:cubicBezTo>
                      <a:pt x="2093" y="1213"/>
                      <a:pt x="2304" y="1240"/>
                      <a:pt x="2514" y="1240"/>
                    </a:cubicBezTo>
                    <a:cubicBezTo>
                      <a:pt x="2654" y="1240"/>
                      <a:pt x="2795" y="1228"/>
                      <a:pt x="2935" y="1188"/>
                    </a:cubicBezTo>
                    <a:cubicBezTo>
                      <a:pt x="3361" y="1062"/>
                      <a:pt x="3487" y="411"/>
                      <a:pt x="3060" y="185"/>
                    </a:cubicBezTo>
                    <a:cubicBezTo>
                      <a:pt x="2813" y="52"/>
                      <a:pt x="2518" y="1"/>
                      <a:pt x="2209" y="1"/>
                    </a:cubicBezTo>
                    <a:close/>
                  </a:path>
                </a:pathLst>
              </a:custGeom>
              <a:solidFill>
                <a:schemeClr val="accent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
          <p:nvSpPr>
            <p:cNvPr id="4031" name="Google Shape;4031;p42"/>
            <p:cNvSpPr/>
            <p:nvPr/>
          </p:nvSpPr>
          <p:spPr>
            <a:xfrm>
              <a:off x="4392726" y="1277296"/>
              <a:ext cx="1135200" cy="1135200"/>
            </a:xfrm>
            <a:prstGeom prst="rect">
              <a:avLst/>
            </a:prstGeom>
            <a:solidFill>
              <a:schemeClr val="accent6"/>
            </a:solidFill>
            <a:ln>
              <a:noFill/>
            </a:ln>
          </p:spPr>
          <p:txBody>
            <a:bodyPr spcFirstLastPara="1" wrap="square" lIns="121900" tIns="121900" rIns="121900" bIns="121900" anchor="ctr" anchorCtr="0">
              <a:noAutofit/>
            </a:bodyPr>
            <a:lstStyle/>
            <a:p>
              <a:pPr algn="ctr" defTabSz="1219170">
                <a:buClr>
                  <a:srgbClr val="000000"/>
                </a:buClr>
              </a:pPr>
              <a:endParaRPr lang="es-MX" sz="1400" b="1" dirty="0">
                <a:solidFill>
                  <a:schemeClr val="bg1"/>
                </a:solidFill>
                <a:latin typeface="Century Gothic" panose="020B0502020202020204" pitchFamily="34" charset="0"/>
              </a:endParaRPr>
            </a:p>
            <a:p>
              <a:pPr algn="ctr" defTabSz="1219170">
                <a:buClr>
                  <a:srgbClr val="000000"/>
                </a:buClr>
              </a:pPr>
              <a:r>
                <a:rPr lang="es-MX" sz="1400" b="1" dirty="0">
                  <a:solidFill>
                    <a:schemeClr val="bg1"/>
                  </a:solidFill>
                  <a:latin typeface="Century Gothic" panose="020B0502020202020204" pitchFamily="34" charset="0"/>
                </a:rPr>
                <a:t>Se recomienda, antes de comenzar la revisión de un texto</a:t>
              </a:r>
              <a:endParaRPr sz="1600" b="1" kern="0" dirty="0">
                <a:solidFill>
                  <a:schemeClr val="bg1"/>
                </a:solidFill>
                <a:latin typeface="Century Gothic" panose="020B0502020202020204" pitchFamily="34" charset="0"/>
                <a:cs typeface="Arial"/>
                <a:sym typeface="Arial"/>
              </a:endParaRPr>
            </a:p>
          </p:txBody>
        </p:sp>
        <p:sp>
          <p:nvSpPr>
            <p:cNvPr id="4032" name="Google Shape;4032;p42"/>
            <p:cNvSpPr/>
            <p:nvPr/>
          </p:nvSpPr>
          <p:spPr>
            <a:xfrm rot="-2196712" flipH="1">
              <a:off x="4612454" y="973332"/>
              <a:ext cx="695729" cy="601153"/>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chemeClr val="accent3"/>
            </a:solidFill>
            <a:ln>
              <a:noFill/>
            </a:ln>
          </p:spPr>
          <p:txBody>
            <a:bodyPr spcFirstLastPara="1" wrap="square" lIns="121900" tIns="121900" rIns="121900" bIns="121900" anchor="ctr" anchorCtr="0">
              <a:noAutofit/>
            </a:bodyPr>
            <a:lstStyle/>
            <a:p>
              <a:pPr defTabSz="1219170">
                <a:buClr>
                  <a:srgbClr val="000000"/>
                </a:buClr>
              </a:pPr>
              <a:endParaRPr sz="667" kern="0">
                <a:solidFill>
                  <a:srgbClr val="000000"/>
                </a:solidFill>
                <a:latin typeface="Arial"/>
                <a:cs typeface="Arial"/>
                <a:sym typeface="Arial"/>
              </a:endParaRPr>
            </a:p>
          </p:txBody>
        </p:sp>
      </p:grpSp>
      <p:sp>
        <p:nvSpPr>
          <p:cNvPr id="4053" name="Google Shape;4053;p42"/>
          <p:cNvSpPr/>
          <p:nvPr/>
        </p:nvSpPr>
        <p:spPr>
          <a:xfrm>
            <a:off x="1259320" y="2659848"/>
            <a:ext cx="2726046" cy="1327687"/>
          </a:xfrm>
          <a:prstGeom prst="rect">
            <a:avLst/>
          </a:prstGeom>
          <a:noFill/>
          <a:ln w="9525" cap="flat" cmpd="sng">
            <a:solidFill>
              <a:schemeClr val="accent6"/>
            </a:solidFill>
            <a:prstDash val="solid"/>
            <a:round/>
            <a:headEnd type="none" w="sm" len="sm"/>
            <a:tailEnd type="none" w="sm" len="sm"/>
          </a:ln>
        </p:spPr>
        <p:txBody>
          <a:bodyPr spcFirstLastPara="1" wrap="square" lIns="121900" tIns="121900" rIns="121900" bIns="121900" anchor="ctr" anchorCtr="0">
            <a:noAutofit/>
          </a:bodyPr>
          <a:lstStyle/>
          <a:p>
            <a:pPr algn="ctr" defTabSz="1219170">
              <a:buClr>
                <a:srgbClr val="000000"/>
              </a:buClr>
            </a:pPr>
            <a:r>
              <a:rPr lang="es-MX" sz="1400" b="1" dirty="0">
                <a:latin typeface="Century Gothic" panose="020B0502020202020204" pitchFamily="34" charset="0"/>
              </a:rPr>
              <a:t>Dejar pasar algún tiempo: </a:t>
            </a:r>
            <a:r>
              <a:rPr lang="es-MX" sz="1400" dirty="0">
                <a:latin typeface="Century Gothic" panose="020B0502020202020204" pitchFamily="34" charset="0"/>
              </a:rPr>
              <a:t>como la escritura es una huella que dejan nuestros  procesos  mentales</a:t>
            </a:r>
            <a:endParaRPr lang="es-MX" sz="1400" kern="0" dirty="0">
              <a:latin typeface="Century Gothic" panose="020B0502020202020204" pitchFamily="34" charset="0"/>
              <a:cs typeface="Arial"/>
              <a:sym typeface="Arial"/>
            </a:endParaRPr>
          </a:p>
        </p:txBody>
      </p:sp>
      <p:sp>
        <p:nvSpPr>
          <p:cNvPr id="4054" name="Google Shape;4054;p42"/>
          <p:cNvSpPr/>
          <p:nvPr/>
        </p:nvSpPr>
        <p:spPr>
          <a:xfrm>
            <a:off x="1055998" y="4175191"/>
            <a:ext cx="3132690" cy="1513600"/>
          </a:xfrm>
          <a:prstGeom prst="rect">
            <a:avLst/>
          </a:prstGeom>
          <a:noFill/>
          <a:ln w="9525" cap="flat" cmpd="sng">
            <a:solidFill>
              <a:schemeClr val="accent6"/>
            </a:solidFill>
            <a:prstDash val="solid"/>
            <a:round/>
            <a:headEnd type="none" w="sm" len="sm"/>
            <a:tailEnd type="none" w="sm" len="sm"/>
          </a:ln>
        </p:spPr>
        <p:txBody>
          <a:bodyPr spcFirstLastPara="1" wrap="square" lIns="121900" tIns="121900" rIns="121900" bIns="121900" anchor="ctr" anchorCtr="0">
            <a:noAutofit/>
          </a:bodyPr>
          <a:lstStyle/>
          <a:p>
            <a:pPr algn="ctr" defTabSz="1219170">
              <a:buClr>
                <a:srgbClr val="000000"/>
              </a:buClr>
            </a:pPr>
            <a:r>
              <a:rPr lang="es-MX" sz="1400" dirty="0">
                <a:latin typeface="Century Gothic" panose="020B0502020202020204" pitchFamily="34" charset="0"/>
              </a:rPr>
              <a:t>Leer  demasiado  pronto  puede  dar  por  resultado que veamos pensamientos que aún podemos tener presentes.</a:t>
            </a:r>
            <a:endParaRPr sz="1600" kern="0" dirty="0">
              <a:solidFill>
                <a:srgbClr val="000000"/>
              </a:solidFill>
              <a:latin typeface="Century Gothic" panose="020B0502020202020204" pitchFamily="34" charset="0"/>
              <a:cs typeface="Arial"/>
              <a:sym typeface="Arial"/>
            </a:endParaRPr>
          </a:p>
        </p:txBody>
      </p:sp>
      <p:sp>
        <p:nvSpPr>
          <p:cNvPr id="4064" name="Google Shape;4064;p42">
            <a:hlinkClick r:id="" action="ppaction://noaction"/>
          </p:cNvPr>
          <p:cNvSpPr txBox="1"/>
          <p:nvPr/>
        </p:nvSpPr>
        <p:spPr>
          <a:xfrm>
            <a:off x="11221667" y="809936"/>
            <a:ext cx="666800" cy="445200"/>
          </a:xfrm>
          <a:prstGeom prst="rect">
            <a:avLst/>
          </a:prstGeom>
          <a:noFill/>
          <a:ln>
            <a:noFill/>
          </a:ln>
        </p:spPr>
        <p:txBody>
          <a:bodyPr spcFirstLastPara="1" wrap="square" lIns="121900" tIns="121900" rIns="121900" bIns="121900" anchor="ctr" anchorCtr="0">
            <a:noAutofit/>
          </a:bodyPr>
          <a:lstStyle/>
          <a:p>
            <a:pPr algn="ctr" defTabSz="1219170">
              <a:lnSpc>
                <a:spcPct val="80000"/>
              </a:lnSpc>
              <a:buClr>
                <a:srgbClr val="000000"/>
              </a:buClr>
            </a:pPr>
            <a:endParaRPr sz="2000" b="1" kern="0" dirty="0">
              <a:solidFill>
                <a:srgbClr val="000000"/>
              </a:solidFill>
              <a:latin typeface="Jua"/>
              <a:ea typeface="Jua"/>
              <a:cs typeface="Jua"/>
              <a:sym typeface="Jua"/>
            </a:endParaRPr>
          </a:p>
        </p:txBody>
      </p:sp>
      <p:sp>
        <p:nvSpPr>
          <p:cNvPr id="3" name="Rectángulo 2"/>
          <p:cNvSpPr/>
          <p:nvPr/>
        </p:nvSpPr>
        <p:spPr>
          <a:xfrm>
            <a:off x="4629961" y="993843"/>
            <a:ext cx="6096000" cy="923330"/>
          </a:xfrm>
          <a:prstGeom prst="rect">
            <a:avLst/>
          </a:prstGeom>
        </p:spPr>
        <p:txBody>
          <a:bodyPr>
            <a:spAutoFit/>
          </a:bodyPr>
          <a:lstStyle/>
          <a:p>
            <a:pPr algn="ctr"/>
            <a:r>
              <a:rPr lang="es-MX" dirty="0">
                <a:solidFill>
                  <a:srgbClr val="000000"/>
                </a:solidFill>
                <a:latin typeface="Century Gothic" panose="020B0502020202020204" pitchFamily="34" charset="0"/>
              </a:rPr>
              <a:t>Una vez que se empieza a leer se puede comenzar a detectar qué personaje </a:t>
            </a:r>
            <a:r>
              <a:rPr lang="es-MX" b="1" dirty="0">
                <a:solidFill>
                  <a:srgbClr val="000000"/>
                </a:solidFill>
                <a:latin typeface="Century Gothic" panose="020B0502020202020204" pitchFamily="34" charset="0"/>
              </a:rPr>
              <a:t>es el antago</a:t>
            </a:r>
            <a:r>
              <a:rPr lang="es-MX" dirty="0">
                <a:solidFill>
                  <a:srgbClr val="000000"/>
                </a:solidFill>
                <a:latin typeface="Century Gothic" panose="020B0502020202020204" pitchFamily="34" charset="0"/>
              </a:rPr>
              <a:t>nista, </a:t>
            </a:r>
            <a:r>
              <a:rPr lang="es-MX" b="1" dirty="0">
                <a:solidFill>
                  <a:srgbClr val="000000"/>
                </a:solidFill>
                <a:latin typeface="Century Gothic" panose="020B0502020202020204" pitchFamily="34" charset="0"/>
              </a:rPr>
              <a:t>conflictos más importantes, tema central</a:t>
            </a:r>
            <a:r>
              <a:rPr lang="es-MX" dirty="0">
                <a:solidFill>
                  <a:srgbClr val="000000"/>
                </a:solidFill>
                <a:latin typeface="Century Gothic" panose="020B0502020202020204" pitchFamily="34" charset="0"/>
              </a:rPr>
              <a:t>, </a:t>
            </a:r>
            <a:r>
              <a:rPr lang="es-MX" dirty="0" err="1">
                <a:solidFill>
                  <a:srgbClr val="000000"/>
                </a:solidFill>
                <a:latin typeface="Century Gothic" panose="020B0502020202020204" pitchFamily="34" charset="0"/>
              </a:rPr>
              <a:t>etc</a:t>
            </a:r>
            <a:endParaRPr lang="es-MX" dirty="0">
              <a:latin typeface="Century Gothic" panose="020B0502020202020204" pitchFamily="34" charset="0"/>
            </a:endParaRPr>
          </a:p>
        </p:txBody>
      </p:sp>
      <p:sp>
        <p:nvSpPr>
          <p:cNvPr id="5" name="Rectángulo 4"/>
          <p:cNvSpPr/>
          <p:nvPr/>
        </p:nvSpPr>
        <p:spPr>
          <a:xfrm>
            <a:off x="4915989" y="4175191"/>
            <a:ext cx="6096000" cy="2123658"/>
          </a:xfrm>
          <a:prstGeom prst="rect">
            <a:avLst/>
          </a:prstGeom>
        </p:spPr>
        <p:txBody>
          <a:bodyPr>
            <a:spAutoFit/>
          </a:bodyPr>
          <a:lstStyle/>
          <a:p>
            <a:pPr algn="ctr"/>
            <a:br>
              <a:rPr lang="es-MX" sz="1600" dirty="0">
                <a:latin typeface="Century Gothic" panose="020B0502020202020204" pitchFamily="34" charset="0"/>
              </a:rPr>
            </a:br>
            <a:r>
              <a:rPr lang="es-MX" sz="1600" dirty="0">
                <a:solidFill>
                  <a:srgbClr val="000000"/>
                </a:solidFill>
                <a:latin typeface="Century Gothic" panose="020B0502020202020204" pitchFamily="34" charset="0"/>
              </a:rPr>
              <a:t>Esta parte del proceso de la escritura </a:t>
            </a:r>
            <a:r>
              <a:rPr lang="es-MX" sz="1600" b="1" dirty="0">
                <a:solidFill>
                  <a:srgbClr val="000000"/>
                </a:solidFill>
                <a:latin typeface="Century Gothic" panose="020B0502020202020204" pitchFamily="34" charset="0"/>
              </a:rPr>
              <a:t>puede ser ardua</a:t>
            </a:r>
          </a:p>
          <a:p>
            <a:pPr algn="ctr"/>
            <a:r>
              <a:rPr lang="es-MX" sz="1600" dirty="0">
                <a:solidFill>
                  <a:srgbClr val="000000"/>
                </a:solidFill>
                <a:latin typeface="Century Gothic" panose="020B0502020202020204" pitchFamily="34" charset="0"/>
              </a:rPr>
              <a:t> ( difícil o requiere mucho esfuerzo ), pero también puede ser </a:t>
            </a:r>
            <a:r>
              <a:rPr lang="es-MX" sz="1600" b="1" dirty="0">
                <a:solidFill>
                  <a:srgbClr val="000000"/>
                </a:solidFill>
                <a:latin typeface="Century Gothic" panose="020B0502020202020204" pitchFamily="34" charset="0"/>
              </a:rPr>
              <a:t>muy estimulante</a:t>
            </a:r>
            <a:r>
              <a:rPr lang="es-MX" sz="1600" dirty="0">
                <a:solidFill>
                  <a:srgbClr val="000000"/>
                </a:solidFill>
                <a:latin typeface="Century Gothic" panose="020B0502020202020204" pitchFamily="34" charset="0"/>
              </a:rPr>
              <a:t>. Si hacemos bien nuestro trabajo, aquello que decimos desde nuestra propia experiencia tendrá sentido para otro.</a:t>
            </a:r>
            <a:endParaRPr lang="es-MX" sz="1600" dirty="0">
              <a:latin typeface="Century Gothic" panose="020B0502020202020204" pitchFamily="34" charset="0"/>
            </a:endParaRPr>
          </a:p>
          <a:p>
            <a:br>
              <a:rPr lang="es-MX" dirty="0"/>
            </a:br>
            <a:endParaRPr lang="es-MX" dirty="0"/>
          </a:p>
        </p:txBody>
      </p:sp>
      <p:pic>
        <p:nvPicPr>
          <p:cNvPr id="1026" name="Picture 2" descr="Los niños que leen un libro | Niños leyendo, Dibujos niños leyendo,  Imagenes animadas de niño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35468" y="2026588"/>
            <a:ext cx="2247094" cy="22470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7459346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table">
  <a:themeElements>
    <a:clrScheme name="Citable">
      <a:dk1>
        <a:sysClr val="windowText" lastClr="000000"/>
      </a:dk1>
      <a:lt1>
        <a:sysClr val="window" lastClr="FFFFFF"/>
      </a:lt1>
      <a:dk2>
        <a:srgbClr val="212121"/>
      </a:dk2>
      <a:lt2>
        <a:srgbClr val="636363"/>
      </a:lt2>
      <a:accent1>
        <a:srgbClr val="F03B5E"/>
      </a:accent1>
      <a:accent2>
        <a:srgbClr val="DC6FEC"/>
      </a:accent2>
      <a:accent3>
        <a:srgbClr val="60B1F2"/>
      </a:accent3>
      <a:accent4>
        <a:srgbClr val="6AD5BB"/>
      </a:accent4>
      <a:accent5>
        <a:srgbClr val="E8AB4E"/>
      </a:accent5>
      <a:accent6>
        <a:srgbClr val="F56447"/>
      </a:accent6>
      <a:hlink>
        <a:srgbClr val="8F8F8F"/>
      </a:hlink>
      <a:folHlink>
        <a:srgbClr val="A5A5A5"/>
      </a:folHlink>
    </a:clrScheme>
    <a:fontScheme name="Ci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Ci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ACECE1E4-636E-48DB-87ED-4A76DC93378F}"/>
    </a:ext>
  </a:extLst>
</a:theme>
</file>

<file path=ppt/theme/theme2.xml><?xml version="1.0" encoding="utf-8"?>
<a:theme xmlns:a="http://schemas.openxmlformats.org/drawingml/2006/main" name="Nature Activities Binder by Slidesgo">
  <a:themeElements>
    <a:clrScheme name="Simple Light">
      <a:dk1>
        <a:srgbClr val="000000"/>
      </a:dk1>
      <a:lt1>
        <a:srgbClr val="FFFFFF"/>
      </a:lt1>
      <a:dk2>
        <a:srgbClr val="D9D9D9"/>
      </a:dk2>
      <a:lt2>
        <a:srgbClr val="FEC9A1"/>
      </a:lt2>
      <a:accent1>
        <a:srgbClr val="FD9E66"/>
      </a:accent1>
      <a:accent2>
        <a:srgbClr val="B7E1E0"/>
      </a:accent2>
      <a:accent3>
        <a:srgbClr val="FAE39D"/>
      </a:accent3>
      <a:accent4>
        <a:srgbClr val="F9C357"/>
      </a:accent4>
      <a:accent5>
        <a:srgbClr val="92CAD6"/>
      </a:accent5>
      <a:accent6>
        <a:srgbClr val="85A8CE"/>
      </a:accent6>
      <a:hlink>
        <a:srgbClr val="000000"/>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TM03457503[[fn=Citable]]</Template>
  <TotalTime>108</TotalTime>
  <Words>644</Words>
  <Application>Microsoft Office PowerPoint</Application>
  <PresentationFormat>Panorámica</PresentationFormat>
  <Paragraphs>54</Paragraphs>
  <Slides>5</Slides>
  <Notes>1</Notes>
  <HiddenSlides>0</HiddenSlides>
  <MMClips>0</MMClips>
  <ScaleCrop>false</ScaleCrop>
  <HeadingPairs>
    <vt:vector size="6" baseType="variant">
      <vt:variant>
        <vt:lpstr>Fuentes usadas</vt:lpstr>
      </vt:variant>
      <vt:variant>
        <vt:i4>7</vt:i4>
      </vt:variant>
      <vt:variant>
        <vt:lpstr>Tema</vt:lpstr>
      </vt:variant>
      <vt:variant>
        <vt:i4>2</vt:i4>
      </vt:variant>
      <vt:variant>
        <vt:lpstr>Títulos de diapositiva</vt:lpstr>
      </vt:variant>
      <vt:variant>
        <vt:i4>5</vt:i4>
      </vt:variant>
    </vt:vector>
  </HeadingPairs>
  <TitlesOfParts>
    <vt:vector size="14" baseType="lpstr">
      <vt:lpstr>Arial</vt:lpstr>
      <vt:lpstr>Calibri</vt:lpstr>
      <vt:lpstr>Century Gothic</vt:lpstr>
      <vt:lpstr>Jua</vt:lpstr>
      <vt:lpstr>Quicksand</vt:lpstr>
      <vt:lpstr>Quicksand Light</vt:lpstr>
      <vt:lpstr>Wingdings 2</vt:lpstr>
      <vt:lpstr>Citable</vt:lpstr>
      <vt:lpstr>Nature Activities Binder by Slidesgo</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VANESSA ELIZABETH SANCHEZ GALLEGOS</dc:creator>
  <cp:lastModifiedBy>daiva ramirez treviño</cp:lastModifiedBy>
  <cp:revision>11</cp:revision>
  <dcterms:created xsi:type="dcterms:W3CDTF">2021-05-25T16:13:55Z</dcterms:created>
  <dcterms:modified xsi:type="dcterms:W3CDTF">2021-05-25T18:33:31Z</dcterms:modified>
</cp:coreProperties>
</file>