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Sunday, June 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7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Sunday, June 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Sunday, June 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1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Sunday, June 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4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Sunday, June 6,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0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Sunday, June 6,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6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Sunday, June 6,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77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Sunday, June 6,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8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Sunday, June 6,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9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Sunday, June 6,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5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Sunday, June 6,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98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Sunday, June 6,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‹Nº›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059591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14" r:id="rId4"/>
    <p:sldLayoutId id="2147483715" r:id="rId5"/>
    <p:sldLayoutId id="2147483720" r:id="rId6"/>
    <p:sldLayoutId id="2147483716" r:id="rId7"/>
    <p:sldLayoutId id="2147483717" r:id="rId8"/>
    <p:sldLayoutId id="2147483718" r:id="rId9"/>
    <p:sldLayoutId id="2147483719" r:id="rId10"/>
    <p:sldLayoutId id="214748372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19DE0E-F039-443E-AF60-E4B6AA72D2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0"/>
            <a:ext cx="8104091" cy="6857571"/>
          </a:xfrm>
          <a:prstGeom prst="rect">
            <a:avLst/>
          </a:prstGeom>
          <a:gradFill>
            <a:gsLst>
              <a:gs pos="0">
                <a:schemeClr val="accent4">
                  <a:alpha val="80000"/>
                </a:schemeClr>
              </a:gs>
              <a:gs pos="100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74250" y="627728"/>
            <a:ext cx="4355593" cy="8104092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91000">
                <a:schemeClr val="accent2">
                  <a:alpha val="43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-1"/>
            <a:ext cx="5638801" cy="6886827"/>
          </a:xfrm>
          <a:prstGeom prst="rect">
            <a:avLst/>
          </a:prstGeom>
          <a:gradFill>
            <a:gsLst>
              <a:gs pos="49000">
                <a:schemeClr val="accent6">
                  <a:lumMod val="75000"/>
                  <a:alpha val="0"/>
                </a:schemeClr>
              </a:gs>
              <a:gs pos="99000">
                <a:schemeClr val="accent6">
                  <a:alpha val="79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5993D72-5628-4E5E-BB9F-96066414E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1609180" y="724988"/>
            <a:ext cx="5121259" cy="5458067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Fondo abstracto triangular">
            <a:extLst>
              <a:ext uri="{FF2B5EF4-FFF2-40B4-BE49-F238E27FC236}">
                <a16:creationId xmlns:a16="http://schemas.microsoft.com/office/drawing/2014/main" id="{302662E7-509B-42A6-B734-B82CD898C5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67" r="33428" b="-1"/>
          <a:stretch/>
        </p:blipFill>
        <p:spPr>
          <a:xfrm>
            <a:off x="8104092" y="10"/>
            <a:ext cx="4099858" cy="6857990"/>
          </a:xfrm>
          <a:prstGeom prst="rect">
            <a:avLst/>
          </a:prstGeom>
        </p:spPr>
      </p:pic>
      <p:pic>
        <p:nvPicPr>
          <p:cNvPr id="16" name="Imagen 15" descr="Un dibujo de una persona&#10;&#10;Descripción generada automáticamente con confianza media">
            <a:extLst>
              <a:ext uri="{FF2B5EF4-FFF2-40B4-BE49-F238E27FC236}">
                <a16:creationId xmlns:a16="http://schemas.microsoft.com/office/drawing/2014/main" id="{84021E5B-4CB2-4300-B181-0725F19C41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897" b="95172" l="9744" r="89744">
                        <a14:foregroundMark x1="36923" y1="91034" x2="65128" y2="91724"/>
                        <a14:foregroundMark x1="65128" y1="91724" x2="69231" y2="89655"/>
                        <a14:foregroundMark x1="48718" y1="95862" x2="53333" y2="95862"/>
                        <a14:foregroundMark x1="27179" y1="44138" x2="27179" y2="689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5528" y="50472"/>
            <a:ext cx="1826452" cy="1358130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DD9B76FB-78B0-4889-9BDA-A0F2D589E039}"/>
              </a:ext>
            </a:extLst>
          </p:cNvPr>
          <p:cNvSpPr txBox="1"/>
          <p:nvPr/>
        </p:nvSpPr>
        <p:spPr>
          <a:xfrm>
            <a:off x="1731778" y="171785"/>
            <a:ext cx="89878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/>
              <a:t>Escuela Normal de Educación Preescolar</a:t>
            </a:r>
          </a:p>
        </p:txBody>
      </p:sp>
      <p:sp>
        <p:nvSpPr>
          <p:cNvPr id="19" name="Google Shape;841;p32">
            <a:extLst>
              <a:ext uri="{FF2B5EF4-FFF2-40B4-BE49-F238E27FC236}">
                <a16:creationId xmlns:a16="http://schemas.microsoft.com/office/drawing/2014/main" id="{B03FAEAF-CB0D-45FA-9D3C-C9933C65468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0253" y="2253220"/>
            <a:ext cx="8585199" cy="2351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dirty="0">
                <a:latin typeface="+mj-lt"/>
              </a:rPr>
              <a:t>Materia: </a:t>
            </a:r>
            <a:r>
              <a:rPr lang="es-MX" sz="2400" dirty="0">
                <a:latin typeface="+mj-lt"/>
              </a:rPr>
              <a:t>estrategias del trabajo docente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dirty="0">
                <a:latin typeface="+mj-lt"/>
              </a:rPr>
              <a:t>Docente: </a:t>
            </a:r>
            <a:r>
              <a:rPr lang="es-MX" sz="2400" dirty="0">
                <a:latin typeface="+mj-lt"/>
              </a:rPr>
              <a:t>Isabel del Carmen Aguirre Ramos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400" dirty="0">
              <a:latin typeface="+mj-l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dirty="0">
                <a:latin typeface="+mj-lt"/>
              </a:rPr>
              <a:t>Alumna: </a:t>
            </a:r>
            <a:r>
              <a:rPr lang="es-MX" sz="2400" dirty="0">
                <a:latin typeface="+mj-lt"/>
              </a:rPr>
              <a:t>Yesica Guadalupe López Ramírez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dirty="0">
                <a:latin typeface="+mj-lt"/>
              </a:rPr>
              <a:t>Grado: </a:t>
            </a:r>
            <a:r>
              <a:rPr lang="es-MX" sz="2400" dirty="0">
                <a:latin typeface="+mj-lt"/>
              </a:rPr>
              <a:t>2 “C”</a:t>
            </a:r>
            <a:endParaRPr sz="1800" dirty="0">
              <a:latin typeface="+mj-l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4EE483C-E9CA-4F16-80EB-E48480CF48F4}"/>
              </a:ext>
            </a:extLst>
          </p:cNvPr>
          <p:cNvSpPr txBox="1"/>
          <p:nvPr/>
        </p:nvSpPr>
        <p:spPr>
          <a:xfrm>
            <a:off x="1034466" y="1408602"/>
            <a:ext cx="7305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i="1" dirty="0">
                <a:solidFill>
                  <a:schemeClr val="accent2">
                    <a:lumMod val="50000"/>
                  </a:schemeClr>
                </a:solidFill>
              </a:rPr>
              <a:t>Experiencia de práctica </a:t>
            </a:r>
          </a:p>
        </p:txBody>
      </p:sp>
    </p:spTree>
    <p:extLst>
      <p:ext uri="{BB962C8B-B14F-4D97-AF65-F5344CB8AC3E}">
        <p14:creationId xmlns:p14="http://schemas.microsoft.com/office/powerpoint/2010/main" val="3858338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C0514A-0D0E-437D-B6C5-212B3584C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720" y="0"/>
            <a:ext cx="10241280" cy="1234440"/>
          </a:xfrm>
        </p:spPr>
        <p:txBody>
          <a:bodyPr>
            <a:normAutofit/>
          </a:bodyPr>
          <a:lstStyle/>
          <a:p>
            <a:r>
              <a:rPr lang="es-MX" sz="6600" dirty="0"/>
              <a:t>Link del video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C3B570-D310-4C3F-B779-60E05227B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087" y="2533021"/>
            <a:ext cx="10241280" cy="895979"/>
          </a:xfrm>
        </p:spPr>
        <p:txBody>
          <a:bodyPr>
            <a:normAutofit lnSpcReduction="10000"/>
          </a:bodyPr>
          <a:lstStyle/>
          <a:p>
            <a:r>
              <a:rPr lang="es-MX" sz="5400" dirty="0"/>
              <a:t>https://youtu.be/Bxaih-H0qWQ</a:t>
            </a:r>
          </a:p>
        </p:txBody>
      </p:sp>
    </p:spTree>
    <p:extLst>
      <p:ext uri="{BB962C8B-B14F-4D97-AF65-F5344CB8AC3E}">
        <p14:creationId xmlns:p14="http://schemas.microsoft.com/office/powerpoint/2010/main" val="464314737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RegularSeed_2SEEDS">
      <a:dk1>
        <a:srgbClr val="000000"/>
      </a:dk1>
      <a:lt1>
        <a:srgbClr val="FFFFFF"/>
      </a:lt1>
      <a:dk2>
        <a:srgbClr val="3D2229"/>
      </a:dk2>
      <a:lt2>
        <a:srgbClr val="E2E5E8"/>
      </a:lt2>
      <a:accent1>
        <a:srgbClr val="D56A17"/>
      </a:accent1>
      <a:accent2>
        <a:srgbClr val="E72D29"/>
      </a:accent2>
      <a:accent3>
        <a:srgbClr val="B8A221"/>
      </a:accent3>
      <a:accent4>
        <a:srgbClr val="14B4A3"/>
      </a:accent4>
      <a:accent5>
        <a:srgbClr val="29ADE7"/>
      </a:accent5>
      <a:accent6>
        <a:srgbClr val="174CD5"/>
      </a:accent6>
      <a:hlink>
        <a:srgbClr val="3F87BF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43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Gill Sans Nova</vt:lpstr>
      <vt:lpstr>GradientRiseVTI</vt:lpstr>
      <vt:lpstr>Presentación de PowerPoint</vt:lpstr>
      <vt:lpstr>Link del video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yesica lopez ramirez</dc:creator>
  <cp:lastModifiedBy>yesica lopez ramirez</cp:lastModifiedBy>
  <cp:revision>2</cp:revision>
  <dcterms:created xsi:type="dcterms:W3CDTF">2021-06-07T01:51:08Z</dcterms:created>
  <dcterms:modified xsi:type="dcterms:W3CDTF">2021-06-07T02:03:28Z</dcterms:modified>
</cp:coreProperties>
</file>