
<file path=[Content_Types].xml><?xml version="1.0" encoding="utf-8"?>
<Types xmlns="http://schemas.openxmlformats.org/package/2006/content-types">
  <Default Extension="docx" ContentType="application/vnd.openxmlformats-officedocument.wordprocessingml.documen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24"/>
  </p:notesMasterIdLst>
  <p:sldIdLst>
    <p:sldId id="256" r:id="rId2"/>
    <p:sldId id="259" r:id="rId3"/>
    <p:sldId id="270" r:id="rId4"/>
    <p:sldId id="283" r:id="rId5"/>
    <p:sldId id="264" r:id="rId6"/>
    <p:sldId id="284" r:id="rId7"/>
    <p:sldId id="285" r:id="rId8"/>
    <p:sldId id="261" r:id="rId9"/>
    <p:sldId id="286" r:id="rId10"/>
    <p:sldId id="287" r:id="rId11"/>
    <p:sldId id="288" r:id="rId12"/>
    <p:sldId id="289" r:id="rId13"/>
    <p:sldId id="290" r:id="rId14"/>
    <p:sldId id="296" r:id="rId15"/>
    <p:sldId id="297" r:id="rId16"/>
    <p:sldId id="291" r:id="rId17"/>
    <p:sldId id="292" r:id="rId18"/>
    <p:sldId id="293" r:id="rId19"/>
    <p:sldId id="294" r:id="rId20"/>
    <p:sldId id="295" r:id="rId21"/>
    <p:sldId id="282" r:id="rId22"/>
    <p:sldId id="278" r:id="rId23"/>
  </p:sldIdLst>
  <p:sldSz cx="9144000" cy="5143500" type="screen16x9"/>
  <p:notesSz cx="6858000" cy="9144000"/>
  <p:embeddedFontLst>
    <p:embeddedFont>
      <p:font typeface="Bebas Neue" panose="020B0604020202020204" charset="0"/>
      <p:regular r:id="rId25"/>
    </p:embeddedFont>
    <p:embeddedFont>
      <p:font typeface="Cooper Black" panose="0208090404030B020404" pitchFamily="18" charset="0"/>
      <p:regular r:id="rId26"/>
    </p:embeddedFont>
    <p:embeddedFont>
      <p:font typeface="Nunito"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BA8AA60-1D31-4796-859E-AE6267222643}">
  <a:tblStyle styleId="{BBA8AA60-1D31-4796-859E-AE626722264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8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93F951-3892-470F-BC69-EC02FDB55A83}" type="doc">
      <dgm:prSet loTypeId="urn:microsoft.com/office/officeart/2005/8/layout/process4" loCatId="process" qsTypeId="urn:microsoft.com/office/officeart/2005/8/quickstyle/simple2" qsCatId="simple" csTypeId="urn:microsoft.com/office/officeart/2005/8/colors/accent1_2" csCatId="accent1" phldr="1"/>
      <dgm:spPr/>
      <dgm:t>
        <a:bodyPr/>
        <a:lstStyle/>
        <a:p>
          <a:endParaRPr lang="es-MX"/>
        </a:p>
      </dgm:t>
    </dgm:pt>
    <dgm:pt modelId="{055E9174-CFFD-4A65-AACD-A0A58CB3A78F}">
      <dgm:prSet phldrT="[Texto]"/>
      <dgm:spPr/>
      <dgm:t>
        <a:bodyPr/>
        <a:lstStyle/>
        <a:p>
          <a:r>
            <a:rPr lang="es-MX" dirty="0"/>
            <a:t>Diagnóstico</a:t>
          </a:r>
        </a:p>
      </dgm:t>
    </dgm:pt>
    <dgm:pt modelId="{835D8705-508D-41FE-B7DA-A2570F36FCEB}" type="parTrans" cxnId="{3B2ABF1A-FAFA-4983-9D29-8F67591E93D2}">
      <dgm:prSet/>
      <dgm:spPr/>
      <dgm:t>
        <a:bodyPr/>
        <a:lstStyle/>
        <a:p>
          <a:endParaRPr lang="es-MX"/>
        </a:p>
      </dgm:t>
    </dgm:pt>
    <dgm:pt modelId="{F3946741-728B-476A-9798-EB852649C00A}" type="sibTrans" cxnId="{3B2ABF1A-FAFA-4983-9D29-8F67591E93D2}">
      <dgm:prSet/>
      <dgm:spPr/>
      <dgm:t>
        <a:bodyPr/>
        <a:lstStyle/>
        <a:p>
          <a:endParaRPr lang="es-MX"/>
        </a:p>
      </dgm:t>
    </dgm:pt>
    <dgm:pt modelId="{1FF052B2-AE05-4ED7-8119-94A7281307BA}">
      <dgm:prSet phldrT="[Texto]"/>
      <dgm:spPr/>
      <dgm:t>
        <a:bodyPr/>
        <a:lstStyle/>
        <a:p>
          <a:r>
            <a:rPr lang="es-MX" dirty="0"/>
            <a:t>Objetivos y metas </a:t>
          </a:r>
        </a:p>
      </dgm:t>
    </dgm:pt>
    <dgm:pt modelId="{6439ADFA-A2AE-4D2F-87CF-05F7CA6FDFC2}" type="parTrans" cxnId="{752D97B3-8E26-45B7-A08E-8FAAA4B1CD5C}">
      <dgm:prSet/>
      <dgm:spPr/>
      <dgm:t>
        <a:bodyPr/>
        <a:lstStyle/>
        <a:p>
          <a:endParaRPr lang="es-MX"/>
        </a:p>
      </dgm:t>
    </dgm:pt>
    <dgm:pt modelId="{ECF308D8-D7BE-4E91-B869-674BAE7F6694}" type="sibTrans" cxnId="{752D97B3-8E26-45B7-A08E-8FAAA4B1CD5C}">
      <dgm:prSet/>
      <dgm:spPr/>
      <dgm:t>
        <a:bodyPr/>
        <a:lstStyle/>
        <a:p>
          <a:endParaRPr lang="es-MX"/>
        </a:p>
      </dgm:t>
    </dgm:pt>
    <dgm:pt modelId="{7BC0371B-90B0-49B2-AFB3-1E427092FA0D}">
      <dgm:prSet phldrT="[Texto]"/>
      <dgm:spPr/>
      <dgm:t>
        <a:bodyPr/>
        <a:lstStyle/>
        <a:p>
          <a:r>
            <a:rPr lang="es-MX" dirty="0"/>
            <a:t>Acciones </a:t>
          </a:r>
        </a:p>
      </dgm:t>
    </dgm:pt>
    <dgm:pt modelId="{82EB09A5-D031-47ED-A8B8-D43ED0162F22}" type="parTrans" cxnId="{70BB88F1-1D76-45B7-9EC0-0643B618D42E}">
      <dgm:prSet/>
      <dgm:spPr/>
      <dgm:t>
        <a:bodyPr/>
        <a:lstStyle/>
        <a:p>
          <a:endParaRPr lang="es-MX"/>
        </a:p>
      </dgm:t>
    </dgm:pt>
    <dgm:pt modelId="{9A5567EC-6CE4-4ED3-89E2-F4653BB20049}" type="sibTrans" cxnId="{70BB88F1-1D76-45B7-9EC0-0643B618D42E}">
      <dgm:prSet/>
      <dgm:spPr/>
      <dgm:t>
        <a:bodyPr/>
        <a:lstStyle/>
        <a:p>
          <a:endParaRPr lang="es-MX"/>
        </a:p>
      </dgm:t>
    </dgm:pt>
    <dgm:pt modelId="{51FC286E-0B29-4F9C-A0C9-E77467A826DF}">
      <dgm:prSet phldrT="[Texto]"/>
      <dgm:spPr/>
      <dgm:t>
        <a:bodyPr/>
        <a:lstStyle/>
        <a:p>
          <a:r>
            <a:rPr lang="es-MX" dirty="0"/>
            <a:t>Seguimiento y evaluación</a:t>
          </a:r>
        </a:p>
      </dgm:t>
    </dgm:pt>
    <dgm:pt modelId="{38AEA11E-610C-405D-8784-13B9E720BE82}" type="parTrans" cxnId="{3AD862A9-0A01-4CA6-8118-4C57DF049908}">
      <dgm:prSet/>
      <dgm:spPr/>
      <dgm:t>
        <a:bodyPr/>
        <a:lstStyle/>
        <a:p>
          <a:endParaRPr lang="es-MX"/>
        </a:p>
      </dgm:t>
    </dgm:pt>
    <dgm:pt modelId="{7A153C64-3207-4703-8DAF-3E362B96218B}" type="sibTrans" cxnId="{3AD862A9-0A01-4CA6-8118-4C57DF049908}">
      <dgm:prSet/>
      <dgm:spPr/>
      <dgm:t>
        <a:bodyPr/>
        <a:lstStyle/>
        <a:p>
          <a:endParaRPr lang="es-MX"/>
        </a:p>
      </dgm:t>
    </dgm:pt>
    <dgm:pt modelId="{F9B85E7A-735F-449D-8EFC-51D00D52B4FA}" type="pres">
      <dgm:prSet presAssocID="{8F93F951-3892-470F-BC69-EC02FDB55A83}" presName="Name0" presStyleCnt="0">
        <dgm:presLayoutVars>
          <dgm:dir/>
          <dgm:animLvl val="lvl"/>
          <dgm:resizeHandles val="exact"/>
        </dgm:presLayoutVars>
      </dgm:prSet>
      <dgm:spPr/>
    </dgm:pt>
    <dgm:pt modelId="{D030928B-A10F-4558-8FD4-053541A59DF9}" type="pres">
      <dgm:prSet presAssocID="{51FC286E-0B29-4F9C-A0C9-E77467A826DF}" presName="boxAndChildren" presStyleCnt="0"/>
      <dgm:spPr/>
    </dgm:pt>
    <dgm:pt modelId="{6D335D6B-1718-45CF-BCA3-8AF0B4C11D09}" type="pres">
      <dgm:prSet presAssocID="{51FC286E-0B29-4F9C-A0C9-E77467A826DF}" presName="parentTextBox" presStyleLbl="node1" presStyleIdx="0" presStyleCnt="4"/>
      <dgm:spPr/>
    </dgm:pt>
    <dgm:pt modelId="{6066DDE3-6D35-4603-8102-DB1F978A2715}" type="pres">
      <dgm:prSet presAssocID="{9A5567EC-6CE4-4ED3-89E2-F4653BB20049}" presName="sp" presStyleCnt="0"/>
      <dgm:spPr/>
    </dgm:pt>
    <dgm:pt modelId="{0BD376B3-CD7D-4808-B082-962FDFBB1272}" type="pres">
      <dgm:prSet presAssocID="{7BC0371B-90B0-49B2-AFB3-1E427092FA0D}" presName="arrowAndChildren" presStyleCnt="0"/>
      <dgm:spPr/>
    </dgm:pt>
    <dgm:pt modelId="{D27479A8-809F-46E3-BBE5-01AF0A4EA72D}" type="pres">
      <dgm:prSet presAssocID="{7BC0371B-90B0-49B2-AFB3-1E427092FA0D}" presName="parentTextArrow" presStyleLbl="node1" presStyleIdx="1" presStyleCnt="4"/>
      <dgm:spPr/>
    </dgm:pt>
    <dgm:pt modelId="{C462C2B4-CA6C-41AB-BCFB-B0E306247108}" type="pres">
      <dgm:prSet presAssocID="{ECF308D8-D7BE-4E91-B869-674BAE7F6694}" presName="sp" presStyleCnt="0"/>
      <dgm:spPr/>
    </dgm:pt>
    <dgm:pt modelId="{FEE2417F-C99E-44D3-9C6B-04CC1C17B2FD}" type="pres">
      <dgm:prSet presAssocID="{1FF052B2-AE05-4ED7-8119-94A7281307BA}" presName="arrowAndChildren" presStyleCnt="0"/>
      <dgm:spPr/>
    </dgm:pt>
    <dgm:pt modelId="{04ED700F-52AA-4D62-89AC-3916D1B5C6DA}" type="pres">
      <dgm:prSet presAssocID="{1FF052B2-AE05-4ED7-8119-94A7281307BA}" presName="parentTextArrow" presStyleLbl="node1" presStyleIdx="2" presStyleCnt="4"/>
      <dgm:spPr/>
    </dgm:pt>
    <dgm:pt modelId="{ED9F1E5D-FDF3-4615-A652-B8024817E82E}" type="pres">
      <dgm:prSet presAssocID="{F3946741-728B-476A-9798-EB852649C00A}" presName="sp" presStyleCnt="0"/>
      <dgm:spPr/>
    </dgm:pt>
    <dgm:pt modelId="{1981EB67-4377-4215-95F7-40908458D3B7}" type="pres">
      <dgm:prSet presAssocID="{055E9174-CFFD-4A65-AACD-A0A58CB3A78F}" presName="arrowAndChildren" presStyleCnt="0"/>
      <dgm:spPr/>
    </dgm:pt>
    <dgm:pt modelId="{0A888738-CECF-4FF4-971A-B443AF5E4EC3}" type="pres">
      <dgm:prSet presAssocID="{055E9174-CFFD-4A65-AACD-A0A58CB3A78F}" presName="parentTextArrow" presStyleLbl="node1" presStyleIdx="3" presStyleCnt="4"/>
      <dgm:spPr/>
    </dgm:pt>
  </dgm:ptLst>
  <dgm:cxnLst>
    <dgm:cxn modelId="{3B2ABF1A-FAFA-4983-9D29-8F67591E93D2}" srcId="{8F93F951-3892-470F-BC69-EC02FDB55A83}" destId="{055E9174-CFFD-4A65-AACD-A0A58CB3A78F}" srcOrd="0" destOrd="0" parTransId="{835D8705-508D-41FE-B7DA-A2570F36FCEB}" sibTransId="{F3946741-728B-476A-9798-EB852649C00A}"/>
    <dgm:cxn modelId="{9403462B-145B-4B36-91C1-832F0F94400E}" type="presOf" srcId="{7BC0371B-90B0-49B2-AFB3-1E427092FA0D}" destId="{D27479A8-809F-46E3-BBE5-01AF0A4EA72D}" srcOrd="0" destOrd="0" presId="urn:microsoft.com/office/officeart/2005/8/layout/process4"/>
    <dgm:cxn modelId="{F857EF51-96C1-43D5-A185-00B901CF937A}" type="presOf" srcId="{055E9174-CFFD-4A65-AACD-A0A58CB3A78F}" destId="{0A888738-CECF-4FF4-971A-B443AF5E4EC3}" srcOrd="0" destOrd="0" presId="urn:microsoft.com/office/officeart/2005/8/layout/process4"/>
    <dgm:cxn modelId="{3AD862A9-0A01-4CA6-8118-4C57DF049908}" srcId="{8F93F951-3892-470F-BC69-EC02FDB55A83}" destId="{51FC286E-0B29-4F9C-A0C9-E77467A826DF}" srcOrd="3" destOrd="0" parTransId="{38AEA11E-610C-405D-8784-13B9E720BE82}" sibTransId="{7A153C64-3207-4703-8DAF-3E362B96218B}"/>
    <dgm:cxn modelId="{1292B3AE-E250-4EED-AFD8-0E72296FB5EA}" type="presOf" srcId="{51FC286E-0B29-4F9C-A0C9-E77467A826DF}" destId="{6D335D6B-1718-45CF-BCA3-8AF0B4C11D09}" srcOrd="0" destOrd="0" presId="urn:microsoft.com/office/officeart/2005/8/layout/process4"/>
    <dgm:cxn modelId="{752D97B3-8E26-45B7-A08E-8FAAA4B1CD5C}" srcId="{8F93F951-3892-470F-BC69-EC02FDB55A83}" destId="{1FF052B2-AE05-4ED7-8119-94A7281307BA}" srcOrd="1" destOrd="0" parTransId="{6439ADFA-A2AE-4D2F-87CF-05F7CA6FDFC2}" sibTransId="{ECF308D8-D7BE-4E91-B869-674BAE7F6694}"/>
    <dgm:cxn modelId="{FB8A66D0-5E48-4782-98CE-3DCFB4A07129}" type="presOf" srcId="{8F93F951-3892-470F-BC69-EC02FDB55A83}" destId="{F9B85E7A-735F-449D-8EFC-51D00D52B4FA}" srcOrd="0" destOrd="0" presId="urn:microsoft.com/office/officeart/2005/8/layout/process4"/>
    <dgm:cxn modelId="{70BB88F1-1D76-45B7-9EC0-0643B618D42E}" srcId="{8F93F951-3892-470F-BC69-EC02FDB55A83}" destId="{7BC0371B-90B0-49B2-AFB3-1E427092FA0D}" srcOrd="2" destOrd="0" parTransId="{82EB09A5-D031-47ED-A8B8-D43ED0162F22}" sibTransId="{9A5567EC-6CE4-4ED3-89E2-F4653BB20049}"/>
    <dgm:cxn modelId="{24C731F5-BDC1-47AA-9A0B-811BE688605A}" type="presOf" srcId="{1FF052B2-AE05-4ED7-8119-94A7281307BA}" destId="{04ED700F-52AA-4D62-89AC-3916D1B5C6DA}" srcOrd="0" destOrd="0" presId="urn:microsoft.com/office/officeart/2005/8/layout/process4"/>
    <dgm:cxn modelId="{741B3E3D-BB34-4F8C-8BB5-9477591522B9}" type="presParOf" srcId="{F9B85E7A-735F-449D-8EFC-51D00D52B4FA}" destId="{D030928B-A10F-4558-8FD4-053541A59DF9}" srcOrd="0" destOrd="0" presId="urn:microsoft.com/office/officeart/2005/8/layout/process4"/>
    <dgm:cxn modelId="{C7B18E00-66C8-4D27-B2CC-5D42F933AF19}" type="presParOf" srcId="{D030928B-A10F-4558-8FD4-053541A59DF9}" destId="{6D335D6B-1718-45CF-BCA3-8AF0B4C11D09}" srcOrd="0" destOrd="0" presId="urn:microsoft.com/office/officeart/2005/8/layout/process4"/>
    <dgm:cxn modelId="{C9E7B3A6-3A85-4FCE-BC04-F1BFF2A5A6B9}" type="presParOf" srcId="{F9B85E7A-735F-449D-8EFC-51D00D52B4FA}" destId="{6066DDE3-6D35-4603-8102-DB1F978A2715}" srcOrd="1" destOrd="0" presId="urn:microsoft.com/office/officeart/2005/8/layout/process4"/>
    <dgm:cxn modelId="{EC5D7683-D6C0-4ECD-AE53-356AAC9128BB}" type="presParOf" srcId="{F9B85E7A-735F-449D-8EFC-51D00D52B4FA}" destId="{0BD376B3-CD7D-4808-B082-962FDFBB1272}" srcOrd="2" destOrd="0" presId="urn:microsoft.com/office/officeart/2005/8/layout/process4"/>
    <dgm:cxn modelId="{8877F4FD-B85F-4FF5-8F72-8412F914B09E}" type="presParOf" srcId="{0BD376B3-CD7D-4808-B082-962FDFBB1272}" destId="{D27479A8-809F-46E3-BBE5-01AF0A4EA72D}" srcOrd="0" destOrd="0" presId="urn:microsoft.com/office/officeart/2005/8/layout/process4"/>
    <dgm:cxn modelId="{4B7D2106-3013-4D5E-A4AA-A51D5D5626CA}" type="presParOf" srcId="{F9B85E7A-735F-449D-8EFC-51D00D52B4FA}" destId="{C462C2B4-CA6C-41AB-BCFB-B0E306247108}" srcOrd="3" destOrd="0" presId="urn:microsoft.com/office/officeart/2005/8/layout/process4"/>
    <dgm:cxn modelId="{E41B17FC-7278-46C8-9866-2CF64BD55229}" type="presParOf" srcId="{F9B85E7A-735F-449D-8EFC-51D00D52B4FA}" destId="{FEE2417F-C99E-44D3-9C6B-04CC1C17B2FD}" srcOrd="4" destOrd="0" presId="urn:microsoft.com/office/officeart/2005/8/layout/process4"/>
    <dgm:cxn modelId="{F4DDFF28-C992-472F-B425-0C50A4B73141}" type="presParOf" srcId="{FEE2417F-C99E-44D3-9C6B-04CC1C17B2FD}" destId="{04ED700F-52AA-4D62-89AC-3916D1B5C6DA}" srcOrd="0" destOrd="0" presId="urn:microsoft.com/office/officeart/2005/8/layout/process4"/>
    <dgm:cxn modelId="{D018834F-1E02-4C5F-916F-F11D85332B28}" type="presParOf" srcId="{F9B85E7A-735F-449D-8EFC-51D00D52B4FA}" destId="{ED9F1E5D-FDF3-4615-A652-B8024817E82E}" srcOrd="5" destOrd="0" presId="urn:microsoft.com/office/officeart/2005/8/layout/process4"/>
    <dgm:cxn modelId="{EA17A85A-C4FC-4895-9E9A-9478F2E9D1B8}" type="presParOf" srcId="{F9B85E7A-735F-449D-8EFC-51D00D52B4FA}" destId="{1981EB67-4377-4215-95F7-40908458D3B7}" srcOrd="6" destOrd="0" presId="urn:microsoft.com/office/officeart/2005/8/layout/process4"/>
    <dgm:cxn modelId="{030D1E9A-FC28-42B8-8BED-DCC557FECEB8}" type="presParOf" srcId="{1981EB67-4377-4215-95F7-40908458D3B7}" destId="{0A888738-CECF-4FF4-971A-B443AF5E4EC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8F6236-F4AB-42E1-8D96-4F336DDC956C}" type="doc">
      <dgm:prSet loTypeId="urn:microsoft.com/office/officeart/2005/8/layout/default" loCatId="list" qsTypeId="urn:microsoft.com/office/officeart/2005/8/quickstyle/3d3" qsCatId="3D" csTypeId="urn:microsoft.com/office/officeart/2005/8/colors/accent1_2" csCatId="accent1" phldr="1"/>
      <dgm:spPr/>
      <dgm:t>
        <a:bodyPr/>
        <a:lstStyle/>
        <a:p>
          <a:endParaRPr lang="es-MX"/>
        </a:p>
      </dgm:t>
    </dgm:pt>
    <dgm:pt modelId="{0A78A152-0795-45AE-894C-C12E14616F3F}">
      <dgm:prSet phldrT="[Texto]" custT="1"/>
      <dgm:spPr/>
      <dgm:t>
        <a:bodyPr/>
        <a:lstStyle/>
        <a:p>
          <a:r>
            <a:rPr lang="es-MX" sz="1200" b="1">
              <a:solidFill>
                <a:schemeClr val="accent5"/>
              </a:solidFill>
              <a:latin typeface="+mn-lt"/>
            </a:rPr>
            <a:t>¿Los resultados fueron los esperados?</a:t>
          </a:r>
        </a:p>
      </dgm:t>
    </dgm:pt>
    <dgm:pt modelId="{542AFF48-4DB3-4E6E-8D96-4650EFF3FF63}" type="parTrans" cxnId="{D2C7CB5E-16E6-4F75-B880-07866272A4CB}">
      <dgm:prSet/>
      <dgm:spPr/>
      <dgm:t>
        <a:bodyPr/>
        <a:lstStyle/>
        <a:p>
          <a:endParaRPr lang="es-MX" sz="1200" b="1">
            <a:solidFill>
              <a:schemeClr val="accent5"/>
            </a:solidFill>
            <a:latin typeface="+mn-lt"/>
          </a:endParaRPr>
        </a:p>
      </dgm:t>
    </dgm:pt>
    <dgm:pt modelId="{B18947B6-9729-4098-9C76-CF150BA55D94}" type="sibTrans" cxnId="{D2C7CB5E-16E6-4F75-B880-07866272A4CB}">
      <dgm:prSet/>
      <dgm:spPr/>
      <dgm:t>
        <a:bodyPr/>
        <a:lstStyle/>
        <a:p>
          <a:endParaRPr lang="es-MX" sz="1200" b="1">
            <a:solidFill>
              <a:schemeClr val="accent5"/>
            </a:solidFill>
            <a:latin typeface="+mn-lt"/>
          </a:endParaRPr>
        </a:p>
      </dgm:t>
    </dgm:pt>
    <dgm:pt modelId="{F1707BFE-68D0-49E7-9D84-9DFEE8F98428}">
      <dgm:prSet phldrT="[Texto]" custT="1"/>
      <dgm:spPr/>
      <dgm:t>
        <a:bodyPr/>
        <a:lstStyle/>
        <a:p>
          <a:r>
            <a:rPr lang="es-MX" sz="1200" b="1" dirty="0">
              <a:solidFill>
                <a:schemeClr val="accent5"/>
              </a:solidFill>
              <a:latin typeface="+mn-lt"/>
            </a:rPr>
            <a:t>¿Qué aspectos favorecieron el logro de buenos resultados?</a:t>
          </a:r>
        </a:p>
      </dgm:t>
    </dgm:pt>
    <dgm:pt modelId="{4DA35FE8-2D17-4E1E-903B-A6E557D1E73F}" type="parTrans" cxnId="{C83F0C09-267E-4D8D-8CE7-F491B6D1609F}">
      <dgm:prSet/>
      <dgm:spPr/>
      <dgm:t>
        <a:bodyPr/>
        <a:lstStyle/>
        <a:p>
          <a:endParaRPr lang="es-MX" sz="1200" b="1">
            <a:solidFill>
              <a:schemeClr val="accent5"/>
            </a:solidFill>
            <a:latin typeface="+mn-lt"/>
          </a:endParaRPr>
        </a:p>
      </dgm:t>
    </dgm:pt>
    <dgm:pt modelId="{D840A9B8-B201-4CC7-BCDA-01FB59326B2F}" type="sibTrans" cxnId="{C83F0C09-267E-4D8D-8CE7-F491B6D1609F}">
      <dgm:prSet/>
      <dgm:spPr/>
      <dgm:t>
        <a:bodyPr/>
        <a:lstStyle/>
        <a:p>
          <a:endParaRPr lang="es-MX" sz="1200" b="1">
            <a:solidFill>
              <a:schemeClr val="accent5"/>
            </a:solidFill>
            <a:latin typeface="+mn-lt"/>
          </a:endParaRPr>
        </a:p>
      </dgm:t>
    </dgm:pt>
    <dgm:pt modelId="{E15432F3-640E-4441-A747-7B0FB4073040}">
      <dgm:prSet phldrT="[Texto]" custT="1"/>
      <dgm:spPr/>
      <dgm:t>
        <a:bodyPr/>
        <a:lstStyle/>
        <a:p>
          <a:r>
            <a:rPr lang="es-MX" sz="1200" b="1" dirty="0">
              <a:solidFill>
                <a:schemeClr val="accent5"/>
              </a:solidFill>
              <a:latin typeface="+mn-lt"/>
            </a:rPr>
            <a:t>¿Los resultados obtenidos contribuyen a alcanzar los objetivos propuestos?</a:t>
          </a:r>
        </a:p>
      </dgm:t>
    </dgm:pt>
    <dgm:pt modelId="{00552FD1-7246-445C-AF8D-9D5E3E365BEE}" type="parTrans" cxnId="{FBA4ACC3-5371-4533-8276-D7E84FE10482}">
      <dgm:prSet/>
      <dgm:spPr/>
      <dgm:t>
        <a:bodyPr/>
        <a:lstStyle/>
        <a:p>
          <a:endParaRPr lang="es-MX" sz="1200" b="1">
            <a:solidFill>
              <a:schemeClr val="accent5"/>
            </a:solidFill>
            <a:latin typeface="+mn-lt"/>
          </a:endParaRPr>
        </a:p>
      </dgm:t>
    </dgm:pt>
    <dgm:pt modelId="{A9508E25-9CA2-4527-B26A-E2971ED8AA67}" type="sibTrans" cxnId="{FBA4ACC3-5371-4533-8276-D7E84FE10482}">
      <dgm:prSet/>
      <dgm:spPr/>
      <dgm:t>
        <a:bodyPr/>
        <a:lstStyle/>
        <a:p>
          <a:endParaRPr lang="es-MX" sz="1200" b="1">
            <a:solidFill>
              <a:schemeClr val="accent5"/>
            </a:solidFill>
            <a:latin typeface="+mn-lt"/>
          </a:endParaRPr>
        </a:p>
      </dgm:t>
    </dgm:pt>
    <dgm:pt modelId="{EBE0C3D0-8E73-4F79-82E5-C70059688565}">
      <dgm:prSet phldrT="[Texto]" custT="1"/>
      <dgm:spPr/>
      <dgm:t>
        <a:bodyPr/>
        <a:lstStyle/>
        <a:p>
          <a:r>
            <a:rPr lang="es-MX" sz="1200" b="1" dirty="0">
              <a:solidFill>
                <a:schemeClr val="accent5"/>
              </a:solidFill>
              <a:latin typeface="+mn-lt"/>
            </a:rPr>
            <a:t>¿Tenemos información suficiente o es necesario recabar alguna otra para tomar decisiones?</a:t>
          </a:r>
        </a:p>
      </dgm:t>
    </dgm:pt>
    <dgm:pt modelId="{BD65BAEE-BD8D-498C-BFAC-3A3FD2E213E8}" type="parTrans" cxnId="{C36EFC78-422D-437C-8419-56244DD98028}">
      <dgm:prSet/>
      <dgm:spPr/>
      <dgm:t>
        <a:bodyPr/>
        <a:lstStyle/>
        <a:p>
          <a:endParaRPr lang="es-MX" sz="1200" b="1">
            <a:solidFill>
              <a:schemeClr val="accent5"/>
            </a:solidFill>
            <a:latin typeface="+mn-lt"/>
          </a:endParaRPr>
        </a:p>
      </dgm:t>
    </dgm:pt>
    <dgm:pt modelId="{2954A012-1740-4D93-AEED-8089C49F37AF}" type="sibTrans" cxnId="{C36EFC78-422D-437C-8419-56244DD98028}">
      <dgm:prSet/>
      <dgm:spPr/>
      <dgm:t>
        <a:bodyPr/>
        <a:lstStyle/>
        <a:p>
          <a:endParaRPr lang="es-MX" sz="1200" b="1">
            <a:solidFill>
              <a:schemeClr val="accent5"/>
            </a:solidFill>
            <a:latin typeface="+mn-lt"/>
          </a:endParaRPr>
        </a:p>
      </dgm:t>
    </dgm:pt>
    <dgm:pt modelId="{6242779B-D12E-4F9B-9187-B02364BD3A88}">
      <dgm:prSet phldrT="[Texto]" custT="1"/>
      <dgm:spPr/>
      <dgm:t>
        <a:bodyPr/>
        <a:lstStyle/>
        <a:p>
          <a:r>
            <a:rPr lang="es-MX" sz="1200" b="1" dirty="0">
              <a:solidFill>
                <a:schemeClr val="accent5"/>
              </a:solidFill>
              <a:latin typeface="+mn-lt"/>
            </a:rPr>
            <a:t>¿Qué ajustes haremos al PEMC?</a:t>
          </a:r>
        </a:p>
      </dgm:t>
    </dgm:pt>
    <dgm:pt modelId="{B6B7A427-E10A-4F9B-AB32-5A74B6AE7020}" type="parTrans" cxnId="{A5916686-19F1-4E2F-95BB-8E5D766FCF9A}">
      <dgm:prSet/>
      <dgm:spPr/>
      <dgm:t>
        <a:bodyPr/>
        <a:lstStyle/>
        <a:p>
          <a:endParaRPr lang="es-MX" sz="1200" b="1">
            <a:solidFill>
              <a:schemeClr val="accent5"/>
            </a:solidFill>
            <a:latin typeface="+mn-lt"/>
          </a:endParaRPr>
        </a:p>
      </dgm:t>
    </dgm:pt>
    <dgm:pt modelId="{8160ED10-103B-4762-9F5A-71532D28AC02}" type="sibTrans" cxnId="{A5916686-19F1-4E2F-95BB-8E5D766FCF9A}">
      <dgm:prSet/>
      <dgm:spPr/>
      <dgm:t>
        <a:bodyPr/>
        <a:lstStyle/>
        <a:p>
          <a:endParaRPr lang="es-MX" sz="1200" b="1">
            <a:solidFill>
              <a:schemeClr val="accent5"/>
            </a:solidFill>
            <a:latin typeface="+mn-lt"/>
          </a:endParaRPr>
        </a:p>
      </dgm:t>
    </dgm:pt>
    <dgm:pt modelId="{6FC28684-71D2-4CB9-8DED-749EBA60C131}" type="pres">
      <dgm:prSet presAssocID="{7A8F6236-F4AB-42E1-8D96-4F336DDC956C}" presName="diagram" presStyleCnt="0">
        <dgm:presLayoutVars>
          <dgm:dir/>
          <dgm:resizeHandles val="exact"/>
        </dgm:presLayoutVars>
      </dgm:prSet>
      <dgm:spPr/>
    </dgm:pt>
    <dgm:pt modelId="{E17E46DB-43CD-4A2C-989C-0B346B0F1871}" type="pres">
      <dgm:prSet presAssocID="{0A78A152-0795-45AE-894C-C12E14616F3F}" presName="node" presStyleLbl="node1" presStyleIdx="0" presStyleCnt="5">
        <dgm:presLayoutVars>
          <dgm:bulletEnabled val="1"/>
        </dgm:presLayoutVars>
      </dgm:prSet>
      <dgm:spPr/>
    </dgm:pt>
    <dgm:pt modelId="{9B18B05B-B4CA-4C9D-A984-3257BB3AD246}" type="pres">
      <dgm:prSet presAssocID="{B18947B6-9729-4098-9C76-CF150BA55D94}" presName="sibTrans" presStyleCnt="0"/>
      <dgm:spPr/>
    </dgm:pt>
    <dgm:pt modelId="{ADBCC3F3-5BFF-48C5-B017-AB9721CFBF13}" type="pres">
      <dgm:prSet presAssocID="{F1707BFE-68D0-49E7-9D84-9DFEE8F98428}" presName="node" presStyleLbl="node1" presStyleIdx="1" presStyleCnt="5">
        <dgm:presLayoutVars>
          <dgm:bulletEnabled val="1"/>
        </dgm:presLayoutVars>
      </dgm:prSet>
      <dgm:spPr/>
    </dgm:pt>
    <dgm:pt modelId="{23DD25C5-F45E-439E-9FD5-0D9E5A19D199}" type="pres">
      <dgm:prSet presAssocID="{D840A9B8-B201-4CC7-BCDA-01FB59326B2F}" presName="sibTrans" presStyleCnt="0"/>
      <dgm:spPr/>
    </dgm:pt>
    <dgm:pt modelId="{21303370-4D90-4F6A-939F-BCDD09A409E1}" type="pres">
      <dgm:prSet presAssocID="{E15432F3-640E-4441-A747-7B0FB4073040}" presName="node" presStyleLbl="node1" presStyleIdx="2" presStyleCnt="5">
        <dgm:presLayoutVars>
          <dgm:bulletEnabled val="1"/>
        </dgm:presLayoutVars>
      </dgm:prSet>
      <dgm:spPr/>
    </dgm:pt>
    <dgm:pt modelId="{AB8A30EE-A252-49BC-A68F-3077B7940389}" type="pres">
      <dgm:prSet presAssocID="{A9508E25-9CA2-4527-B26A-E2971ED8AA67}" presName="sibTrans" presStyleCnt="0"/>
      <dgm:spPr/>
    </dgm:pt>
    <dgm:pt modelId="{44C5418A-725A-454B-B996-37240CDD5472}" type="pres">
      <dgm:prSet presAssocID="{EBE0C3D0-8E73-4F79-82E5-C70059688565}" presName="node" presStyleLbl="node1" presStyleIdx="3" presStyleCnt="5">
        <dgm:presLayoutVars>
          <dgm:bulletEnabled val="1"/>
        </dgm:presLayoutVars>
      </dgm:prSet>
      <dgm:spPr/>
    </dgm:pt>
    <dgm:pt modelId="{8C40DDEB-B899-4CAA-BFC5-13473743C9C6}" type="pres">
      <dgm:prSet presAssocID="{2954A012-1740-4D93-AEED-8089C49F37AF}" presName="sibTrans" presStyleCnt="0"/>
      <dgm:spPr/>
    </dgm:pt>
    <dgm:pt modelId="{9ABAA164-DAE6-40BB-93DE-7B0AD04D7C36}" type="pres">
      <dgm:prSet presAssocID="{6242779B-D12E-4F9B-9187-B02364BD3A88}" presName="node" presStyleLbl="node1" presStyleIdx="4" presStyleCnt="5">
        <dgm:presLayoutVars>
          <dgm:bulletEnabled val="1"/>
        </dgm:presLayoutVars>
      </dgm:prSet>
      <dgm:spPr/>
    </dgm:pt>
  </dgm:ptLst>
  <dgm:cxnLst>
    <dgm:cxn modelId="{C83F0C09-267E-4D8D-8CE7-F491B6D1609F}" srcId="{7A8F6236-F4AB-42E1-8D96-4F336DDC956C}" destId="{F1707BFE-68D0-49E7-9D84-9DFEE8F98428}" srcOrd="1" destOrd="0" parTransId="{4DA35FE8-2D17-4E1E-903B-A6E557D1E73F}" sibTransId="{D840A9B8-B201-4CC7-BCDA-01FB59326B2F}"/>
    <dgm:cxn modelId="{76D6C919-4540-4091-90F6-0493E561DF09}" type="presOf" srcId="{F1707BFE-68D0-49E7-9D84-9DFEE8F98428}" destId="{ADBCC3F3-5BFF-48C5-B017-AB9721CFBF13}" srcOrd="0" destOrd="0" presId="urn:microsoft.com/office/officeart/2005/8/layout/default"/>
    <dgm:cxn modelId="{D2C7CB5E-16E6-4F75-B880-07866272A4CB}" srcId="{7A8F6236-F4AB-42E1-8D96-4F336DDC956C}" destId="{0A78A152-0795-45AE-894C-C12E14616F3F}" srcOrd="0" destOrd="0" parTransId="{542AFF48-4DB3-4E6E-8D96-4650EFF3FF63}" sibTransId="{B18947B6-9729-4098-9C76-CF150BA55D94}"/>
    <dgm:cxn modelId="{7E7D8448-D7BB-49D1-A8F0-3AD453D675DB}" type="presOf" srcId="{0A78A152-0795-45AE-894C-C12E14616F3F}" destId="{E17E46DB-43CD-4A2C-989C-0B346B0F1871}" srcOrd="0" destOrd="0" presId="urn:microsoft.com/office/officeart/2005/8/layout/default"/>
    <dgm:cxn modelId="{884FE771-0A27-4386-92C0-1878334EBB6D}" type="presOf" srcId="{7A8F6236-F4AB-42E1-8D96-4F336DDC956C}" destId="{6FC28684-71D2-4CB9-8DED-749EBA60C131}" srcOrd="0" destOrd="0" presId="urn:microsoft.com/office/officeart/2005/8/layout/default"/>
    <dgm:cxn modelId="{05D85356-65E4-4261-9000-010199337FA9}" type="presOf" srcId="{EBE0C3D0-8E73-4F79-82E5-C70059688565}" destId="{44C5418A-725A-454B-B996-37240CDD5472}" srcOrd="0" destOrd="0" presId="urn:microsoft.com/office/officeart/2005/8/layout/default"/>
    <dgm:cxn modelId="{C36EFC78-422D-437C-8419-56244DD98028}" srcId="{7A8F6236-F4AB-42E1-8D96-4F336DDC956C}" destId="{EBE0C3D0-8E73-4F79-82E5-C70059688565}" srcOrd="3" destOrd="0" parTransId="{BD65BAEE-BD8D-498C-BFAC-3A3FD2E213E8}" sibTransId="{2954A012-1740-4D93-AEED-8089C49F37AF}"/>
    <dgm:cxn modelId="{6B52107D-B070-4AC7-8A97-8F7CA4AF21AD}" type="presOf" srcId="{E15432F3-640E-4441-A747-7B0FB4073040}" destId="{21303370-4D90-4F6A-939F-BCDD09A409E1}" srcOrd="0" destOrd="0" presId="urn:microsoft.com/office/officeart/2005/8/layout/default"/>
    <dgm:cxn modelId="{A5916686-19F1-4E2F-95BB-8E5D766FCF9A}" srcId="{7A8F6236-F4AB-42E1-8D96-4F336DDC956C}" destId="{6242779B-D12E-4F9B-9187-B02364BD3A88}" srcOrd="4" destOrd="0" parTransId="{B6B7A427-E10A-4F9B-AB32-5A74B6AE7020}" sibTransId="{8160ED10-103B-4762-9F5A-71532D28AC02}"/>
    <dgm:cxn modelId="{1BC234A8-7C26-4A00-81EE-C1BF22DC37CD}" type="presOf" srcId="{6242779B-D12E-4F9B-9187-B02364BD3A88}" destId="{9ABAA164-DAE6-40BB-93DE-7B0AD04D7C36}" srcOrd="0" destOrd="0" presId="urn:microsoft.com/office/officeart/2005/8/layout/default"/>
    <dgm:cxn modelId="{FBA4ACC3-5371-4533-8276-D7E84FE10482}" srcId="{7A8F6236-F4AB-42E1-8D96-4F336DDC956C}" destId="{E15432F3-640E-4441-A747-7B0FB4073040}" srcOrd="2" destOrd="0" parTransId="{00552FD1-7246-445C-AF8D-9D5E3E365BEE}" sibTransId="{A9508E25-9CA2-4527-B26A-E2971ED8AA67}"/>
    <dgm:cxn modelId="{F627504D-5858-4A11-A36C-2D04738B11E1}" type="presParOf" srcId="{6FC28684-71D2-4CB9-8DED-749EBA60C131}" destId="{E17E46DB-43CD-4A2C-989C-0B346B0F1871}" srcOrd="0" destOrd="0" presId="urn:microsoft.com/office/officeart/2005/8/layout/default"/>
    <dgm:cxn modelId="{703C0B25-F78A-440C-BDCE-CCDDEEE109E5}" type="presParOf" srcId="{6FC28684-71D2-4CB9-8DED-749EBA60C131}" destId="{9B18B05B-B4CA-4C9D-A984-3257BB3AD246}" srcOrd="1" destOrd="0" presId="urn:microsoft.com/office/officeart/2005/8/layout/default"/>
    <dgm:cxn modelId="{A2469049-DB91-47E4-B2C6-478E6A054D1C}" type="presParOf" srcId="{6FC28684-71D2-4CB9-8DED-749EBA60C131}" destId="{ADBCC3F3-5BFF-48C5-B017-AB9721CFBF13}" srcOrd="2" destOrd="0" presId="urn:microsoft.com/office/officeart/2005/8/layout/default"/>
    <dgm:cxn modelId="{FC9C08CB-8DA6-429D-B70B-183B1A271339}" type="presParOf" srcId="{6FC28684-71D2-4CB9-8DED-749EBA60C131}" destId="{23DD25C5-F45E-439E-9FD5-0D9E5A19D199}" srcOrd="3" destOrd="0" presId="urn:microsoft.com/office/officeart/2005/8/layout/default"/>
    <dgm:cxn modelId="{D56B934B-9514-4DD4-A242-1A3975435D82}" type="presParOf" srcId="{6FC28684-71D2-4CB9-8DED-749EBA60C131}" destId="{21303370-4D90-4F6A-939F-BCDD09A409E1}" srcOrd="4" destOrd="0" presId="urn:microsoft.com/office/officeart/2005/8/layout/default"/>
    <dgm:cxn modelId="{0B22B84D-5FAF-405A-81B7-50F36CED9328}" type="presParOf" srcId="{6FC28684-71D2-4CB9-8DED-749EBA60C131}" destId="{AB8A30EE-A252-49BC-A68F-3077B7940389}" srcOrd="5" destOrd="0" presId="urn:microsoft.com/office/officeart/2005/8/layout/default"/>
    <dgm:cxn modelId="{5AB7A1C1-2B50-4609-86B3-E0004829B77D}" type="presParOf" srcId="{6FC28684-71D2-4CB9-8DED-749EBA60C131}" destId="{44C5418A-725A-454B-B996-37240CDD5472}" srcOrd="6" destOrd="0" presId="urn:microsoft.com/office/officeart/2005/8/layout/default"/>
    <dgm:cxn modelId="{051F1AB1-B093-4B39-AFCF-8CB920C68E94}" type="presParOf" srcId="{6FC28684-71D2-4CB9-8DED-749EBA60C131}" destId="{8C40DDEB-B899-4CAA-BFC5-13473743C9C6}" srcOrd="7" destOrd="0" presId="urn:microsoft.com/office/officeart/2005/8/layout/default"/>
    <dgm:cxn modelId="{69AEF7F5-DE57-4755-9D69-E586D10742C6}" type="presParOf" srcId="{6FC28684-71D2-4CB9-8DED-749EBA60C131}" destId="{9ABAA164-DAE6-40BB-93DE-7B0AD04D7C36}"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335D6B-1718-45CF-BCA3-8AF0B4C11D09}">
      <dsp:nvSpPr>
        <dsp:cNvPr id="0" name=""/>
        <dsp:cNvSpPr/>
      </dsp:nvSpPr>
      <dsp:spPr>
        <a:xfrm>
          <a:off x="0" y="2820274"/>
          <a:ext cx="5248939" cy="61700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s-MX" sz="2200" kern="1200" dirty="0"/>
            <a:t>Seguimiento y evaluación</a:t>
          </a:r>
        </a:p>
      </dsp:txBody>
      <dsp:txXfrm>
        <a:off x="0" y="2820274"/>
        <a:ext cx="5248939" cy="617007"/>
      </dsp:txXfrm>
    </dsp:sp>
    <dsp:sp modelId="{D27479A8-809F-46E3-BBE5-01AF0A4EA72D}">
      <dsp:nvSpPr>
        <dsp:cNvPr id="0" name=""/>
        <dsp:cNvSpPr/>
      </dsp:nvSpPr>
      <dsp:spPr>
        <a:xfrm rot="10800000">
          <a:off x="0" y="1880572"/>
          <a:ext cx="5248939" cy="948956"/>
        </a:xfrm>
        <a:prstGeom prst="upArrowCallou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s-MX" sz="2200" kern="1200" dirty="0"/>
            <a:t>Acciones </a:t>
          </a:r>
        </a:p>
      </dsp:txBody>
      <dsp:txXfrm rot="10800000">
        <a:off x="0" y="1880572"/>
        <a:ext cx="5248939" cy="616603"/>
      </dsp:txXfrm>
    </dsp:sp>
    <dsp:sp modelId="{04ED700F-52AA-4D62-89AC-3916D1B5C6DA}">
      <dsp:nvSpPr>
        <dsp:cNvPr id="0" name=""/>
        <dsp:cNvSpPr/>
      </dsp:nvSpPr>
      <dsp:spPr>
        <a:xfrm rot="10800000">
          <a:off x="0" y="940870"/>
          <a:ext cx="5248939" cy="948956"/>
        </a:xfrm>
        <a:prstGeom prst="upArrowCallou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s-MX" sz="2200" kern="1200" dirty="0"/>
            <a:t>Objetivos y metas </a:t>
          </a:r>
        </a:p>
      </dsp:txBody>
      <dsp:txXfrm rot="10800000">
        <a:off x="0" y="940870"/>
        <a:ext cx="5248939" cy="616603"/>
      </dsp:txXfrm>
    </dsp:sp>
    <dsp:sp modelId="{0A888738-CECF-4FF4-971A-B443AF5E4EC3}">
      <dsp:nvSpPr>
        <dsp:cNvPr id="0" name=""/>
        <dsp:cNvSpPr/>
      </dsp:nvSpPr>
      <dsp:spPr>
        <a:xfrm rot="10800000">
          <a:off x="0" y="1168"/>
          <a:ext cx="5248939" cy="948956"/>
        </a:xfrm>
        <a:prstGeom prst="upArrowCallou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s-MX" sz="2200" kern="1200" dirty="0"/>
            <a:t>Diagnóstico</a:t>
          </a:r>
        </a:p>
      </dsp:txBody>
      <dsp:txXfrm rot="10800000">
        <a:off x="0" y="1168"/>
        <a:ext cx="5248939" cy="6166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E46DB-43CD-4A2C-989C-0B346B0F1871}">
      <dsp:nvSpPr>
        <dsp:cNvPr id="0" name=""/>
        <dsp:cNvSpPr/>
      </dsp:nvSpPr>
      <dsp:spPr>
        <a:xfrm>
          <a:off x="869682" y="36"/>
          <a:ext cx="1818056" cy="1090833"/>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b="1" kern="1200">
              <a:solidFill>
                <a:schemeClr val="accent5"/>
              </a:solidFill>
              <a:latin typeface="+mn-lt"/>
            </a:rPr>
            <a:t>¿Los resultados fueron los esperados?</a:t>
          </a:r>
        </a:p>
      </dsp:txBody>
      <dsp:txXfrm>
        <a:off x="869682" y="36"/>
        <a:ext cx="1818056" cy="1090833"/>
      </dsp:txXfrm>
    </dsp:sp>
    <dsp:sp modelId="{ADBCC3F3-5BFF-48C5-B017-AB9721CFBF13}">
      <dsp:nvSpPr>
        <dsp:cNvPr id="0" name=""/>
        <dsp:cNvSpPr/>
      </dsp:nvSpPr>
      <dsp:spPr>
        <a:xfrm>
          <a:off x="2869544" y="36"/>
          <a:ext cx="1818056" cy="1090833"/>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b="1" kern="1200" dirty="0">
              <a:solidFill>
                <a:schemeClr val="accent5"/>
              </a:solidFill>
              <a:latin typeface="+mn-lt"/>
            </a:rPr>
            <a:t>¿Qué aspectos favorecieron el logro de buenos resultados?</a:t>
          </a:r>
        </a:p>
      </dsp:txBody>
      <dsp:txXfrm>
        <a:off x="2869544" y="36"/>
        <a:ext cx="1818056" cy="1090833"/>
      </dsp:txXfrm>
    </dsp:sp>
    <dsp:sp modelId="{21303370-4D90-4F6A-939F-BCDD09A409E1}">
      <dsp:nvSpPr>
        <dsp:cNvPr id="0" name=""/>
        <dsp:cNvSpPr/>
      </dsp:nvSpPr>
      <dsp:spPr>
        <a:xfrm>
          <a:off x="869682" y="1272676"/>
          <a:ext cx="1818056" cy="1090833"/>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b="1" kern="1200" dirty="0">
              <a:solidFill>
                <a:schemeClr val="accent5"/>
              </a:solidFill>
              <a:latin typeface="+mn-lt"/>
            </a:rPr>
            <a:t>¿Los resultados obtenidos contribuyen a alcanzar los objetivos propuestos?</a:t>
          </a:r>
        </a:p>
      </dsp:txBody>
      <dsp:txXfrm>
        <a:off x="869682" y="1272676"/>
        <a:ext cx="1818056" cy="1090833"/>
      </dsp:txXfrm>
    </dsp:sp>
    <dsp:sp modelId="{44C5418A-725A-454B-B996-37240CDD5472}">
      <dsp:nvSpPr>
        <dsp:cNvPr id="0" name=""/>
        <dsp:cNvSpPr/>
      </dsp:nvSpPr>
      <dsp:spPr>
        <a:xfrm>
          <a:off x="2869544" y="1272676"/>
          <a:ext cx="1818056" cy="1090833"/>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b="1" kern="1200" dirty="0">
              <a:solidFill>
                <a:schemeClr val="accent5"/>
              </a:solidFill>
              <a:latin typeface="+mn-lt"/>
            </a:rPr>
            <a:t>¿Tenemos información suficiente o es necesario recabar alguna otra para tomar decisiones?</a:t>
          </a:r>
        </a:p>
      </dsp:txBody>
      <dsp:txXfrm>
        <a:off x="2869544" y="1272676"/>
        <a:ext cx="1818056" cy="1090833"/>
      </dsp:txXfrm>
    </dsp:sp>
    <dsp:sp modelId="{9ABAA164-DAE6-40BB-93DE-7B0AD04D7C36}">
      <dsp:nvSpPr>
        <dsp:cNvPr id="0" name=""/>
        <dsp:cNvSpPr/>
      </dsp:nvSpPr>
      <dsp:spPr>
        <a:xfrm>
          <a:off x="1869613" y="2545315"/>
          <a:ext cx="1818056" cy="1090833"/>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b="1" kern="1200" dirty="0">
              <a:solidFill>
                <a:schemeClr val="accent5"/>
              </a:solidFill>
              <a:latin typeface="+mn-lt"/>
            </a:rPr>
            <a:t>¿Qué ajustes haremos al PEMC?</a:t>
          </a:r>
        </a:p>
      </dsp:txBody>
      <dsp:txXfrm>
        <a:off x="1869613" y="2545315"/>
        <a:ext cx="1818056" cy="109083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8ea56dbdc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 name="Google Shape;638;g8ea56dbdc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a2d25608eb_0_16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a2d25608eb_0_16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53798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a2d25608eb_0_16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a2d25608eb_0_16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26519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a2d25608eb_0_16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a2d25608eb_0_16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08712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gacedc63045_1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3" name="Google Shape;963;gacedc63045_1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4743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gacedc63045_1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0" name="Google Shape;1380;gacedc63045_1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1"/>
        <p:cNvGrpSpPr/>
        <p:nvPr/>
      </p:nvGrpSpPr>
      <p:grpSpPr>
        <a:xfrm>
          <a:off x="0" y="0"/>
          <a:ext cx="0" cy="0"/>
          <a:chOff x="0" y="0"/>
          <a:chExt cx="0" cy="0"/>
        </a:xfrm>
      </p:grpSpPr>
      <p:sp>
        <p:nvSpPr>
          <p:cNvPr id="1192" name="Google Shape;1192;gacedc63045_1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3" name="Google Shape;1193;gacedc63045_1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8ea56dbdce_0_4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8ea56dbdce_0_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gacedc63045_1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3" name="Google Shape;963;gacedc63045_1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gacedc63045_1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3" name="Google Shape;963;gacedc63045_1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8538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a2d25608eb_0_15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6" name="Google Shape;786;ga2d25608eb_0_15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a2d25608eb_0_15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6" name="Google Shape;786;ga2d25608eb_0_15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3766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a2d25608eb_0_15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6" name="Google Shape;786;ga2d25608eb_0_15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8190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a2d25608eb_0_16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a2d25608eb_0_16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a2d25608eb_0_16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a2d25608eb_0_16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70496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8"/>
        <p:cNvGrpSpPr/>
        <p:nvPr/>
      </p:nvGrpSpPr>
      <p:grpSpPr>
        <a:xfrm>
          <a:off x="0" y="0"/>
          <a:ext cx="0" cy="0"/>
          <a:chOff x="0" y="0"/>
          <a:chExt cx="0" cy="0"/>
        </a:xfrm>
      </p:grpSpPr>
      <p:sp>
        <p:nvSpPr>
          <p:cNvPr id="9" name="Google Shape;9;p2"/>
          <p:cNvSpPr/>
          <p:nvPr/>
        </p:nvSpPr>
        <p:spPr>
          <a:xfrm flipH="1">
            <a:off x="473700" y="537450"/>
            <a:ext cx="8196600" cy="40686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10;p2"/>
          <p:cNvGrpSpPr/>
          <p:nvPr/>
        </p:nvGrpSpPr>
        <p:grpSpPr>
          <a:xfrm>
            <a:off x="7776675" y="2403588"/>
            <a:ext cx="1217375" cy="1247275"/>
            <a:chOff x="4982125" y="3190650"/>
            <a:chExt cx="1217375" cy="1247275"/>
          </a:xfrm>
        </p:grpSpPr>
        <p:sp>
          <p:nvSpPr>
            <p:cNvPr id="11" name="Google Shape;11;p2"/>
            <p:cNvSpPr/>
            <p:nvPr/>
          </p:nvSpPr>
          <p:spPr>
            <a:xfrm>
              <a:off x="5193375" y="3190650"/>
              <a:ext cx="722675" cy="1247275"/>
            </a:xfrm>
            <a:custGeom>
              <a:avLst/>
              <a:gdLst/>
              <a:ahLst/>
              <a:cxnLst/>
              <a:rect l="l" t="t" r="r" b="b"/>
              <a:pathLst>
                <a:path w="28907" h="49891" extrusionOk="0">
                  <a:moveTo>
                    <a:pt x="4006" y="0"/>
                  </a:moveTo>
                  <a:cubicBezTo>
                    <a:pt x="2688" y="0"/>
                    <a:pt x="1350" y="105"/>
                    <a:pt x="0" y="321"/>
                  </a:cubicBezTo>
                  <a:lnTo>
                    <a:pt x="0" y="49562"/>
                  </a:lnTo>
                  <a:cubicBezTo>
                    <a:pt x="1364" y="49783"/>
                    <a:pt x="2716" y="49890"/>
                    <a:pt x="4048" y="49890"/>
                  </a:cubicBezTo>
                  <a:cubicBezTo>
                    <a:pt x="17527" y="49890"/>
                    <a:pt x="28907" y="38939"/>
                    <a:pt x="28907" y="24942"/>
                  </a:cubicBezTo>
                  <a:cubicBezTo>
                    <a:pt x="28907" y="10957"/>
                    <a:pt x="17503" y="0"/>
                    <a:pt x="4006" y="0"/>
                  </a:cubicBezTo>
                  <a:close/>
                </a:path>
              </a:pathLst>
            </a:custGeom>
            <a:solidFill>
              <a:srgbClr val="AB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982125" y="3526941"/>
              <a:ext cx="1092750" cy="38025"/>
            </a:xfrm>
            <a:custGeom>
              <a:avLst/>
              <a:gdLst/>
              <a:ahLst/>
              <a:cxnLst/>
              <a:rect l="l" t="t" r="r" b="b"/>
              <a:pathLst>
                <a:path w="43710" h="1521" extrusionOk="0">
                  <a:moveTo>
                    <a:pt x="0" y="0"/>
                  </a:moveTo>
                  <a:lnTo>
                    <a:pt x="0" y="1520"/>
                  </a:lnTo>
                  <a:lnTo>
                    <a:pt x="43709" y="1520"/>
                  </a:lnTo>
                  <a:lnTo>
                    <a:pt x="43709" y="0"/>
                  </a:lnTo>
                  <a:close/>
                </a:path>
              </a:pathLst>
            </a:custGeom>
            <a:solidFill>
              <a:srgbClr val="58B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439575" y="3694866"/>
              <a:ext cx="759925" cy="38025"/>
            </a:xfrm>
            <a:custGeom>
              <a:avLst/>
              <a:gdLst/>
              <a:ahLst/>
              <a:cxnLst/>
              <a:rect l="l" t="t" r="r" b="b"/>
              <a:pathLst>
                <a:path w="30397" h="1521" extrusionOk="0">
                  <a:moveTo>
                    <a:pt x="1" y="1"/>
                  </a:moveTo>
                  <a:lnTo>
                    <a:pt x="1" y="1521"/>
                  </a:lnTo>
                  <a:lnTo>
                    <a:pt x="30396" y="1521"/>
                  </a:lnTo>
                  <a:lnTo>
                    <a:pt x="30396" y="1"/>
                  </a:lnTo>
                  <a:close/>
                </a:path>
              </a:pathLst>
            </a:custGeom>
            <a:solidFill>
              <a:srgbClr val="58B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p:nvPr/>
        </p:nvSpPr>
        <p:spPr>
          <a:xfrm>
            <a:off x="865225" y="949900"/>
            <a:ext cx="7413577" cy="3272196"/>
          </a:xfrm>
          <a:custGeom>
            <a:avLst/>
            <a:gdLst/>
            <a:ahLst/>
            <a:cxnLst/>
            <a:rect l="l" t="t" r="r" b="b"/>
            <a:pathLst>
              <a:path w="57905" h="57874" extrusionOk="0">
                <a:moveTo>
                  <a:pt x="1" y="1"/>
                </a:moveTo>
                <a:lnTo>
                  <a:pt x="1" y="57874"/>
                </a:lnTo>
                <a:lnTo>
                  <a:pt x="57905" y="57874"/>
                </a:lnTo>
                <a:lnTo>
                  <a:pt x="579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ctrTitle"/>
          </p:nvPr>
        </p:nvSpPr>
        <p:spPr>
          <a:xfrm>
            <a:off x="1858950" y="1293275"/>
            <a:ext cx="5426100" cy="18033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Clr>
                <a:srgbClr val="01BEC0"/>
              </a:buClr>
              <a:buSzPts val="4900"/>
              <a:buFont typeface="Bebas Neue"/>
              <a:buNone/>
              <a:defRPr sz="4900">
                <a:solidFill>
                  <a:srgbClr val="01BEC0"/>
                </a:solidFill>
                <a:latin typeface="Bebas Neue"/>
                <a:ea typeface="Bebas Neue"/>
                <a:cs typeface="Bebas Neue"/>
                <a:sym typeface="Bebas Neue"/>
              </a:defRPr>
            </a:lvl1pPr>
            <a:lvl2pPr lvl="1" algn="ctr">
              <a:spcBef>
                <a:spcPts val="0"/>
              </a:spcBef>
              <a:spcAft>
                <a:spcPts val="0"/>
              </a:spcAft>
              <a:buClr>
                <a:srgbClr val="01BEC0"/>
              </a:buClr>
              <a:buSzPts val="5200"/>
              <a:buNone/>
              <a:defRPr sz="5200">
                <a:solidFill>
                  <a:srgbClr val="01BEC0"/>
                </a:solidFill>
              </a:defRPr>
            </a:lvl2pPr>
            <a:lvl3pPr lvl="2" algn="ctr">
              <a:spcBef>
                <a:spcPts val="0"/>
              </a:spcBef>
              <a:spcAft>
                <a:spcPts val="0"/>
              </a:spcAft>
              <a:buClr>
                <a:srgbClr val="01BEC0"/>
              </a:buClr>
              <a:buSzPts val="5200"/>
              <a:buNone/>
              <a:defRPr sz="5200">
                <a:solidFill>
                  <a:srgbClr val="01BEC0"/>
                </a:solidFill>
              </a:defRPr>
            </a:lvl3pPr>
            <a:lvl4pPr lvl="3" algn="ctr">
              <a:spcBef>
                <a:spcPts val="0"/>
              </a:spcBef>
              <a:spcAft>
                <a:spcPts val="0"/>
              </a:spcAft>
              <a:buClr>
                <a:srgbClr val="01BEC0"/>
              </a:buClr>
              <a:buSzPts val="5200"/>
              <a:buNone/>
              <a:defRPr sz="5200">
                <a:solidFill>
                  <a:srgbClr val="01BEC0"/>
                </a:solidFill>
              </a:defRPr>
            </a:lvl4pPr>
            <a:lvl5pPr lvl="4" algn="ctr">
              <a:spcBef>
                <a:spcPts val="0"/>
              </a:spcBef>
              <a:spcAft>
                <a:spcPts val="0"/>
              </a:spcAft>
              <a:buClr>
                <a:srgbClr val="01BEC0"/>
              </a:buClr>
              <a:buSzPts val="5200"/>
              <a:buNone/>
              <a:defRPr sz="5200">
                <a:solidFill>
                  <a:srgbClr val="01BEC0"/>
                </a:solidFill>
              </a:defRPr>
            </a:lvl5pPr>
            <a:lvl6pPr lvl="5" algn="ctr">
              <a:spcBef>
                <a:spcPts val="0"/>
              </a:spcBef>
              <a:spcAft>
                <a:spcPts val="0"/>
              </a:spcAft>
              <a:buClr>
                <a:srgbClr val="01BEC0"/>
              </a:buClr>
              <a:buSzPts val="5200"/>
              <a:buNone/>
              <a:defRPr sz="5200">
                <a:solidFill>
                  <a:srgbClr val="01BEC0"/>
                </a:solidFill>
              </a:defRPr>
            </a:lvl6pPr>
            <a:lvl7pPr lvl="6" algn="ctr">
              <a:spcBef>
                <a:spcPts val="0"/>
              </a:spcBef>
              <a:spcAft>
                <a:spcPts val="0"/>
              </a:spcAft>
              <a:buClr>
                <a:srgbClr val="01BEC0"/>
              </a:buClr>
              <a:buSzPts val="5200"/>
              <a:buNone/>
              <a:defRPr sz="5200">
                <a:solidFill>
                  <a:srgbClr val="01BEC0"/>
                </a:solidFill>
              </a:defRPr>
            </a:lvl7pPr>
            <a:lvl8pPr lvl="7" algn="ctr">
              <a:spcBef>
                <a:spcPts val="0"/>
              </a:spcBef>
              <a:spcAft>
                <a:spcPts val="0"/>
              </a:spcAft>
              <a:buClr>
                <a:srgbClr val="01BEC0"/>
              </a:buClr>
              <a:buSzPts val="5200"/>
              <a:buNone/>
              <a:defRPr sz="5200">
                <a:solidFill>
                  <a:srgbClr val="01BEC0"/>
                </a:solidFill>
              </a:defRPr>
            </a:lvl8pPr>
            <a:lvl9pPr lvl="8" algn="ctr">
              <a:spcBef>
                <a:spcPts val="0"/>
              </a:spcBef>
              <a:spcAft>
                <a:spcPts val="0"/>
              </a:spcAft>
              <a:buClr>
                <a:srgbClr val="01BEC0"/>
              </a:buClr>
              <a:buSzPts val="5200"/>
              <a:buNone/>
              <a:defRPr sz="5200">
                <a:solidFill>
                  <a:srgbClr val="01BEC0"/>
                </a:solidFill>
              </a:defRPr>
            </a:lvl9pPr>
          </a:lstStyle>
          <a:p>
            <a:endParaRPr/>
          </a:p>
        </p:txBody>
      </p:sp>
      <p:sp>
        <p:nvSpPr>
          <p:cNvPr id="16" name="Google Shape;16;p2"/>
          <p:cNvSpPr txBox="1">
            <a:spLocks noGrp="1"/>
          </p:cNvSpPr>
          <p:nvPr>
            <p:ph type="subTitle" idx="1"/>
          </p:nvPr>
        </p:nvSpPr>
        <p:spPr>
          <a:xfrm>
            <a:off x="1893525" y="3441450"/>
            <a:ext cx="5315400" cy="420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1600"/>
              <a:buNone/>
              <a:defRPr>
                <a:solidFill>
                  <a:srgbClr val="1E343F"/>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7" name="Google Shape;17;p2"/>
          <p:cNvSpPr/>
          <p:nvPr/>
        </p:nvSpPr>
        <p:spPr>
          <a:xfrm>
            <a:off x="7285087" y="306378"/>
            <a:ext cx="1611574" cy="1722263"/>
          </a:xfrm>
          <a:custGeom>
            <a:avLst/>
            <a:gdLst/>
            <a:ahLst/>
            <a:cxnLst/>
            <a:rect l="l" t="t" r="r" b="b"/>
            <a:pathLst>
              <a:path w="57510" h="61460" extrusionOk="0">
                <a:moveTo>
                  <a:pt x="1" y="0"/>
                </a:moveTo>
                <a:lnTo>
                  <a:pt x="1" y="1915"/>
                </a:lnTo>
                <a:lnTo>
                  <a:pt x="55230" y="1915"/>
                </a:lnTo>
                <a:lnTo>
                  <a:pt x="55230" y="61460"/>
                </a:lnTo>
                <a:lnTo>
                  <a:pt x="57510" y="61460"/>
                </a:lnTo>
                <a:lnTo>
                  <a:pt x="5751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47339" y="3114855"/>
            <a:ext cx="1611574" cy="1722263"/>
          </a:xfrm>
          <a:custGeom>
            <a:avLst/>
            <a:gdLst/>
            <a:ahLst/>
            <a:cxnLst/>
            <a:rect l="l" t="t" r="r" b="b"/>
            <a:pathLst>
              <a:path w="57510" h="61460" extrusionOk="0">
                <a:moveTo>
                  <a:pt x="1" y="0"/>
                </a:moveTo>
                <a:lnTo>
                  <a:pt x="1" y="61460"/>
                </a:lnTo>
                <a:lnTo>
                  <a:pt x="57510" y="61460"/>
                </a:lnTo>
                <a:lnTo>
                  <a:pt x="57510" y="59545"/>
                </a:lnTo>
                <a:lnTo>
                  <a:pt x="2281" y="59545"/>
                </a:lnTo>
                <a:lnTo>
                  <a:pt x="228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a:off x="7752800" y="4738275"/>
            <a:ext cx="911900" cy="277375"/>
            <a:chOff x="3792125" y="4705525"/>
            <a:chExt cx="911900" cy="277375"/>
          </a:xfrm>
        </p:grpSpPr>
        <p:sp>
          <p:nvSpPr>
            <p:cNvPr id="20" name="Google Shape;20;p2"/>
            <p:cNvSpPr/>
            <p:nvPr/>
          </p:nvSpPr>
          <p:spPr>
            <a:xfrm>
              <a:off x="3792125" y="4705525"/>
              <a:ext cx="126175" cy="109450"/>
            </a:xfrm>
            <a:custGeom>
              <a:avLst/>
              <a:gdLst/>
              <a:ahLst/>
              <a:cxnLst/>
              <a:rect l="l" t="t" r="r" b="b"/>
              <a:pathLst>
                <a:path w="5047" h="4378" extrusionOk="0">
                  <a:moveTo>
                    <a:pt x="2524" y="1"/>
                  </a:moveTo>
                  <a:lnTo>
                    <a:pt x="1" y="4378"/>
                  </a:lnTo>
                  <a:lnTo>
                    <a:pt x="5046" y="4378"/>
                  </a:lnTo>
                  <a:lnTo>
                    <a:pt x="2524" y="1"/>
                  </a:lnTo>
                  <a:close/>
                </a:path>
              </a:pathLst>
            </a:custGeom>
            <a:solidFill>
              <a:srgbClr val="58B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988175" y="4705525"/>
              <a:ext cx="126175" cy="109450"/>
            </a:xfrm>
            <a:custGeom>
              <a:avLst/>
              <a:gdLst/>
              <a:ahLst/>
              <a:cxnLst/>
              <a:rect l="l" t="t" r="r" b="b"/>
              <a:pathLst>
                <a:path w="5047" h="4378" extrusionOk="0">
                  <a:moveTo>
                    <a:pt x="2524" y="1"/>
                  </a:moveTo>
                  <a:lnTo>
                    <a:pt x="1" y="4378"/>
                  </a:lnTo>
                  <a:lnTo>
                    <a:pt x="5046" y="4378"/>
                  </a:lnTo>
                  <a:lnTo>
                    <a:pt x="2524" y="1"/>
                  </a:lnTo>
                  <a:close/>
                </a:path>
              </a:pathLst>
            </a:custGeom>
            <a:solidFill>
              <a:srgbClr val="58B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185000" y="4705525"/>
              <a:ext cx="126150" cy="109450"/>
            </a:xfrm>
            <a:custGeom>
              <a:avLst/>
              <a:gdLst/>
              <a:ahLst/>
              <a:cxnLst/>
              <a:rect l="l" t="t" r="r" b="b"/>
              <a:pathLst>
                <a:path w="5046" h="4378" extrusionOk="0">
                  <a:moveTo>
                    <a:pt x="2523" y="1"/>
                  </a:moveTo>
                  <a:lnTo>
                    <a:pt x="0" y="4378"/>
                  </a:lnTo>
                  <a:lnTo>
                    <a:pt x="5046" y="4378"/>
                  </a:lnTo>
                  <a:lnTo>
                    <a:pt x="2523" y="1"/>
                  </a:lnTo>
                  <a:close/>
                </a:path>
              </a:pathLst>
            </a:custGeom>
            <a:solidFill>
              <a:srgbClr val="58B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381050" y="4705525"/>
              <a:ext cx="126175" cy="109450"/>
            </a:xfrm>
            <a:custGeom>
              <a:avLst/>
              <a:gdLst/>
              <a:ahLst/>
              <a:cxnLst/>
              <a:rect l="l" t="t" r="r" b="b"/>
              <a:pathLst>
                <a:path w="5047" h="4378" extrusionOk="0">
                  <a:moveTo>
                    <a:pt x="2523" y="1"/>
                  </a:moveTo>
                  <a:lnTo>
                    <a:pt x="0" y="4378"/>
                  </a:lnTo>
                  <a:lnTo>
                    <a:pt x="5046" y="4378"/>
                  </a:lnTo>
                  <a:lnTo>
                    <a:pt x="2523" y="1"/>
                  </a:lnTo>
                  <a:close/>
                </a:path>
              </a:pathLst>
            </a:custGeom>
            <a:solidFill>
              <a:srgbClr val="58B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577850" y="4705525"/>
              <a:ext cx="126175" cy="109450"/>
            </a:xfrm>
            <a:custGeom>
              <a:avLst/>
              <a:gdLst/>
              <a:ahLst/>
              <a:cxnLst/>
              <a:rect l="l" t="t" r="r" b="b"/>
              <a:pathLst>
                <a:path w="5047" h="4378" extrusionOk="0">
                  <a:moveTo>
                    <a:pt x="2524" y="1"/>
                  </a:moveTo>
                  <a:lnTo>
                    <a:pt x="1" y="4378"/>
                  </a:lnTo>
                  <a:lnTo>
                    <a:pt x="5047" y="4378"/>
                  </a:lnTo>
                  <a:lnTo>
                    <a:pt x="2524" y="1"/>
                  </a:lnTo>
                  <a:close/>
                </a:path>
              </a:pathLst>
            </a:custGeom>
            <a:solidFill>
              <a:srgbClr val="58B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792125" y="4873450"/>
              <a:ext cx="126175" cy="109450"/>
            </a:xfrm>
            <a:custGeom>
              <a:avLst/>
              <a:gdLst/>
              <a:ahLst/>
              <a:cxnLst/>
              <a:rect l="l" t="t" r="r" b="b"/>
              <a:pathLst>
                <a:path w="5047" h="4378" extrusionOk="0">
                  <a:moveTo>
                    <a:pt x="2524" y="1"/>
                  </a:moveTo>
                  <a:lnTo>
                    <a:pt x="1" y="4378"/>
                  </a:lnTo>
                  <a:lnTo>
                    <a:pt x="5046" y="4378"/>
                  </a:lnTo>
                  <a:lnTo>
                    <a:pt x="2524" y="1"/>
                  </a:lnTo>
                  <a:close/>
                </a:path>
              </a:pathLst>
            </a:custGeom>
            <a:solidFill>
              <a:srgbClr val="58B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988175" y="4873450"/>
              <a:ext cx="126175" cy="109450"/>
            </a:xfrm>
            <a:custGeom>
              <a:avLst/>
              <a:gdLst/>
              <a:ahLst/>
              <a:cxnLst/>
              <a:rect l="l" t="t" r="r" b="b"/>
              <a:pathLst>
                <a:path w="5047" h="4378" extrusionOk="0">
                  <a:moveTo>
                    <a:pt x="2524" y="1"/>
                  </a:moveTo>
                  <a:lnTo>
                    <a:pt x="1" y="4378"/>
                  </a:lnTo>
                  <a:lnTo>
                    <a:pt x="5046" y="4378"/>
                  </a:lnTo>
                  <a:lnTo>
                    <a:pt x="2524" y="1"/>
                  </a:lnTo>
                  <a:close/>
                </a:path>
              </a:pathLst>
            </a:custGeom>
            <a:solidFill>
              <a:srgbClr val="58B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185000" y="4873450"/>
              <a:ext cx="126150" cy="109450"/>
            </a:xfrm>
            <a:custGeom>
              <a:avLst/>
              <a:gdLst/>
              <a:ahLst/>
              <a:cxnLst/>
              <a:rect l="l" t="t" r="r" b="b"/>
              <a:pathLst>
                <a:path w="5046" h="4378" extrusionOk="0">
                  <a:moveTo>
                    <a:pt x="2523" y="1"/>
                  </a:moveTo>
                  <a:lnTo>
                    <a:pt x="0" y="4378"/>
                  </a:lnTo>
                  <a:lnTo>
                    <a:pt x="5046" y="4378"/>
                  </a:lnTo>
                  <a:lnTo>
                    <a:pt x="2523" y="1"/>
                  </a:lnTo>
                  <a:close/>
                </a:path>
              </a:pathLst>
            </a:custGeom>
            <a:solidFill>
              <a:srgbClr val="58B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381050" y="4873450"/>
              <a:ext cx="126175" cy="109450"/>
            </a:xfrm>
            <a:custGeom>
              <a:avLst/>
              <a:gdLst/>
              <a:ahLst/>
              <a:cxnLst/>
              <a:rect l="l" t="t" r="r" b="b"/>
              <a:pathLst>
                <a:path w="5047" h="4378" extrusionOk="0">
                  <a:moveTo>
                    <a:pt x="2523" y="1"/>
                  </a:moveTo>
                  <a:lnTo>
                    <a:pt x="0" y="4378"/>
                  </a:lnTo>
                  <a:lnTo>
                    <a:pt x="5046" y="4378"/>
                  </a:lnTo>
                  <a:lnTo>
                    <a:pt x="2523" y="1"/>
                  </a:lnTo>
                  <a:close/>
                </a:path>
              </a:pathLst>
            </a:custGeom>
            <a:solidFill>
              <a:srgbClr val="58B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577850" y="4873450"/>
              <a:ext cx="126175" cy="109450"/>
            </a:xfrm>
            <a:custGeom>
              <a:avLst/>
              <a:gdLst/>
              <a:ahLst/>
              <a:cxnLst/>
              <a:rect l="l" t="t" r="r" b="b"/>
              <a:pathLst>
                <a:path w="5047" h="4378" extrusionOk="0">
                  <a:moveTo>
                    <a:pt x="2524" y="1"/>
                  </a:moveTo>
                  <a:lnTo>
                    <a:pt x="1" y="4378"/>
                  </a:lnTo>
                  <a:lnTo>
                    <a:pt x="5047" y="4378"/>
                  </a:lnTo>
                  <a:lnTo>
                    <a:pt x="2524" y="1"/>
                  </a:lnTo>
                  <a:close/>
                </a:path>
              </a:pathLst>
            </a:custGeom>
            <a:solidFill>
              <a:srgbClr val="58B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4625268" y="-334509"/>
            <a:ext cx="1783638" cy="1104129"/>
            <a:chOff x="3916750" y="1152275"/>
            <a:chExt cx="1286525" cy="796400"/>
          </a:xfrm>
        </p:grpSpPr>
        <p:sp>
          <p:nvSpPr>
            <p:cNvPr id="31" name="Google Shape;31;p2"/>
            <p:cNvSpPr/>
            <p:nvPr/>
          </p:nvSpPr>
          <p:spPr>
            <a:xfrm>
              <a:off x="3916750" y="1351375"/>
              <a:ext cx="642125" cy="597300"/>
            </a:xfrm>
            <a:custGeom>
              <a:avLst/>
              <a:gdLst/>
              <a:ahLst/>
              <a:cxnLst/>
              <a:rect l="l" t="t" r="r" b="b"/>
              <a:pathLst>
                <a:path w="25685" h="23892" extrusionOk="0">
                  <a:moveTo>
                    <a:pt x="23892" y="0"/>
                  </a:moveTo>
                  <a:lnTo>
                    <a:pt x="1" y="23891"/>
                  </a:lnTo>
                  <a:lnTo>
                    <a:pt x="1764" y="23891"/>
                  </a:lnTo>
                  <a:lnTo>
                    <a:pt x="25685" y="0"/>
                  </a:lnTo>
                  <a:close/>
                </a:path>
              </a:pathLst>
            </a:custGeom>
            <a:solidFill>
              <a:srgbClr val="AB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445650" y="1152275"/>
              <a:ext cx="757625" cy="712800"/>
            </a:xfrm>
            <a:custGeom>
              <a:avLst/>
              <a:gdLst/>
              <a:ahLst/>
              <a:cxnLst/>
              <a:rect l="l" t="t" r="r" b="b"/>
              <a:pathLst>
                <a:path w="30305" h="28512" extrusionOk="0">
                  <a:moveTo>
                    <a:pt x="28511" y="1"/>
                  </a:moveTo>
                  <a:lnTo>
                    <a:pt x="0" y="28512"/>
                  </a:lnTo>
                  <a:lnTo>
                    <a:pt x="1793" y="28512"/>
                  </a:lnTo>
                  <a:lnTo>
                    <a:pt x="30305" y="1"/>
                  </a:lnTo>
                  <a:close/>
                </a:path>
              </a:pathLst>
            </a:custGeom>
            <a:solidFill>
              <a:srgbClr val="AB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33;p2"/>
          <p:cNvSpPr/>
          <p:nvPr/>
        </p:nvSpPr>
        <p:spPr>
          <a:xfrm>
            <a:off x="5314222" y="4412332"/>
            <a:ext cx="536294" cy="474079"/>
          </a:xfrm>
          <a:custGeom>
            <a:avLst/>
            <a:gdLst/>
            <a:ahLst/>
            <a:cxnLst/>
            <a:rect l="l" t="t" r="r" b="b"/>
            <a:pathLst>
              <a:path w="15473" h="13678" extrusionOk="0">
                <a:moveTo>
                  <a:pt x="13679" y="0"/>
                </a:moveTo>
                <a:lnTo>
                  <a:pt x="1" y="13678"/>
                </a:lnTo>
                <a:lnTo>
                  <a:pt x="1794" y="13678"/>
                </a:lnTo>
                <a:lnTo>
                  <a:pt x="15472" y="0"/>
                </a:lnTo>
                <a:close/>
              </a:path>
            </a:pathLst>
          </a:custGeom>
          <a:solidFill>
            <a:srgbClr val="AB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 name="Google Shape;34;p2"/>
          <p:cNvGrpSpPr/>
          <p:nvPr/>
        </p:nvGrpSpPr>
        <p:grpSpPr>
          <a:xfrm>
            <a:off x="546273" y="1022750"/>
            <a:ext cx="1154127" cy="757271"/>
            <a:chOff x="1049948" y="2557525"/>
            <a:chExt cx="1154127" cy="757271"/>
          </a:xfrm>
        </p:grpSpPr>
        <p:sp>
          <p:nvSpPr>
            <p:cNvPr id="35" name="Google Shape;35;p2"/>
            <p:cNvSpPr/>
            <p:nvPr/>
          </p:nvSpPr>
          <p:spPr>
            <a:xfrm>
              <a:off x="1049948" y="2557525"/>
              <a:ext cx="815391" cy="757271"/>
            </a:xfrm>
            <a:custGeom>
              <a:avLst/>
              <a:gdLst/>
              <a:ahLst/>
              <a:cxnLst/>
              <a:rect l="l" t="t" r="r" b="b"/>
              <a:pathLst>
                <a:path w="27540" h="25577" extrusionOk="0">
                  <a:moveTo>
                    <a:pt x="13733" y="1"/>
                  </a:moveTo>
                  <a:cubicBezTo>
                    <a:pt x="7598" y="1"/>
                    <a:pt x="2193" y="4441"/>
                    <a:pt x="1156" y="10722"/>
                  </a:cubicBezTo>
                  <a:cubicBezTo>
                    <a:pt x="1" y="17683"/>
                    <a:pt x="4742" y="24248"/>
                    <a:pt x="11703" y="25403"/>
                  </a:cubicBezTo>
                  <a:cubicBezTo>
                    <a:pt x="12407" y="25520"/>
                    <a:pt x="13107" y="25576"/>
                    <a:pt x="13798" y="25576"/>
                  </a:cubicBezTo>
                  <a:cubicBezTo>
                    <a:pt x="19942" y="25576"/>
                    <a:pt x="25373" y="21113"/>
                    <a:pt x="26384" y="14856"/>
                  </a:cubicBezTo>
                  <a:cubicBezTo>
                    <a:pt x="27539" y="7895"/>
                    <a:pt x="22828" y="1299"/>
                    <a:pt x="15837" y="175"/>
                  </a:cubicBezTo>
                  <a:cubicBezTo>
                    <a:pt x="15130" y="57"/>
                    <a:pt x="14427" y="1"/>
                    <a:pt x="13733" y="1"/>
                  </a:cubicBezTo>
                  <a:close/>
                </a:path>
              </a:pathLst>
            </a:custGeom>
            <a:solidFill>
              <a:srgbClr val="58B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388675" y="2652538"/>
              <a:ext cx="815400" cy="107150"/>
            </a:xfrm>
            <a:custGeom>
              <a:avLst/>
              <a:gdLst/>
              <a:ahLst/>
              <a:cxnLst/>
              <a:rect l="l" t="t" r="r" b="b"/>
              <a:pathLst>
                <a:path w="32616" h="4286" extrusionOk="0">
                  <a:moveTo>
                    <a:pt x="8299" y="0"/>
                  </a:moveTo>
                  <a:lnTo>
                    <a:pt x="4317" y="3100"/>
                  </a:lnTo>
                  <a:lnTo>
                    <a:pt x="578" y="213"/>
                  </a:lnTo>
                  <a:lnTo>
                    <a:pt x="1" y="973"/>
                  </a:lnTo>
                  <a:lnTo>
                    <a:pt x="4317" y="4286"/>
                  </a:lnTo>
                  <a:lnTo>
                    <a:pt x="8299" y="1185"/>
                  </a:lnTo>
                  <a:lnTo>
                    <a:pt x="12311" y="4286"/>
                  </a:lnTo>
                  <a:lnTo>
                    <a:pt x="16323" y="1185"/>
                  </a:lnTo>
                  <a:lnTo>
                    <a:pt x="20335" y="4286"/>
                  </a:lnTo>
                  <a:lnTo>
                    <a:pt x="24317" y="1185"/>
                  </a:lnTo>
                  <a:lnTo>
                    <a:pt x="28329" y="4286"/>
                  </a:lnTo>
                  <a:lnTo>
                    <a:pt x="32615" y="973"/>
                  </a:lnTo>
                  <a:lnTo>
                    <a:pt x="32038" y="213"/>
                  </a:lnTo>
                  <a:lnTo>
                    <a:pt x="28329" y="3100"/>
                  </a:lnTo>
                  <a:lnTo>
                    <a:pt x="24317" y="0"/>
                  </a:lnTo>
                  <a:lnTo>
                    <a:pt x="20335" y="3100"/>
                  </a:lnTo>
                  <a:lnTo>
                    <a:pt x="16323" y="0"/>
                  </a:lnTo>
                  <a:lnTo>
                    <a:pt x="12311" y="3100"/>
                  </a:lnTo>
                  <a:lnTo>
                    <a:pt x="8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2">
  <p:cSld name="CUSTOM_5">
    <p:spTree>
      <p:nvGrpSpPr>
        <p:cNvPr id="1" name="Shape 567"/>
        <p:cNvGrpSpPr/>
        <p:nvPr/>
      </p:nvGrpSpPr>
      <p:grpSpPr>
        <a:xfrm>
          <a:off x="0" y="0"/>
          <a:ext cx="0" cy="0"/>
          <a:chOff x="0" y="0"/>
          <a:chExt cx="0" cy="0"/>
        </a:xfrm>
      </p:grpSpPr>
      <p:sp>
        <p:nvSpPr>
          <p:cNvPr id="568" name="Google Shape;568;p25"/>
          <p:cNvSpPr txBox="1">
            <a:spLocks noGrp="1"/>
          </p:cNvSpPr>
          <p:nvPr>
            <p:ph type="title"/>
          </p:nvPr>
        </p:nvSpPr>
        <p:spPr>
          <a:xfrm>
            <a:off x="713225" y="539500"/>
            <a:ext cx="7717800" cy="625800"/>
          </a:xfrm>
          <a:prstGeom prst="rect">
            <a:avLst/>
          </a:prstGeom>
        </p:spPr>
        <p:txBody>
          <a:bodyPr spcFirstLastPara="1" wrap="square" lIns="91425" tIns="91425" rIns="91425" bIns="91425" anchor="t" anchorCtr="0">
            <a:no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9" name="Google Shape;569;p25"/>
          <p:cNvSpPr txBox="1">
            <a:spLocks noGrp="1"/>
          </p:cNvSpPr>
          <p:nvPr>
            <p:ph type="body" idx="1"/>
          </p:nvPr>
        </p:nvSpPr>
        <p:spPr>
          <a:xfrm>
            <a:off x="1621975" y="1627050"/>
            <a:ext cx="5880000" cy="2904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1"/>
              </a:buClr>
              <a:buSzPts val="1400"/>
              <a:buFont typeface="Montserrat"/>
              <a:buChar char="●"/>
              <a:defRPr>
                <a:solidFill>
                  <a:schemeClr val="lt1"/>
                </a:solidFill>
              </a:defRPr>
            </a:lvl1pPr>
            <a:lvl2pPr marL="914400" lvl="1" indent="-317500" rtl="0">
              <a:spcBef>
                <a:spcPts val="0"/>
              </a:spcBef>
              <a:spcAft>
                <a:spcPts val="0"/>
              </a:spcAft>
              <a:buClr>
                <a:schemeClr val="lt1"/>
              </a:buClr>
              <a:buSzPts val="1400"/>
              <a:buFont typeface="Montserrat"/>
              <a:buChar char="○"/>
              <a:defRPr>
                <a:solidFill>
                  <a:schemeClr val="lt1"/>
                </a:solidFill>
              </a:defRPr>
            </a:lvl2pPr>
            <a:lvl3pPr marL="1371600" lvl="2" indent="-317500" rtl="0">
              <a:spcBef>
                <a:spcPts val="1600"/>
              </a:spcBef>
              <a:spcAft>
                <a:spcPts val="0"/>
              </a:spcAft>
              <a:buClr>
                <a:schemeClr val="lt1"/>
              </a:buClr>
              <a:buSzPts val="1400"/>
              <a:buFont typeface="Montserrat"/>
              <a:buChar char="■"/>
              <a:defRPr>
                <a:solidFill>
                  <a:schemeClr val="lt1"/>
                </a:solidFill>
              </a:defRPr>
            </a:lvl3pPr>
            <a:lvl4pPr marL="1828800" lvl="3" indent="-317500" rtl="0">
              <a:spcBef>
                <a:spcPts val="1600"/>
              </a:spcBef>
              <a:spcAft>
                <a:spcPts val="0"/>
              </a:spcAft>
              <a:buClr>
                <a:schemeClr val="lt1"/>
              </a:buClr>
              <a:buSzPts val="1400"/>
              <a:buFont typeface="Montserrat"/>
              <a:buChar char="●"/>
              <a:defRPr>
                <a:solidFill>
                  <a:schemeClr val="lt1"/>
                </a:solidFill>
              </a:defRPr>
            </a:lvl4pPr>
            <a:lvl5pPr marL="2286000" lvl="4" indent="-317500" rtl="0">
              <a:spcBef>
                <a:spcPts val="1600"/>
              </a:spcBef>
              <a:spcAft>
                <a:spcPts val="0"/>
              </a:spcAft>
              <a:buClr>
                <a:schemeClr val="lt1"/>
              </a:buClr>
              <a:buSzPts val="1400"/>
              <a:buFont typeface="Montserrat"/>
              <a:buChar char="○"/>
              <a:defRPr>
                <a:solidFill>
                  <a:schemeClr val="lt1"/>
                </a:solidFill>
              </a:defRPr>
            </a:lvl5pPr>
            <a:lvl6pPr marL="2743200" lvl="5" indent="-317500" rtl="0">
              <a:spcBef>
                <a:spcPts val="1600"/>
              </a:spcBef>
              <a:spcAft>
                <a:spcPts val="0"/>
              </a:spcAft>
              <a:buClr>
                <a:schemeClr val="lt1"/>
              </a:buClr>
              <a:buSzPts val="1400"/>
              <a:buFont typeface="Montserrat"/>
              <a:buChar char="■"/>
              <a:defRPr>
                <a:solidFill>
                  <a:schemeClr val="lt1"/>
                </a:solidFill>
              </a:defRPr>
            </a:lvl6pPr>
            <a:lvl7pPr marL="3200400" lvl="6" indent="-317500" rtl="0">
              <a:spcBef>
                <a:spcPts val="1600"/>
              </a:spcBef>
              <a:spcAft>
                <a:spcPts val="0"/>
              </a:spcAft>
              <a:buClr>
                <a:schemeClr val="lt1"/>
              </a:buClr>
              <a:buSzPts val="1400"/>
              <a:buFont typeface="Montserrat"/>
              <a:buChar char="●"/>
              <a:defRPr>
                <a:solidFill>
                  <a:schemeClr val="lt1"/>
                </a:solidFill>
              </a:defRPr>
            </a:lvl7pPr>
            <a:lvl8pPr marL="3657600" lvl="7" indent="-317500" rtl="0">
              <a:spcBef>
                <a:spcPts val="1600"/>
              </a:spcBef>
              <a:spcAft>
                <a:spcPts val="0"/>
              </a:spcAft>
              <a:buClr>
                <a:schemeClr val="lt1"/>
              </a:buClr>
              <a:buSzPts val="1400"/>
              <a:buFont typeface="Montserrat"/>
              <a:buChar char="○"/>
              <a:defRPr>
                <a:solidFill>
                  <a:schemeClr val="lt1"/>
                </a:solidFill>
              </a:defRPr>
            </a:lvl8pPr>
            <a:lvl9pPr marL="4114800" lvl="8" indent="-317500" rtl="0">
              <a:spcBef>
                <a:spcPts val="1600"/>
              </a:spcBef>
              <a:spcAft>
                <a:spcPts val="1600"/>
              </a:spcAft>
              <a:buClr>
                <a:schemeClr val="lt1"/>
              </a:buClr>
              <a:buSzPts val="1400"/>
              <a:buFont typeface="Montserrat"/>
              <a:buChar char="■"/>
              <a:defRPr>
                <a:solidFill>
                  <a:schemeClr val="lt1"/>
                </a:solidFill>
              </a:defRPr>
            </a:lvl9pPr>
          </a:lstStyle>
          <a:p>
            <a:endParaRPr/>
          </a:p>
        </p:txBody>
      </p:sp>
      <p:grpSp>
        <p:nvGrpSpPr>
          <p:cNvPr id="570" name="Google Shape;570;p25"/>
          <p:cNvGrpSpPr/>
          <p:nvPr/>
        </p:nvGrpSpPr>
        <p:grpSpPr>
          <a:xfrm rot="-5400000">
            <a:off x="8582400" y="2517013"/>
            <a:ext cx="519025" cy="109450"/>
            <a:chOff x="3792125" y="4705525"/>
            <a:chExt cx="519025" cy="109450"/>
          </a:xfrm>
        </p:grpSpPr>
        <p:sp>
          <p:nvSpPr>
            <p:cNvPr id="571" name="Google Shape;571;p25"/>
            <p:cNvSpPr/>
            <p:nvPr/>
          </p:nvSpPr>
          <p:spPr>
            <a:xfrm>
              <a:off x="3792125" y="4705525"/>
              <a:ext cx="126175" cy="109450"/>
            </a:xfrm>
            <a:custGeom>
              <a:avLst/>
              <a:gdLst/>
              <a:ahLst/>
              <a:cxnLst/>
              <a:rect l="l" t="t" r="r" b="b"/>
              <a:pathLst>
                <a:path w="5047" h="4378" extrusionOk="0">
                  <a:moveTo>
                    <a:pt x="2524" y="1"/>
                  </a:moveTo>
                  <a:lnTo>
                    <a:pt x="1" y="4378"/>
                  </a:lnTo>
                  <a:lnTo>
                    <a:pt x="5046" y="4378"/>
                  </a:lnTo>
                  <a:lnTo>
                    <a:pt x="25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5"/>
            <p:cNvSpPr/>
            <p:nvPr/>
          </p:nvSpPr>
          <p:spPr>
            <a:xfrm>
              <a:off x="3988175" y="4705525"/>
              <a:ext cx="126175" cy="109450"/>
            </a:xfrm>
            <a:custGeom>
              <a:avLst/>
              <a:gdLst/>
              <a:ahLst/>
              <a:cxnLst/>
              <a:rect l="l" t="t" r="r" b="b"/>
              <a:pathLst>
                <a:path w="5047" h="4378" extrusionOk="0">
                  <a:moveTo>
                    <a:pt x="2524" y="1"/>
                  </a:moveTo>
                  <a:lnTo>
                    <a:pt x="1" y="4378"/>
                  </a:lnTo>
                  <a:lnTo>
                    <a:pt x="5046" y="4378"/>
                  </a:lnTo>
                  <a:lnTo>
                    <a:pt x="25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5"/>
            <p:cNvSpPr/>
            <p:nvPr/>
          </p:nvSpPr>
          <p:spPr>
            <a:xfrm>
              <a:off x="4185000" y="4705525"/>
              <a:ext cx="126150" cy="109450"/>
            </a:xfrm>
            <a:custGeom>
              <a:avLst/>
              <a:gdLst/>
              <a:ahLst/>
              <a:cxnLst/>
              <a:rect l="l" t="t" r="r" b="b"/>
              <a:pathLst>
                <a:path w="5046" h="4378" extrusionOk="0">
                  <a:moveTo>
                    <a:pt x="2523" y="1"/>
                  </a:moveTo>
                  <a:lnTo>
                    <a:pt x="0" y="4378"/>
                  </a:lnTo>
                  <a:lnTo>
                    <a:pt x="5046" y="4378"/>
                  </a:lnTo>
                  <a:lnTo>
                    <a:pt x="25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4" name="Google Shape;574;p25"/>
          <p:cNvSpPr/>
          <p:nvPr/>
        </p:nvSpPr>
        <p:spPr>
          <a:xfrm>
            <a:off x="247350" y="2913714"/>
            <a:ext cx="64875" cy="64913"/>
          </a:xfrm>
          <a:custGeom>
            <a:avLst/>
            <a:gdLst/>
            <a:ahLst/>
            <a:cxnLst/>
            <a:rect l="l" t="t" r="r" b="b"/>
            <a:pathLst>
              <a:path w="2675" h="2676" extrusionOk="0">
                <a:moveTo>
                  <a:pt x="0" y="1"/>
                </a:moveTo>
                <a:lnTo>
                  <a:pt x="0" y="2676"/>
                </a:lnTo>
                <a:lnTo>
                  <a:pt x="2675" y="2676"/>
                </a:lnTo>
                <a:lnTo>
                  <a:pt x="2675" y="1"/>
                </a:lnTo>
                <a:close/>
              </a:path>
            </a:pathLst>
          </a:custGeom>
          <a:solidFill>
            <a:srgbClr val="58B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5"/>
          <p:cNvSpPr/>
          <p:nvPr/>
        </p:nvSpPr>
        <p:spPr>
          <a:xfrm>
            <a:off x="247350" y="2752257"/>
            <a:ext cx="64875" cy="64889"/>
          </a:xfrm>
          <a:custGeom>
            <a:avLst/>
            <a:gdLst/>
            <a:ahLst/>
            <a:cxnLst/>
            <a:rect l="l" t="t" r="r" b="b"/>
            <a:pathLst>
              <a:path w="2675" h="2675" extrusionOk="0">
                <a:moveTo>
                  <a:pt x="0" y="0"/>
                </a:moveTo>
                <a:lnTo>
                  <a:pt x="0" y="2675"/>
                </a:lnTo>
                <a:lnTo>
                  <a:pt x="2675" y="2675"/>
                </a:lnTo>
                <a:lnTo>
                  <a:pt x="2675" y="0"/>
                </a:lnTo>
                <a:close/>
              </a:path>
            </a:pathLst>
          </a:custGeom>
          <a:solidFill>
            <a:srgbClr val="58B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5"/>
          <p:cNvSpPr/>
          <p:nvPr/>
        </p:nvSpPr>
        <p:spPr>
          <a:xfrm>
            <a:off x="247350" y="2590777"/>
            <a:ext cx="64875" cy="64161"/>
          </a:xfrm>
          <a:custGeom>
            <a:avLst/>
            <a:gdLst/>
            <a:ahLst/>
            <a:cxnLst/>
            <a:rect l="l" t="t" r="r" b="b"/>
            <a:pathLst>
              <a:path w="2675" h="2645" extrusionOk="0">
                <a:moveTo>
                  <a:pt x="0" y="0"/>
                </a:moveTo>
                <a:lnTo>
                  <a:pt x="0" y="2645"/>
                </a:lnTo>
                <a:lnTo>
                  <a:pt x="2675" y="2645"/>
                </a:lnTo>
                <a:lnTo>
                  <a:pt x="2675" y="0"/>
                </a:lnTo>
                <a:close/>
              </a:path>
            </a:pathLst>
          </a:custGeom>
          <a:solidFill>
            <a:srgbClr val="58B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5"/>
          <p:cNvSpPr/>
          <p:nvPr/>
        </p:nvSpPr>
        <p:spPr>
          <a:xfrm>
            <a:off x="7285087" y="306378"/>
            <a:ext cx="1611574" cy="1722263"/>
          </a:xfrm>
          <a:custGeom>
            <a:avLst/>
            <a:gdLst/>
            <a:ahLst/>
            <a:cxnLst/>
            <a:rect l="l" t="t" r="r" b="b"/>
            <a:pathLst>
              <a:path w="57510" h="61460" extrusionOk="0">
                <a:moveTo>
                  <a:pt x="1" y="0"/>
                </a:moveTo>
                <a:lnTo>
                  <a:pt x="1" y="1915"/>
                </a:lnTo>
                <a:lnTo>
                  <a:pt x="55230" y="1915"/>
                </a:lnTo>
                <a:lnTo>
                  <a:pt x="55230" y="61460"/>
                </a:lnTo>
                <a:lnTo>
                  <a:pt x="57510" y="61460"/>
                </a:lnTo>
                <a:lnTo>
                  <a:pt x="575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5"/>
          <p:cNvSpPr/>
          <p:nvPr/>
        </p:nvSpPr>
        <p:spPr>
          <a:xfrm>
            <a:off x="247339" y="3114855"/>
            <a:ext cx="1611574" cy="1722263"/>
          </a:xfrm>
          <a:custGeom>
            <a:avLst/>
            <a:gdLst/>
            <a:ahLst/>
            <a:cxnLst/>
            <a:rect l="l" t="t" r="r" b="b"/>
            <a:pathLst>
              <a:path w="57510" h="61460" extrusionOk="0">
                <a:moveTo>
                  <a:pt x="1" y="0"/>
                </a:moveTo>
                <a:lnTo>
                  <a:pt x="1" y="61460"/>
                </a:lnTo>
                <a:lnTo>
                  <a:pt x="57510" y="61460"/>
                </a:lnTo>
                <a:lnTo>
                  <a:pt x="57510" y="59545"/>
                </a:lnTo>
                <a:lnTo>
                  <a:pt x="2281" y="59545"/>
                </a:lnTo>
                <a:lnTo>
                  <a:pt x="228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
  <p:cSld name="CUSTOM_2_2">
    <p:spTree>
      <p:nvGrpSpPr>
        <p:cNvPr id="1" name="Shape 579"/>
        <p:cNvGrpSpPr/>
        <p:nvPr/>
      </p:nvGrpSpPr>
      <p:grpSpPr>
        <a:xfrm>
          <a:off x="0" y="0"/>
          <a:ext cx="0" cy="0"/>
          <a:chOff x="0" y="0"/>
          <a:chExt cx="0" cy="0"/>
        </a:xfrm>
      </p:grpSpPr>
      <p:sp>
        <p:nvSpPr>
          <p:cNvPr id="580" name="Google Shape;580;p26"/>
          <p:cNvSpPr/>
          <p:nvPr/>
        </p:nvSpPr>
        <p:spPr>
          <a:xfrm>
            <a:off x="-147190" y="222262"/>
            <a:ext cx="1050371" cy="988226"/>
          </a:xfrm>
          <a:custGeom>
            <a:avLst/>
            <a:gdLst/>
            <a:ahLst/>
            <a:cxnLst/>
            <a:rect l="l" t="t" r="r" b="b"/>
            <a:pathLst>
              <a:path w="30305" h="28512" extrusionOk="0">
                <a:moveTo>
                  <a:pt x="28511" y="1"/>
                </a:moveTo>
                <a:lnTo>
                  <a:pt x="0" y="28512"/>
                </a:lnTo>
                <a:lnTo>
                  <a:pt x="1793" y="28512"/>
                </a:lnTo>
                <a:lnTo>
                  <a:pt x="303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1" name="Google Shape;581;p26"/>
          <p:cNvGrpSpPr/>
          <p:nvPr/>
        </p:nvGrpSpPr>
        <p:grpSpPr>
          <a:xfrm>
            <a:off x="-353382" y="-406388"/>
            <a:ext cx="1507838" cy="1046179"/>
            <a:chOff x="3916750" y="1194074"/>
            <a:chExt cx="1087593" cy="754601"/>
          </a:xfrm>
        </p:grpSpPr>
        <p:sp>
          <p:nvSpPr>
            <p:cNvPr id="582" name="Google Shape;582;p26"/>
            <p:cNvSpPr/>
            <p:nvPr/>
          </p:nvSpPr>
          <p:spPr>
            <a:xfrm>
              <a:off x="3916750" y="1351375"/>
              <a:ext cx="642125" cy="597300"/>
            </a:xfrm>
            <a:custGeom>
              <a:avLst/>
              <a:gdLst/>
              <a:ahLst/>
              <a:cxnLst/>
              <a:rect l="l" t="t" r="r" b="b"/>
              <a:pathLst>
                <a:path w="25685" h="23892" extrusionOk="0">
                  <a:moveTo>
                    <a:pt x="23892" y="0"/>
                  </a:moveTo>
                  <a:lnTo>
                    <a:pt x="1" y="23891"/>
                  </a:lnTo>
                  <a:lnTo>
                    <a:pt x="1764" y="23891"/>
                  </a:lnTo>
                  <a:lnTo>
                    <a:pt x="25685" y="0"/>
                  </a:lnTo>
                  <a:close/>
                </a:path>
              </a:pathLst>
            </a:custGeom>
            <a:solidFill>
              <a:srgbClr val="AB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6"/>
            <p:cNvSpPr/>
            <p:nvPr/>
          </p:nvSpPr>
          <p:spPr>
            <a:xfrm>
              <a:off x="4246718" y="1194074"/>
              <a:ext cx="757625" cy="712800"/>
            </a:xfrm>
            <a:custGeom>
              <a:avLst/>
              <a:gdLst/>
              <a:ahLst/>
              <a:cxnLst/>
              <a:rect l="l" t="t" r="r" b="b"/>
              <a:pathLst>
                <a:path w="30305" h="28512" extrusionOk="0">
                  <a:moveTo>
                    <a:pt x="28511" y="1"/>
                  </a:moveTo>
                  <a:lnTo>
                    <a:pt x="0" y="28512"/>
                  </a:lnTo>
                  <a:lnTo>
                    <a:pt x="1793" y="28512"/>
                  </a:lnTo>
                  <a:lnTo>
                    <a:pt x="303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4" name="Google Shape;584;p26"/>
          <p:cNvGrpSpPr/>
          <p:nvPr/>
        </p:nvGrpSpPr>
        <p:grpSpPr>
          <a:xfrm rot="10800000">
            <a:off x="7894068" y="4592984"/>
            <a:ext cx="1507838" cy="1046179"/>
            <a:chOff x="3916750" y="1194074"/>
            <a:chExt cx="1087593" cy="754601"/>
          </a:xfrm>
        </p:grpSpPr>
        <p:sp>
          <p:nvSpPr>
            <p:cNvPr id="585" name="Google Shape;585;p26"/>
            <p:cNvSpPr/>
            <p:nvPr/>
          </p:nvSpPr>
          <p:spPr>
            <a:xfrm>
              <a:off x="3916750" y="1351375"/>
              <a:ext cx="642125" cy="597300"/>
            </a:xfrm>
            <a:custGeom>
              <a:avLst/>
              <a:gdLst/>
              <a:ahLst/>
              <a:cxnLst/>
              <a:rect l="l" t="t" r="r" b="b"/>
              <a:pathLst>
                <a:path w="25685" h="23892" extrusionOk="0">
                  <a:moveTo>
                    <a:pt x="23892" y="0"/>
                  </a:moveTo>
                  <a:lnTo>
                    <a:pt x="1" y="23891"/>
                  </a:lnTo>
                  <a:lnTo>
                    <a:pt x="1764" y="23891"/>
                  </a:lnTo>
                  <a:lnTo>
                    <a:pt x="25685" y="0"/>
                  </a:lnTo>
                  <a:close/>
                </a:path>
              </a:pathLst>
            </a:custGeom>
            <a:solidFill>
              <a:srgbClr val="AB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6"/>
            <p:cNvSpPr/>
            <p:nvPr/>
          </p:nvSpPr>
          <p:spPr>
            <a:xfrm>
              <a:off x="4246718" y="1194074"/>
              <a:ext cx="757625" cy="712800"/>
            </a:xfrm>
            <a:custGeom>
              <a:avLst/>
              <a:gdLst/>
              <a:ahLst/>
              <a:cxnLst/>
              <a:rect l="l" t="t" r="r" b="b"/>
              <a:pathLst>
                <a:path w="30305" h="28512" extrusionOk="0">
                  <a:moveTo>
                    <a:pt x="28511" y="1"/>
                  </a:moveTo>
                  <a:lnTo>
                    <a:pt x="0" y="28512"/>
                  </a:lnTo>
                  <a:lnTo>
                    <a:pt x="1793" y="28512"/>
                  </a:lnTo>
                  <a:lnTo>
                    <a:pt x="303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7" name="Google Shape;587;p26"/>
          <p:cNvSpPr/>
          <p:nvPr/>
        </p:nvSpPr>
        <p:spPr>
          <a:xfrm rot="10800000">
            <a:off x="8145343" y="4022287"/>
            <a:ext cx="1050371" cy="988226"/>
          </a:xfrm>
          <a:custGeom>
            <a:avLst/>
            <a:gdLst/>
            <a:ahLst/>
            <a:cxnLst/>
            <a:rect l="l" t="t" r="r" b="b"/>
            <a:pathLst>
              <a:path w="30305" h="28512" extrusionOk="0">
                <a:moveTo>
                  <a:pt x="28511" y="1"/>
                </a:moveTo>
                <a:lnTo>
                  <a:pt x="0" y="28512"/>
                </a:lnTo>
                <a:lnTo>
                  <a:pt x="1793" y="28512"/>
                </a:lnTo>
                <a:lnTo>
                  <a:pt x="303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2_1_1">
    <p:spTree>
      <p:nvGrpSpPr>
        <p:cNvPr id="1" name="Shape 588"/>
        <p:cNvGrpSpPr/>
        <p:nvPr/>
      </p:nvGrpSpPr>
      <p:grpSpPr>
        <a:xfrm>
          <a:off x="0" y="0"/>
          <a:ext cx="0" cy="0"/>
          <a:chOff x="0" y="0"/>
          <a:chExt cx="0" cy="0"/>
        </a:xfrm>
      </p:grpSpPr>
      <p:grpSp>
        <p:nvGrpSpPr>
          <p:cNvPr id="589" name="Google Shape;589;p27"/>
          <p:cNvGrpSpPr/>
          <p:nvPr/>
        </p:nvGrpSpPr>
        <p:grpSpPr>
          <a:xfrm rot="5400000">
            <a:off x="975" y="494525"/>
            <a:ext cx="911900" cy="277375"/>
            <a:chOff x="3792125" y="4705525"/>
            <a:chExt cx="911900" cy="277375"/>
          </a:xfrm>
        </p:grpSpPr>
        <p:sp>
          <p:nvSpPr>
            <p:cNvPr id="590" name="Google Shape;590;p27"/>
            <p:cNvSpPr/>
            <p:nvPr/>
          </p:nvSpPr>
          <p:spPr>
            <a:xfrm>
              <a:off x="3792125" y="4705525"/>
              <a:ext cx="126175" cy="109450"/>
            </a:xfrm>
            <a:custGeom>
              <a:avLst/>
              <a:gdLst/>
              <a:ahLst/>
              <a:cxnLst/>
              <a:rect l="l" t="t" r="r" b="b"/>
              <a:pathLst>
                <a:path w="5047" h="4378" extrusionOk="0">
                  <a:moveTo>
                    <a:pt x="2524" y="1"/>
                  </a:moveTo>
                  <a:lnTo>
                    <a:pt x="1" y="4378"/>
                  </a:lnTo>
                  <a:lnTo>
                    <a:pt x="5046" y="4378"/>
                  </a:lnTo>
                  <a:lnTo>
                    <a:pt x="2524" y="1"/>
                  </a:lnTo>
                  <a:close/>
                </a:path>
              </a:pathLst>
            </a:custGeom>
            <a:solidFill>
              <a:srgbClr val="58B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7"/>
            <p:cNvSpPr/>
            <p:nvPr/>
          </p:nvSpPr>
          <p:spPr>
            <a:xfrm>
              <a:off x="3988175" y="4705525"/>
              <a:ext cx="126175" cy="109450"/>
            </a:xfrm>
            <a:custGeom>
              <a:avLst/>
              <a:gdLst/>
              <a:ahLst/>
              <a:cxnLst/>
              <a:rect l="l" t="t" r="r" b="b"/>
              <a:pathLst>
                <a:path w="5047" h="4378" extrusionOk="0">
                  <a:moveTo>
                    <a:pt x="2524" y="1"/>
                  </a:moveTo>
                  <a:lnTo>
                    <a:pt x="1" y="4378"/>
                  </a:lnTo>
                  <a:lnTo>
                    <a:pt x="5046" y="4378"/>
                  </a:lnTo>
                  <a:lnTo>
                    <a:pt x="2524" y="1"/>
                  </a:lnTo>
                  <a:close/>
                </a:path>
              </a:pathLst>
            </a:custGeom>
            <a:solidFill>
              <a:srgbClr val="58B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7"/>
            <p:cNvSpPr/>
            <p:nvPr/>
          </p:nvSpPr>
          <p:spPr>
            <a:xfrm>
              <a:off x="4185000" y="4705525"/>
              <a:ext cx="126150" cy="109450"/>
            </a:xfrm>
            <a:custGeom>
              <a:avLst/>
              <a:gdLst/>
              <a:ahLst/>
              <a:cxnLst/>
              <a:rect l="l" t="t" r="r" b="b"/>
              <a:pathLst>
                <a:path w="5046" h="4378" extrusionOk="0">
                  <a:moveTo>
                    <a:pt x="2523" y="1"/>
                  </a:moveTo>
                  <a:lnTo>
                    <a:pt x="0" y="4378"/>
                  </a:lnTo>
                  <a:lnTo>
                    <a:pt x="5046" y="4378"/>
                  </a:lnTo>
                  <a:lnTo>
                    <a:pt x="2523" y="1"/>
                  </a:lnTo>
                  <a:close/>
                </a:path>
              </a:pathLst>
            </a:custGeom>
            <a:solidFill>
              <a:srgbClr val="58B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7"/>
            <p:cNvSpPr/>
            <p:nvPr/>
          </p:nvSpPr>
          <p:spPr>
            <a:xfrm>
              <a:off x="4381050" y="4705525"/>
              <a:ext cx="126175" cy="109450"/>
            </a:xfrm>
            <a:custGeom>
              <a:avLst/>
              <a:gdLst/>
              <a:ahLst/>
              <a:cxnLst/>
              <a:rect l="l" t="t" r="r" b="b"/>
              <a:pathLst>
                <a:path w="5047" h="4378" extrusionOk="0">
                  <a:moveTo>
                    <a:pt x="2523" y="1"/>
                  </a:moveTo>
                  <a:lnTo>
                    <a:pt x="0" y="4378"/>
                  </a:lnTo>
                  <a:lnTo>
                    <a:pt x="5046" y="4378"/>
                  </a:lnTo>
                  <a:lnTo>
                    <a:pt x="2523" y="1"/>
                  </a:lnTo>
                  <a:close/>
                </a:path>
              </a:pathLst>
            </a:custGeom>
            <a:solidFill>
              <a:srgbClr val="58B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7"/>
            <p:cNvSpPr/>
            <p:nvPr/>
          </p:nvSpPr>
          <p:spPr>
            <a:xfrm>
              <a:off x="4577850" y="4705525"/>
              <a:ext cx="126175" cy="109450"/>
            </a:xfrm>
            <a:custGeom>
              <a:avLst/>
              <a:gdLst/>
              <a:ahLst/>
              <a:cxnLst/>
              <a:rect l="l" t="t" r="r" b="b"/>
              <a:pathLst>
                <a:path w="5047" h="4378" extrusionOk="0">
                  <a:moveTo>
                    <a:pt x="2524" y="1"/>
                  </a:moveTo>
                  <a:lnTo>
                    <a:pt x="1" y="4378"/>
                  </a:lnTo>
                  <a:lnTo>
                    <a:pt x="5047" y="4378"/>
                  </a:lnTo>
                  <a:lnTo>
                    <a:pt x="2524" y="1"/>
                  </a:lnTo>
                  <a:close/>
                </a:path>
              </a:pathLst>
            </a:custGeom>
            <a:solidFill>
              <a:srgbClr val="58B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7"/>
            <p:cNvSpPr/>
            <p:nvPr/>
          </p:nvSpPr>
          <p:spPr>
            <a:xfrm>
              <a:off x="3792125" y="4873450"/>
              <a:ext cx="126175" cy="109450"/>
            </a:xfrm>
            <a:custGeom>
              <a:avLst/>
              <a:gdLst/>
              <a:ahLst/>
              <a:cxnLst/>
              <a:rect l="l" t="t" r="r" b="b"/>
              <a:pathLst>
                <a:path w="5047" h="4378" extrusionOk="0">
                  <a:moveTo>
                    <a:pt x="2524" y="1"/>
                  </a:moveTo>
                  <a:lnTo>
                    <a:pt x="1" y="4378"/>
                  </a:lnTo>
                  <a:lnTo>
                    <a:pt x="5046" y="4378"/>
                  </a:lnTo>
                  <a:lnTo>
                    <a:pt x="2524" y="1"/>
                  </a:lnTo>
                  <a:close/>
                </a:path>
              </a:pathLst>
            </a:custGeom>
            <a:solidFill>
              <a:srgbClr val="58B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7"/>
            <p:cNvSpPr/>
            <p:nvPr/>
          </p:nvSpPr>
          <p:spPr>
            <a:xfrm>
              <a:off x="3988175" y="4873450"/>
              <a:ext cx="126175" cy="109450"/>
            </a:xfrm>
            <a:custGeom>
              <a:avLst/>
              <a:gdLst/>
              <a:ahLst/>
              <a:cxnLst/>
              <a:rect l="l" t="t" r="r" b="b"/>
              <a:pathLst>
                <a:path w="5047" h="4378" extrusionOk="0">
                  <a:moveTo>
                    <a:pt x="2524" y="1"/>
                  </a:moveTo>
                  <a:lnTo>
                    <a:pt x="1" y="4378"/>
                  </a:lnTo>
                  <a:lnTo>
                    <a:pt x="5046" y="4378"/>
                  </a:lnTo>
                  <a:lnTo>
                    <a:pt x="2524" y="1"/>
                  </a:lnTo>
                  <a:close/>
                </a:path>
              </a:pathLst>
            </a:custGeom>
            <a:solidFill>
              <a:srgbClr val="58B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7"/>
            <p:cNvSpPr/>
            <p:nvPr/>
          </p:nvSpPr>
          <p:spPr>
            <a:xfrm>
              <a:off x="4185000" y="4873450"/>
              <a:ext cx="126150" cy="109450"/>
            </a:xfrm>
            <a:custGeom>
              <a:avLst/>
              <a:gdLst/>
              <a:ahLst/>
              <a:cxnLst/>
              <a:rect l="l" t="t" r="r" b="b"/>
              <a:pathLst>
                <a:path w="5046" h="4378" extrusionOk="0">
                  <a:moveTo>
                    <a:pt x="2523" y="1"/>
                  </a:moveTo>
                  <a:lnTo>
                    <a:pt x="0" y="4378"/>
                  </a:lnTo>
                  <a:lnTo>
                    <a:pt x="5046" y="4378"/>
                  </a:lnTo>
                  <a:lnTo>
                    <a:pt x="2523" y="1"/>
                  </a:lnTo>
                  <a:close/>
                </a:path>
              </a:pathLst>
            </a:custGeom>
            <a:solidFill>
              <a:srgbClr val="58B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7"/>
            <p:cNvSpPr/>
            <p:nvPr/>
          </p:nvSpPr>
          <p:spPr>
            <a:xfrm>
              <a:off x="4381050" y="4873450"/>
              <a:ext cx="126175" cy="109450"/>
            </a:xfrm>
            <a:custGeom>
              <a:avLst/>
              <a:gdLst/>
              <a:ahLst/>
              <a:cxnLst/>
              <a:rect l="l" t="t" r="r" b="b"/>
              <a:pathLst>
                <a:path w="5047" h="4378" extrusionOk="0">
                  <a:moveTo>
                    <a:pt x="2523" y="1"/>
                  </a:moveTo>
                  <a:lnTo>
                    <a:pt x="0" y="4378"/>
                  </a:lnTo>
                  <a:lnTo>
                    <a:pt x="5046" y="4378"/>
                  </a:lnTo>
                  <a:lnTo>
                    <a:pt x="2523" y="1"/>
                  </a:lnTo>
                  <a:close/>
                </a:path>
              </a:pathLst>
            </a:custGeom>
            <a:solidFill>
              <a:srgbClr val="58B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7"/>
            <p:cNvSpPr/>
            <p:nvPr/>
          </p:nvSpPr>
          <p:spPr>
            <a:xfrm>
              <a:off x="4577850" y="4873450"/>
              <a:ext cx="126175" cy="109450"/>
            </a:xfrm>
            <a:custGeom>
              <a:avLst/>
              <a:gdLst/>
              <a:ahLst/>
              <a:cxnLst/>
              <a:rect l="l" t="t" r="r" b="b"/>
              <a:pathLst>
                <a:path w="5047" h="4378" extrusionOk="0">
                  <a:moveTo>
                    <a:pt x="2524" y="1"/>
                  </a:moveTo>
                  <a:lnTo>
                    <a:pt x="1" y="4378"/>
                  </a:lnTo>
                  <a:lnTo>
                    <a:pt x="5047" y="4378"/>
                  </a:lnTo>
                  <a:lnTo>
                    <a:pt x="2524" y="1"/>
                  </a:lnTo>
                  <a:close/>
                </a:path>
              </a:pathLst>
            </a:custGeom>
            <a:solidFill>
              <a:srgbClr val="58B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0" name="Google Shape;600;p27"/>
          <p:cNvGrpSpPr/>
          <p:nvPr/>
        </p:nvGrpSpPr>
        <p:grpSpPr>
          <a:xfrm rot="-5400000">
            <a:off x="8582400" y="2517013"/>
            <a:ext cx="519025" cy="109450"/>
            <a:chOff x="3792125" y="4705525"/>
            <a:chExt cx="519025" cy="109450"/>
          </a:xfrm>
        </p:grpSpPr>
        <p:sp>
          <p:nvSpPr>
            <p:cNvPr id="601" name="Google Shape;601;p27"/>
            <p:cNvSpPr/>
            <p:nvPr/>
          </p:nvSpPr>
          <p:spPr>
            <a:xfrm>
              <a:off x="3792125" y="4705525"/>
              <a:ext cx="126175" cy="109450"/>
            </a:xfrm>
            <a:custGeom>
              <a:avLst/>
              <a:gdLst/>
              <a:ahLst/>
              <a:cxnLst/>
              <a:rect l="l" t="t" r="r" b="b"/>
              <a:pathLst>
                <a:path w="5047" h="4378" extrusionOk="0">
                  <a:moveTo>
                    <a:pt x="2524" y="1"/>
                  </a:moveTo>
                  <a:lnTo>
                    <a:pt x="1" y="4378"/>
                  </a:lnTo>
                  <a:lnTo>
                    <a:pt x="5046" y="4378"/>
                  </a:lnTo>
                  <a:lnTo>
                    <a:pt x="25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7"/>
            <p:cNvSpPr/>
            <p:nvPr/>
          </p:nvSpPr>
          <p:spPr>
            <a:xfrm>
              <a:off x="3988175" y="4705525"/>
              <a:ext cx="126175" cy="109450"/>
            </a:xfrm>
            <a:custGeom>
              <a:avLst/>
              <a:gdLst/>
              <a:ahLst/>
              <a:cxnLst/>
              <a:rect l="l" t="t" r="r" b="b"/>
              <a:pathLst>
                <a:path w="5047" h="4378" extrusionOk="0">
                  <a:moveTo>
                    <a:pt x="2524" y="1"/>
                  </a:moveTo>
                  <a:lnTo>
                    <a:pt x="1" y="4378"/>
                  </a:lnTo>
                  <a:lnTo>
                    <a:pt x="5046" y="4378"/>
                  </a:lnTo>
                  <a:lnTo>
                    <a:pt x="25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7"/>
            <p:cNvSpPr/>
            <p:nvPr/>
          </p:nvSpPr>
          <p:spPr>
            <a:xfrm>
              <a:off x="4185000" y="4705525"/>
              <a:ext cx="126150" cy="109450"/>
            </a:xfrm>
            <a:custGeom>
              <a:avLst/>
              <a:gdLst/>
              <a:ahLst/>
              <a:cxnLst/>
              <a:rect l="l" t="t" r="r" b="b"/>
              <a:pathLst>
                <a:path w="5046" h="4378" extrusionOk="0">
                  <a:moveTo>
                    <a:pt x="2523" y="1"/>
                  </a:moveTo>
                  <a:lnTo>
                    <a:pt x="0" y="4378"/>
                  </a:lnTo>
                  <a:lnTo>
                    <a:pt x="5046" y="4378"/>
                  </a:lnTo>
                  <a:lnTo>
                    <a:pt x="25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4" name="Google Shape;604;p27"/>
          <p:cNvSpPr/>
          <p:nvPr/>
        </p:nvSpPr>
        <p:spPr>
          <a:xfrm>
            <a:off x="247350" y="2913714"/>
            <a:ext cx="64875" cy="64913"/>
          </a:xfrm>
          <a:custGeom>
            <a:avLst/>
            <a:gdLst/>
            <a:ahLst/>
            <a:cxnLst/>
            <a:rect l="l" t="t" r="r" b="b"/>
            <a:pathLst>
              <a:path w="2675" h="2676" extrusionOk="0">
                <a:moveTo>
                  <a:pt x="0" y="1"/>
                </a:moveTo>
                <a:lnTo>
                  <a:pt x="0" y="2676"/>
                </a:lnTo>
                <a:lnTo>
                  <a:pt x="2675" y="2676"/>
                </a:lnTo>
                <a:lnTo>
                  <a:pt x="2675" y="1"/>
                </a:lnTo>
                <a:close/>
              </a:path>
            </a:pathLst>
          </a:custGeom>
          <a:solidFill>
            <a:srgbClr val="58B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7"/>
          <p:cNvSpPr/>
          <p:nvPr/>
        </p:nvSpPr>
        <p:spPr>
          <a:xfrm>
            <a:off x="247350" y="2752257"/>
            <a:ext cx="64875" cy="64889"/>
          </a:xfrm>
          <a:custGeom>
            <a:avLst/>
            <a:gdLst/>
            <a:ahLst/>
            <a:cxnLst/>
            <a:rect l="l" t="t" r="r" b="b"/>
            <a:pathLst>
              <a:path w="2675" h="2675" extrusionOk="0">
                <a:moveTo>
                  <a:pt x="0" y="0"/>
                </a:moveTo>
                <a:lnTo>
                  <a:pt x="0" y="2675"/>
                </a:lnTo>
                <a:lnTo>
                  <a:pt x="2675" y="2675"/>
                </a:lnTo>
                <a:lnTo>
                  <a:pt x="2675" y="0"/>
                </a:lnTo>
                <a:close/>
              </a:path>
            </a:pathLst>
          </a:custGeom>
          <a:solidFill>
            <a:srgbClr val="58B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7"/>
          <p:cNvSpPr/>
          <p:nvPr/>
        </p:nvSpPr>
        <p:spPr>
          <a:xfrm>
            <a:off x="247350" y="2590777"/>
            <a:ext cx="64875" cy="64161"/>
          </a:xfrm>
          <a:custGeom>
            <a:avLst/>
            <a:gdLst/>
            <a:ahLst/>
            <a:cxnLst/>
            <a:rect l="l" t="t" r="r" b="b"/>
            <a:pathLst>
              <a:path w="2675" h="2645" extrusionOk="0">
                <a:moveTo>
                  <a:pt x="0" y="0"/>
                </a:moveTo>
                <a:lnTo>
                  <a:pt x="0" y="2645"/>
                </a:lnTo>
                <a:lnTo>
                  <a:pt x="2675" y="2645"/>
                </a:lnTo>
                <a:lnTo>
                  <a:pt x="2675" y="0"/>
                </a:lnTo>
                <a:close/>
              </a:path>
            </a:pathLst>
          </a:custGeom>
          <a:solidFill>
            <a:srgbClr val="58B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7"/>
          <p:cNvSpPr/>
          <p:nvPr/>
        </p:nvSpPr>
        <p:spPr>
          <a:xfrm>
            <a:off x="7285087" y="306378"/>
            <a:ext cx="1611574" cy="1722263"/>
          </a:xfrm>
          <a:custGeom>
            <a:avLst/>
            <a:gdLst/>
            <a:ahLst/>
            <a:cxnLst/>
            <a:rect l="l" t="t" r="r" b="b"/>
            <a:pathLst>
              <a:path w="57510" h="61460" extrusionOk="0">
                <a:moveTo>
                  <a:pt x="1" y="0"/>
                </a:moveTo>
                <a:lnTo>
                  <a:pt x="1" y="1915"/>
                </a:lnTo>
                <a:lnTo>
                  <a:pt x="55230" y="1915"/>
                </a:lnTo>
                <a:lnTo>
                  <a:pt x="55230" y="61460"/>
                </a:lnTo>
                <a:lnTo>
                  <a:pt x="57510" y="61460"/>
                </a:lnTo>
                <a:lnTo>
                  <a:pt x="575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7"/>
          <p:cNvSpPr/>
          <p:nvPr/>
        </p:nvSpPr>
        <p:spPr>
          <a:xfrm>
            <a:off x="247339" y="3114855"/>
            <a:ext cx="1611574" cy="1722263"/>
          </a:xfrm>
          <a:custGeom>
            <a:avLst/>
            <a:gdLst/>
            <a:ahLst/>
            <a:cxnLst/>
            <a:rect l="l" t="t" r="r" b="b"/>
            <a:pathLst>
              <a:path w="57510" h="61460" extrusionOk="0">
                <a:moveTo>
                  <a:pt x="1" y="0"/>
                </a:moveTo>
                <a:lnTo>
                  <a:pt x="1" y="61460"/>
                </a:lnTo>
                <a:lnTo>
                  <a:pt x="57510" y="61460"/>
                </a:lnTo>
                <a:lnTo>
                  <a:pt x="57510" y="59545"/>
                </a:lnTo>
                <a:lnTo>
                  <a:pt x="2281" y="59545"/>
                </a:lnTo>
                <a:lnTo>
                  <a:pt x="228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CUSTOM_2_1_1_1">
    <p:spTree>
      <p:nvGrpSpPr>
        <p:cNvPr id="1" name="Shape 609"/>
        <p:cNvGrpSpPr/>
        <p:nvPr/>
      </p:nvGrpSpPr>
      <p:grpSpPr>
        <a:xfrm>
          <a:off x="0" y="0"/>
          <a:ext cx="0" cy="0"/>
          <a:chOff x="0" y="0"/>
          <a:chExt cx="0" cy="0"/>
        </a:xfrm>
      </p:grpSpPr>
      <p:grpSp>
        <p:nvGrpSpPr>
          <p:cNvPr id="610" name="Google Shape;610;p28"/>
          <p:cNvGrpSpPr/>
          <p:nvPr/>
        </p:nvGrpSpPr>
        <p:grpSpPr>
          <a:xfrm>
            <a:off x="8355637" y="92668"/>
            <a:ext cx="965013" cy="988715"/>
            <a:chOff x="4982125" y="3190650"/>
            <a:chExt cx="1217375" cy="1247275"/>
          </a:xfrm>
        </p:grpSpPr>
        <p:sp>
          <p:nvSpPr>
            <p:cNvPr id="611" name="Google Shape;611;p28"/>
            <p:cNvSpPr/>
            <p:nvPr/>
          </p:nvSpPr>
          <p:spPr>
            <a:xfrm>
              <a:off x="5193375" y="3190650"/>
              <a:ext cx="722675" cy="1247275"/>
            </a:xfrm>
            <a:custGeom>
              <a:avLst/>
              <a:gdLst/>
              <a:ahLst/>
              <a:cxnLst/>
              <a:rect l="l" t="t" r="r" b="b"/>
              <a:pathLst>
                <a:path w="28907" h="49891" extrusionOk="0">
                  <a:moveTo>
                    <a:pt x="4006" y="0"/>
                  </a:moveTo>
                  <a:cubicBezTo>
                    <a:pt x="2688" y="0"/>
                    <a:pt x="1350" y="105"/>
                    <a:pt x="0" y="321"/>
                  </a:cubicBezTo>
                  <a:lnTo>
                    <a:pt x="0" y="49562"/>
                  </a:lnTo>
                  <a:cubicBezTo>
                    <a:pt x="1364" y="49783"/>
                    <a:pt x="2716" y="49890"/>
                    <a:pt x="4048" y="49890"/>
                  </a:cubicBezTo>
                  <a:cubicBezTo>
                    <a:pt x="17527" y="49890"/>
                    <a:pt x="28907" y="38939"/>
                    <a:pt x="28907" y="24942"/>
                  </a:cubicBezTo>
                  <a:cubicBezTo>
                    <a:pt x="28907" y="10957"/>
                    <a:pt x="17503" y="0"/>
                    <a:pt x="4006" y="0"/>
                  </a:cubicBezTo>
                  <a:close/>
                </a:path>
              </a:pathLst>
            </a:custGeom>
            <a:solidFill>
              <a:srgbClr val="AB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8"/>
            <p:cNvSpPr/>
            <p:nvPr/>
          </p:nvSpPr>
          <p:spPr>
            <a:xfrm>
              <a:off x="4982125" y="3526941"/>
              <a:ext cx="1092750" cy="38025"/>
            </a:xfrm>
            <a:custGeom>
              <a:avLst/>
              <a:gdLst/>
              <a:ahLst/>
              <a:cxnLst/>
              <a:rect l="l" t="t" r="r" b="b"/>
              <a:pathLst>
                <a:path w="43710" h="1521" extrusionOk="0">
                  <a:moveTo>
                    <a:pt x="0" y="0"/>
                  </a:moveTo>
                  <a:lnTo>
                    <a:pt x="0" y="1520"/>
                  </a:lnTo>
                  <a:lnTo>
                    <a:pt x="43709" y="1520"/>
                  </a:lnTo>
                  <a:lnTo>
                    <a:pt x="43709" y="0"/>
                  </a:lnTo>
                  <a:close/>
                </a:path>
              </a:pathLst>
            </a:custGeom>
            <a:solidFill>
              <a:srgbClr val="58B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8"/>
            <p:cNvSpPr/>
            <p:nvPr/>
          </p:nvSpPr>
          <p:spPr>
            <a:xfrm>
              <a:off x="5439575" y="3694866"/>
              <a:ext cx="759925" cy="38025"/>
            </a:xfrm>
            <a:custGeom>
              <a:avLst/>
              <a:gdLst/>
              <a:ahLst/>
              <a:cxnLst/>
              <a:rect l="l" t="t" r="r" b="b"/>
              <a:pathLst>
                <a:path w="30397" h="1521" extrusionOk="0">
                  <a:moveTo>
                    <a:pt x="1" y="1"/>
                  </a:moveTo>
                  <a:lnTo>
                    <a:pt x="1" y="1521"/>
                  </a:lnTo>
                  <a:lnTo>
                    <a:pt x="30396" y="1521"/>
                  </a:lnTo>
                  <a:lnTo>
                    <a:pt x="30396" y="1"/>
                  </a:lnTo>
                  <a:close/>
                </a:path>
              </a:pathLst>
            </a:custGeom>
            <a:solidFill>
              <a:srgbClr val="58B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4" name="Google Shape;614;p28"/>
          <p:cNvSpPr/>
          <p:nvPr/>
        </p:nvSpPr>
        <p:spPr>
          <a:xfrm rot="10800000">
            <a:off x="-153465" y="4203652"/>
            <a:ext cx="675268" cy="1165454"/>
          </a:xfrm>
          <a:custGeom>
            <a:avLst/>
            <a:gdLst/>
            <a:ahLst/>
            <a:cxnLst/>
            <a:rect l="l" t="t" r="r" b="b"/>
            <a:pathLst>
              <a:path w="28907" h="49891" extrusionOk="0">
                <a:moveTo>
                  <a:pt x="4006" y="0"/>
                </a:moveTo>
                <a:cubicBezTo>
                  <a:pt x="2688" y="0"/>
                  <a:pt x="1350" y="105"/>
                  <a:pt x="0" y="321"/>
                </a:cubicBezTo>
                <a:lnTo>
                  <a:pt x="0" y="49562"/>
                </a:lnTo>
                <a:cubicBezTo>
                  <a:pt x="1364" y="49783"/>
                  <a:pt x="2716" y="49890"/>
                  <a:pt x="4048" y="49890"/>
                </a:cubicBezTo>
                <a:cubicBezTo>
                  <a:pt x="17527" y="49890"/>
                  <a:pt x="28907" y="38939"/>
                  <a:pt x="28907" y="24942"/>
                </a:cubicBezTo>
                <a:cubicBezTo>
                  <a:pt x="28907" y="10957"/>
                  <a:pt x="17503" y="0"/>
                  <a:pt x="4006" y="0"/>
                </a:cubicBezTo>
                <a:close/>
              </a:path>
            </a:pathLst>
          </a:custGeom>
          <a:solidFill>
            <a:srgbClr val="AB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8"/>
          <p:cNvSpPr/>
          <p:nvPr/>
        </p:nvSpPr>
        <p:spPr>
          <a:xfrm>
            <a:off x="-185550" y="4843350"/>
            <a:ext cx="815400" cy="107150"/>
          </a:xfrm>
          <a:custGeom>
            <a:avLst/>
            <a:gdLst/>
            <a:ahLst/>
            <a:cxnLst/>
            <a:rect l="l" t="t" r="r" b="b"/>
            <a:pathLst>
              <a:path w="32616" h="4286" extrusionOk="0">
                <a:moveTo>
                  <a:pt x="8299" y="0"/>
                </a:moveTo>
                <a:lnTo>
                  <a:pt x="4317" y="3100"/>
                </a:lnTo>
                <a:lnTo>
                  <a:pt x="578" y="213"/>
                </a:lnTo>
                <a:lnTo>
                  <a:pt x="1" y="973"/>
                </a:lnTo>
                <a:lnTo>
                  <a:pt x="4317" y="4286"/>
                </a:lnTo>
                <a:lnTo>
                  <a:pt x="8299" y="1185"/>
                </a:lnTo>
                <a:lnTo>
                  <a:pt x="12311" y="4286"/>
                </a:lnTo>
                <a:lnTo>
                  <a:pt x="16323" y="1185"/>
                </a:lnTo>
                <a:lnTo>
                  <a:pt x="20335" y="4286"/>
                </a:lnTo>
                <a:lnTo>
                  <a:pt x="24317" y="1185"/>
                </a:lnTo>
                <a:lnTo>
                  <a:pt x="28329" y="4286"/>
                </a:lnTo>
                <a:lnTo>
                  <a:pt x="32615" y="973"/>
                </a:lnTo>
                <a:lnTo>
                  <a:pt x="32038" y="213"/>
                </a:lnTo>
                <a:lnTo>
                  <a:pt x="28329" y="3100"/>
                </a:lnTo>
                <a:lnTo>
                  <a:pt x="24317" y="0"/>
                </a:lnTo>
                <a:lnTo>
                  <a:pt x="20335" y="3100"/>
                </a:lnTo>
                <a:lnTo>
                  <a:pt x="16323" y="0"/>
                </a:lnTo>
                <a:lnTo>
                  <a:pt x="12311" y="3100"/>
                </a:lnTo>
                <a:lnTo>
                  <a:pt x="82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3">
  <p:cSld name="CUSTOM_2_1_1_1_1">
    <p:spTree>
      <p:nvGrpSpPr>
        <p:cNvPr id="1" name="Shape 616"/>
        <p:cNvGrpSpPr/>
        <p:nvPr/>
      </p:nvGrpSpPr>
      <p:grpSpPr>
        <a:xfrm>
          <a:off x="0" y="0"/>
          <a:ext cx="0" cy="0"/>
          <a:chOff x="0" y="0"/>
          <a:chExt cx="0" cy="0"/>
        </a:xfrm>
      </p:grpSpPr>
      <p:sp>
        <p:nvSpPr>
          <p:cNvPr id="617" name="Google Shape;617;p29"/>
          <p:cNvSpPr/>
          <p:nvPr/>
        </p:nvSpPr>
        <p:spPr>
          <a:xfrm>
            <a:off x="7946225" y="4824275"/>
            <a:ext cx="815400" cy="107150"/>
          </a:xfrm>
          <a:custGeom>
            <a:avLst/>
            <a:gdLst/>
            <a:ahLst/>
            <a:cxnLst/>
            <a:rect l="l" t="t" r="r" b="b"/>
            <a:pathLst>
              <a:path w="32616" h="4286" extrusionOk="0">
                <a:moveTo>
                  <a:pt x="8299" y="0"/>
                </a:moveTo>
                <a:lnTo>
                  <a:pt x="4317" y="3100"/>
                </a:lnTo>
                <a:lnTo>
                  <a:pt x="578" y="213"/>
                </a:lnTo>
                <a:lnTo>
                  <a:pt x="1" y="973"/>
                </a:lnTo>
                <a:lnTo>
                  <a:pt x="4317" y="4286"/>
                </a:lnTo>
                <a:lnTo>
                  <a:pt x="8299" y="1185"/>
                </a:lnTo>
                <a:lnTo>
                  <a:pt x="12311" y="4286"/>
                </a:lnTo>
                <a:lnTo>
                  <a:pt x="16323" y="1185"/>
                </a:lnTo>
                <a:lnTo>
                  <a:pt x="20335" y="4286"/>
                </a:lnTo>
                <a:lnTo>
                  <a:pt x="24317" y="1185"/>
                </a:lnTo>
                <a:lnTo>
                  <a:pt x="28329" y="4286"/>
                </a:lnTo>
                <a:lnTo>
                  <a:pt x="32615" y="973"/>
                </a:lnTo>
                <a:lnTo>
                  <a:pt x="32038" y="213"/>
                </a:lnTo>
                <a:lnTo>
                  <a:pt x="28329" y="3100"/>
                </a:lnTo>
                <a:lnTo>
                  <a:pt x="24317" y="0"/>
                </a:lnTo>
                <a:lnTo>
                  <a:pt x="20335" y="3100"/>
                </a:lnTo>
                <a:lnTo>
                  <a:pt x="16323" y="0"/>
                </a:lnTo>
                <a:lnTo>
                  <a:pt x="12311" y="3100"/>
                </a:lnTo>
                <a:lnTo>
                  <a:pt x="82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9"/>
          <p:cNvSpPr/>
          <p:nvPr/>
        </p:nvSpPr>
        <p:spPr>
          <a:xfrm rot="5400000">
            <a:off x="-98900" y="607600"/>
            <a:ext cx="815400" cy="107150"/>
          </a:xfrm>
          <a:custGeom>
            <a:avLst/>
            <a:gdLst/>
            <a:ahLst/>
            <a:cxnLst/>
            <a:rect l="l" t="t" r="r" b="b"/>
            <a:pathLst>
              <a:path w="32616" h="4286" extrusionOk="0">
                <a:moveTo>
                  <a:pt x="8299" y="0"/>
                </a:moveTo>
                <a:lnTo>
                  <a:pt x="4317" y="3100"/>
                </a:lnTo>
                <a:lnTo>
                  <a:pt x="578" y="213"/>
                </a:lnTo>
                <a:lnTo>
                  <a:pt x="1" y="973"/>
                </a:lnTo>
                <a:lnTo>
                  <a:pt x="4317" y="4286"/>
                </a:lnTo>
                <a:lnTo>
                  <a:pt x="8299" y="1185"/>
                </a:lnTo>
                <a:lnTo>
                  <a:pt x="12311" y="4286"/>
                </a:lnTo>
                <a:lnTo>
                  <a:pt x="16323" y="1185"/>
                </a:lnTo>
                <a:lnTo>
                  <a:pt x="20335" y="4286"/>
                </a:lnTo>
                <a:lnTo>
                  <a:pt x="24317" y="1185"/>
                </a:lnTo>
                <a:lnTo>
                  <a:pt x="28329" y="4286"/>
                </a:lnTo>
                <a:lnTo>
                  <a:pt x="32615" y="973"/>
                </a:lnTo>
                <a:lnTo>
                  <a:pt x="32038" y="213"/>
                </a:lnTo>
                <a:lnTo>
                  <a:pt x="28329" y="3100"/>
                </a:lnTo>
                <a:lnTo>
                  <a:pt x="24317" y="0"/>
                </a:lnTo>
                <a:lnTo>
                  <a:pt x="20335" y="3100"/>
                </a:lnTo>
                <a:lnTo>
                  <a:pt x="16323" y="0"/>
                </a:lnTo>
                <a:lnTo>
                  <a:pt x="12311" y="3100"/>
                </a:lnTo>
                <a:lnTo>
                  <a:pt x="82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9" name="Google Shape;619;p29"/>
          <p:cNvGrpSpPr/>
          <p:nvPr/>
        </p:nvGrpSpPr>
        <p:grpSpPr>
          <a:xfrm rot="-5400000">
            <a:off x="8582400" y="2517013"/>
            <a:ext cx="519025" cy="109450"/>
            <a:chOff x="3792125" y="4705525"/>
            <a:chExt cx="519025" cy="109450"/>
          </a:xfrm>
        </p:grpSpPr>
        <p:sp>
          <p:nvSpPr>
            <p:cNvPr id="620" name="Google Shape;620;p29"/>
            <p:cNvSpPr/>
            <p:nvPr/>
          </p:nvSpPr>
          <p:spPr>
            <a:xfrm>
              <a:off x="3792125" y="4705525"/>
              <a:ext cx="126175" cy="109450"/>
            </a:xfrm>
            <a:custGeom>
              <a:avLst/>
              <a:gdLst/>
              <a:ahLst/>
              <a:cxnLst/>
              <a:rect l="l" t="t" r="r" b="b"/>
              <a:pathLst>
                <a:path w="5047" h="4378" extrusionOk="0">
                  <a:moveTo>
                    <a:pt x="2524" y="1"/>
                  </a:moveTo>
                  <a:lnTo>
                    <a:pt x="1" y="4378"/>
                  </a:lnTo>
                  <a:lnTo>
                    <a:pt x="5046" y="4378"/>
                  </a:lnTo>
                  <a:lnTo>
                    <a:pt x="25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9"/>
            <p:cNvSpPr/>
            <p:nvPr/>
          </p:nvSpPr>
          <p:spPr>
            <a:xfrm>
              <a:off x="3988175" y="4705525"/>
              <a:ext cx="126175" cy="109450"/>
            </a:xfrm>
            <a:custGeom>
              <a:avLst/>
              <a:gdLst/>
              <a:ahLst/>
              <a:cxnLst/>
              <a:rect l="l" t="t" r="r" b="b"/>
              <a:pathLst>
                <a:path w="5047" h="4378" extrusionOk="0">
                  <a:moveTo>
                    <a:pt x="2524" y="1"/>
                  </a:moveTo>
                  <a:lnTo>
                    <a:pt x="1" y="4378"/>
                  </a:lnTo>
                  <a:lnTo>
                    <a:pt x="5046" y="4378"/>
                  </a:lnTo>
                  <a:lnTo>
                    <a:pt x="25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9"/>
            <p:cNvSpPr/>
            <p:nvPr/>
          </p:nvSpPr>
          <p:spPr>
            <a:xfrm>
              <a:off x="4185000" y="4705525"/>
              <a:ext cx="126150" cy="109450"/>
            </a:xfrm>
            <a:custGeom>
              <a:avLst/>
              <a:gdLst/>
              <a:ahLst/>
              <a:cxnLst/>
              <a:rect l="l" t="t" r="r" b="b"/>
              <a:pathLst>
                <a:path w="5046" h="4378" extrusionOk="0">
                  <a:moveTo>
                    <a:pt x="2523" y="1"/>
                  </a:moveTo>
                  <a:lnTo>
                    <a:pt x="0" y="4378"/>
                  </a:lnTo>
                  <a:lnTo>
                    <a:pt x="5046" y="4378"/>
                  </a:lnTo>
                  <a:lnTo>
                    <a:pt x="25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3" name="Google Shape;623;p29"/>
          <p:cNvSpPr/>
          <p:nvPr/>
        </p:nvSpPr>
        <p:spPr>
          <a:xfrm>
            <a:off x="247350" y="2913714"/>
            <a:ext cx="64875" cy="64913"/>
          </a:xfrm>
          <a:custGeom>
            <a:avLst/>
            <a:gdLst/>
            <a:ahLst/>
            <a:cxnLst/>
            <a:rect l="l" t="t" r="r" b="b"/>
            <a:pathLst>
              <a:path w="2675" h="2676" extrusionOk="0">
                <a:moveTo>
                  <a:pt x="0" y="1"/>
                </a:moveTo>
                <a:lnTo>
                  <a:pt x="0" y="2676"/>
                </a:lnTo>
                <a:lnTo>
                  <a:pt x="2675" y="2676"/>
                </a:lnTo>
                <a:lnTo>
                  <a:pt x="2675" y="1"/>
                </a:lnTo>
                <a:close/>
              </a:path>
            </a:pathLst>
          </a:custGeom>
          <a:solidFill>
            <a:srgbClr val="58B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9"/>
          <p:cNvSpPr/>
          <p:nvPr/>
        </p:nvSpPr>
        <p:spPr>
          <a:xfrm>
            <a:off x="247350" y="2752257"/>
            <a:ext cx="64875" cy="64889"/>
          </a:xfrm>
          <a:custGeom>
            <a:avLst/>
            <a:gdLst/>
            <a:ahLst/>
            <a:cxnLst/>
            <a:rect l="l" t="t" r="r" b="b"/>
            <a:pathLst>
              <a:path w="2675" h="2675" extrusionOk="0">
                <a:moveTo>
                  <a:pt x="0" y="0"/>
                </a:moveTo>
                <a:lnTo>
                  <a:pt x="0" y="2675"/>
                </a:lnTo>
                <a:lnTo>
                  <a:pt x="2675" y="2675"/>
                </a:lnTo>
                <a:lnTo>
                  <a:pt x="2675" y="0"/>
                </a:lnTo>
                <a:close/>
              </a:path>
            </a:pathLst>
          </a:custGeom>
          <a:solidFill>
            <a:srgbClr val="58B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9"/>
          <p:cNvSpPr/>
          <p:nvPr/>
        </p:nvSpPr>
        <p:spPr>
          <a:xfrm>
            <a:off x="247350" y="2590777"/>
            <a:ext cx="64875" cy="64161"/>
          </a:xfrm>
          <a:custGeom>
            <a:avLst/>
            <a:gdLst/>
            <a:ahLst/>
            <a:cxnLst/>
            <a:rect l="l" t="t" r="r" b="b"/>
            <a:pathLst>
              <a:path w="2675" h="2645" extrusionOk="0">
                <a:moveTo>
                  <a:pt x="0" y="0"/>
                </a:moveTo>
                <a:lnTo>
                  <a:pt x="0" y="2645"/>
                </a:lnTo>
                <a:lnTo>
                  <a:pt x="2675" y="2645"/>
                </a:lnTo>
                <a:lnTo>
                  <a:pt x="2675" y="0"/>
                </a:lnTo>
                <a:close/>
              </a:path>
            </a:pathLst>
          </a:custGeom>
          <a:solidFill>
            <a:srgbClr val="58B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9"/>
          <p:cNvSpPr/>
          <p:nvPr/>
        </p:nvSpPr>
        <p:spPr>
          <a:xfrm>
            <a:off x="7285087" y="306378"/>
            <a:ext cx="1611574" cy="1722263"/>
          </a:xfrm>
          <a:custGeom>
            <a:avLst/>
            <a:gdLst/>
            <a:ahLst/>
            <a:cxnLst/>
            <a:rect l="l" t="t" r="r" b="b"/>
            <a:pathLst>
              <a:path w="57510" h="61460" extrusionOk="0">
                <a:moveTo>
                  <a:pt x="1" y="0"/>
                </a:moveTo>
                <a:lnTo>
                  <a:pt x="1" y="1915"/>
                </a:lnTo>
                <a:lnTo>
                  <a:pt x="55230" y="1915"/>
                </a:lnTo>
                <a:lnTo>
                  <a:pt x="55230" y="61460"/>
                </a:lnTo>
                <a:lnTo>
                  <a:pt x="57510" y="61460"/>
                </a:lnTo>
                <a:lnTo>
                  <a:pt x="575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9"/>
          <p:cNvSpPr/>
          <p:nvPr/>
        </p:nvSpPr>
        <p:spPr>
          <a:xfrm>
            <a:off x="247339" y="3114855"/>
            <a:ext cx="1611574" cy="1722263"/>
          </a:xfrm>
          <a:custGeom>
            <a:avLst/>
            <a:gdLst/>
            <a:ahLst/>
            <a:cxnLst/>
            <a:rect l="l" t="t" r="r" b="b"/>
            <a:pathLst>
              <a:path w="57510" h="61460" extrusionOk="0">
                <a:moveTo>
                  <a:pt x="1" y="0"/>
                </a:moveTo>
                <a:lnTo>
                  <a:pt x="1" y="61460"/>
                </a:lnTo>
                <a:lnTo>
                  <a:pt x="57510" y="61460"/>
                </a:lnTo>
                <a:lnTo>
                  <a:pt x="57510" y="59545"/>
                </a:lnTo>
                <a:lnTo>
                  <a:pt x="2281" y="59545"/>
                </a:lnTo>
                <a:lnTo>
                  <a:pt x="228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3"/>
        <p:cNvGrpSpPr/>
        <p:nvPr/>
      </p:nvGrpSpPr>
      <p:grpSpPr>
        <a:xfrm>
          <a:off x="0" y="0"/>
          <a:ext cx="0" cy="0"/>
          <a:chOff x="0" y="0"/>
          <a:chExt cx="0" cy="0"/>
        </a:xfrm>
      </p:grpSpPr>
      <p:sp>
        <p:nvSpPr>
          <p:cNvPr id="124" name="Google Shape;124;p8"/>
          <p:cNvSpPr/>
          <p:nvPr/>
        </p:nvSpPr>
        <p:spPr>
          <a:xfrm>
            <a:off x="7950000" y="4787750"/>
            <a:ext cx="815400" cy="107150"/>
          </a:xfrm>
          <a:custGeom>
            <a:avLst/>
            <a:gdLst/>
            <a:ahLst/>
            <a:cxnLst/>
            <a:rect l="l" t="t" r="r" b="b"/>
            <a:pathLst>
              <a:path w="32616" h="4286" extrusionOk="0">
                <a:moveTo>
                  <a:pt x="8299" y="0"/>
                </a:moveTo>
                <a:lnTo>
                  <a:pt x="4317" y="3100"/>
                </a:lnTo>
                <a:lnTo>
                  <a:pt x="578" y="213"/>
                </a:lnTo>
                <a:lnTo>
                  <a:pt x="1" y="973"/>
                </a:lnTo>
                <a:lnTo>
                  <a:pt x="4317" y="4286"/>
                </a:lnTo>
                <a:lnTo>
                  <a:pt x="8299" y="1185"/>
                </a:lnTo>
                <a:lnTo>
                  <a:pt x="12311" y="4286"/>
                </a:lnTo>
                <a:lnTo>
                  <a:pt x="16323" y="1185"/>
                </a:lnTo>
                <a:lnTo>
                  <a:pt x="20335" y="4286"/>
                </a:lnTo>
                <a:lnTo>
                  <a:pt x="24317" y="1185"/>
                </a:lnTo>
                <a:lnTo>
                  <a:pt x="28329" y="4286"/>
                </a:lnTo>
                <a:lnTo>
                  <a:pt x="32615" y="973"/>
                </a:lnTo>
                <a:lnTo>
                  <a:pt x="32038" y="213"/>
                </a:lnTo>
                <a:lnTo>
                  <a:pt x="28329" y="3100"/>
                </a:lnTo>
                <a:lnTo>
                  <a:pt x="24317" y="0"/>
                </a:lnTo>
                <a:lnTo>
                  <a:pt x="20335" y="3100"/>
                </a:lnTo>
                <a:lnTo>
                  <a:pt x="16323" y="0"/>
                </a:lnTo>
                <a:lnTo>
                  <a:pt x="12311" y="3100"/>
                </a:lnTo>
                <a:lnTo>
                  <a:pt x="82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8"/>
          <p:cNvSpPr/>
          <p:nvPr/>
        </p:nvSpPr>
        <p:spPr>
          <a:xfrm rot="5400000">
            <a:off x="-91325" y="564750"/>
            <a:ext cx="815400" cy="107150"/>
          </a:xfrm>
          <a:custGeom>
            <a:avLst/>
            <a:gdLst/>
            <a:ahLst/>
            <a:cxnLst/>
            <a:rect l="l" t="t" r="r" b="b"/>
            <a:pathLst>
              <a:path w="32616" h="4286" extrusionOk="0">
                <a:moveTo>
                  <a:pt x="8299" y="0"/>
                </a:moveTo>
                <a:lnTo>
                  <a:pt x="4317" y="3100"/>
                </a:lnTo>
                <a:lnTo>
                  <a:pt x="578" y="213"/>
                </a:lnTo>
                <a:lnTo>
                  <a:pt x="1" y="973"/>
                </a:lnTo>
                <a:lnTo>
                  <a:pt x="4317" y="4286"/>
                </a:lnTo>
                <a:lnTo>
                  <a:pt x="8299" y="1185"/>
                </a:lnTo>
                <a:lnTo>
                  <a:pt x="12311" y="4286"/>
                </a:lnTo>
                <a:lnTo>
                  <a:pt x="16323" y="1185"/>
                </a:lnTo>
                <a:lnTo>
                  <a:pt x="20335" y="4286"/>
                </a:lnTo>
                <a:lnTo>
                  <a:pt x="24317" y="1185"/>
                </a:lnTo>
                <a:lnTo>
                  <a:pt x="28329" y="4286"/>
                </a:lnTo>
                <a:lnTo>
                  <a:pt x="32615" y="973"/>
                </a:lnTo>
                <a:lnTo>
                  <a:pt x="32038" y="213"/>
                </a:lnTo>
                <a:lnTo>
                  <a:pt x="28329" y="3100"/>
                </a:lnTo>
                <a:lnTo>
                  <a:pt x="24317" y="0"/>
                </a:lnTo>
                <a:lnTo>
                  <a:pt x="20335" y="3100"/>
                </a:lnTo>
                <a:lnTo>
                  <a:pt x="16323" y="0"/>
                </a:lnTo>
                <a:lnTo>
                  <a:pt x="12311" y="3100"/>
                </a:lnTo>
                <a:lnTo>
                  <a:pt x="82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8"/>
          <p:cNvSpPr txBox="1">
            <a:spLocks noGrp="1"/>
          </p:cNvSpPr>
          <p:nvPr>
            <p:ph type="title"/>
          </p:nvPr>
        </p:nvSpPr>
        <p:spPr>
          <a:xfrm>
            <a:off x="2330375" y="564450"/>
            <a:ext cx="4498800" cy="4014600"/>
          </a:xfrm>
          <a:prstGeom prst="rect">
            <a:avLst/>
          </a:prstGeom>
        </p:spPr>
        <p:txBody>
          <a:bodyPr spcFirstLastPara="1" wrap="square" lIns="91425" tIns="91425" rIns="91425" bIns="91425" anchor="ctr" anchorCtr="0">
            <a:noAutofit/>
          </a:bodyPr>
          <a:lstStyle>
            <a:lvl1pPr lvl="0" rtl="0">
              <a:spcBef>
                <a:spcPts val="0"/>
              </a:spcBef>
              <a:spcAft>
                <a:spcPts val="0"/>
              </a:spcAft>
              <a:buSzPts val="8000"/>
              <a:buNone/>
              <a:defRPr sz="8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grpSp>
        <p:nvGrpSpPr>
          <p:cNvPr id="127" name="Google Shape;127;p8"/>
          <p:cNvGrpSpPr/>
          <p:nvPr/>
        </p:nvGrpSpPr>
        <p:grpSpPr>
          <a:xfrm>
            <a:off x="2206340" y="192070"/>
            <a:ext cx="4731321" cy="4721943"/>
            <a:chOff x="2896225" y="1941050"/>
            <a:chExt cx="1812350" cy="1808550"/>
          </a:xfrm>
        </p:grpSpPr>
        <p:sp>
          <p:nvSpPr>
            <p:cNvPr id="128" name="Google Shape;128;p8"/>
            <p:cNvSpPr/>
            <p:nvPr/>
          </p:nvSpPr>
          <p:spPr>
            <a:xfrm>
              <a:off x="2896225" y="1941050"/>
              <a:ext cx="1807800" cy="1808550"/>
            </a:xfrm>
            <a:custGeom>
              <a:avLst/>
              <a:gdLst/>
              <a:ahLst/>
              <a:cxnLst/>
              <a:rect l="l" t="t" r="r" b="b"/>
              <a:pathLst>
                <a:path w="72312" h="72342" extrusionOk="0">
                  <a:moveTo>
                    <a:pt x="0" y="0"/>
                  </a:moveTo>
                  <a:lnTo>
                    <a:pt x="0" y="72342"/>
                  </a:lnTo>
                  <a:lnTo>
                    <a:pt x="72312" y="72342"/>
                  </a:lnTo>
                  <a:lnTo>
                    <a:pt x="72312" y="28542"/>
                  </a:lnTo>
                  <a:lnTo>
                    <a:pt x="70792" y="28542"/>
                  </a:lnTo>
                  <a:lnTo>
                    <a:pt x="70792" y="70822"/>
                  </a:lnTo>
                  <a:lnTo>
                    <a:pt x="1520" y="70822"/>
                  </a:lnTo>
                  <a:lnTo>
                    <a:pt x="1520" y="1520"/>
                  </a:lnTo>
                  <a:lnTo>
                    <a:pt x="70792" y="1520"/>
                  </a:lnTo>
                  <a:lnTo>
                    <a:pt x="70792" y="11429"/>
                  </a:lnTo>
                  <a:lnTo>
                    <a:pt x="72312" y="11429"/>
                  </a:lnTo>
                  <a:lnTo>
                    <a:pt x="72312" y="0"/>
                  </a:lnTo>
                  <a:close/>
                </a:path>
              </a:pathLst>
            </a:custGeom>
            <a:solidFill>
              <a:srgbClr val="58BEB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8"/>
            <p:cNvSpPr/>
            <p:nvPr/>
          </p:nvSpPr>
          <p:spPr>
            <a:xfrm>
              <a:off x="4659925" y="2298950"/>
              <a:ext cx="48650" cy="48675"/>
            </a:xfrm>
            <a:custGeom>
              <a:avLst/>
              <a:gdLst/>
              <a:ahLst/>
              <a:cxnLst/>
              <a:rect l="l" t="t" r="r" b="b"/>
              <a:pathLst>
                <a:path w="1946" h="1947" extrusionOk="0">
                  <a:moveTo>
                    <a:pt x="973" y="1"/>
                  </a:moveTo>
                  <a:cubicBezTo>
                    <a:pt x="426" y="1"/>
                    <a:pt x="1" y="426"/>
                    <a:pt x="1" y="973"/>
                  </a:cubicBezTo>
                  <a:cubicBezTo>
                    <a:pt x="1" y="1521"/>
                    <a:pt x="426" y="1946"/>
                    <a:pt x="973" y="1946"/>
                  </a:cubicBezTo>
                  <a:cubicBezTo>
                    <a:pt x="1520" y="1946"/>
                    <a:pt x="1946" y="1521"/>
                    <a:pt x="1946" y="973"/>
                  </a:cubicBezTo>
                  <a:cubicBezTo>
                    <a:pt x="1946" y="426"/>
                    <a:pt x="1520" y="1"/>
                    <a:pt x="973" y="1"/>
                  </a:cubicBezTo>
                  <a:close/>
                </a:path>
              </a:pathLst>
            </a:custGeom>
            <a:solidFill>
              <a:srgbClr val="FFFFF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8"/>
            <p:cNvSpPr/>
            <p:nvPr/>
          </p:nvSpPr>
          <p:spPr>
            <a:xfrm>
              <a:off x="4659925" y="2414450"/>
              <a:ext cx="48650" cy="49425"/>
            </a:xfrm>
            <a:custGeom>
              <a:avLst/>
              <a:gdLst/>
              <a:ahLst/>
              <a:cxnLst/>
              <a:rect l="l" t="t" r="r" b="b"/>
              <a:pathLst>
                <a:path w="1946" h="1977" extrusionOk="0">
                  <a:moveTo>
                    <a:pt x="973" y="1"/>
                  </a:moveTo>
                  <a:cubicBezTo>
                    <a:pt x="426" y="1"/>
                    <a:pt x="1" y="457"/>
                    <a:pt x="1" y="1004"/>
                  </a:cubicBezTo>
                  <a:cubicBezTo>
                    <a:pt x="1" y="1551"/>
                    <a:pt x="426" y="1977"/>
                    <a:pt x="973" y="1977"/>
                  </a:cubicBezTo>
                  <a:cubicBezTo>
                    <a:pt x="1520" y="1977"/>
                    <a:pt x="1946" y="1551"/>
                    <a:pt x="1946" y="1004"/>
                  </a:cubicBezTo>
                  <a:cubicBezTo>
                    <a:pt x="1946" y="457"/>
                    <a:pt x="1520" y="1"/>
                    <a:pt x="973" y="1"/>
                  </a:cubicBezTo>
                  <a:close/>
                </a:path>
              </a:pathLst>
            </a:custGeom>
            <a:solidFill>
              <a:srgbClr val="FFFFF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8"/>
            <p:cNvSpPr/>
            <p:nvPr/>
          </p:nvSpPr>
          <p:spPr>
            <a:xfrm>
              <a:off x="4659925" y="2530725"/>
              <a:ext cx="48650" cy="49425"/>
            </a:xfrm>
            <a:custGeom>
              <a:avLst/>
              <a:gdLst/>
              <a:ahLst/>
              <a:cxnLst/>
              <a:rect l="l" t="t" r="r" b="b"/>
              <a:pathLst>
                <a:path w="1946"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2"/>
        <p:cNvGrpSpPr/>
        <p:nvPr/>
      </p:nvGrpSpPr>
      <p:grpSpPr>
        <a:xfrm>
          <a:off x="0" y="0"/>
          <a:ext cx="0" cy="0"/>
          <a:chOff x="0" y="0"/>
          <a:chExt cx="0" cy="0"/>
        </a:xfrm>
      </p:grpSpPr>
      <p:sp>
        <p:nvSpPr>
          <p:cNvPr id="133" name="Google Shape;133;p9"/>
          <p:cNvSpPr txBox="1">
            <a:spLocks noGrp="1"/>
          </p:cNvSpPr>
          <p:nvPr>
            <p:ph type="subTitle" idx="1"/>
          </p:nvPr>
        </p:nvSpPr>
        <p:spPr>
          <a:xfrm>
            <a:off x="1703125" y="2721100"/>
            <a:ext cx="57378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34" name="Google Shape;134;p9"/>
          <p:cNvSpPr txBox="1">
            <a:spLocks noGrp="1"/>
          </p:cNvSpPr>
          <p:nvPr>
            <p:ph type="title"/>
          </p:nvPr>
        </p:nvSpPr>
        <p:spPr>
          <a:xfrm>
            <a:off x="1411925" y="1431950"/>
            <a:ext cx="6320400" cy="915000"/>
          </a:xfrm>
          <a:prstGeom prst="rect">
            <a:avLst/>
          </a:prstGeom>
        </p:spPr>
        <p:txBody>
          <a:bodyPr spcFirstLastPara="1" wrap="square" lIns="91425" tIns="91425" rIns="91425" bIns="91425" anchor="t" anchorCtr="0">
            <a:noAutofit/>
          </a:bodyPr>
          <a:lstStyle>
            <a:lvl1pPr lvl="0" rtl="0">
              <a:spcBef>
                <a:spcPts val="0"/>
              </a:spcBef>
              <a:spcAft>
                <a:spcPts val="0"/>
              </a:spcAft>
              <a:buSzPts val="3800"/>
              <a:buNone/>
              <a:defRPr sz="6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35" name="Google Shape;135;p9"/>
          <p:cNvGrpSpPr/>
          <p:nvPr/>
        </p:nvGrpSpPr>
        <p:grpSpPr>
          <a:xfrm rot="-5400000" flipH="1">
            <a:off x="4312975" y="-561550"/>
            <a:ext cx="518275" cy="1653550"/>
            <a:chOff x="6618175" y="3327075"/>
            <a:chExt cx="518275" cy="1653550"/>
          </a:xfrm>
        </p:grpSpPr>
        <p:sp>
          <p:nvSpPr>
            <p:cNvPr id="136" name="Google Shape;136;p9"/>
            <p:cNvSpPr/>
            <p:nvPr/>
          </p:nvSpPr>
          <p:spPr>
            <a:xfrm>
              <a:off x="6621200" y="4919825"/>
              <a:ext cx="60075" cy="60050"/>
            </a:xfrm>
            <a:custGeom>
              <a:avLst/>
              <a:gdLst/>
              <a:ahLst/>
              <a:cxnLst/>
              <a:rect l="l" t="t" r="r" b="b"/>
              <a:pathLst>
                <a:path w="2403" h="2402" extrusionOk="0">
                  <a:moveTo>
                    <a:pt x="1217" y="0"/>
                  </a:moveTo>
                  <a:lnTo>
                    <a:pt x="1" y="1186"/>
                  </a:lnTo>
                  <a:lnTo>
                    <a:pt x="1217" y="2401"/>
                  </a:lnTo>
                  <a:lnTo>
                    <a:pt x="2402" y="1186"/>
                  </a:lnTo>
                  <a:lnTo>
                    <a:pt x="1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9"/>
            <p:cNvSpPr/>
            <p:nvPr/>
          </p:nvSpPr>
          <p:spPr>
            <a:xfrm>
              <a:off x="6621200" y="4805825"/>
              <a:ext cx="60075" cy="60050"/>
            </a:xfrm>
            <a:custGeom>
              <a:avLst/>
              <a:gdLst/>
              <a:ahLst/>
              <a:cxnLst/>
              <a:rect l="l" t="t" r="r" b="b"/>
              <a:pathLst>
                <a:path w="2403" h="2402" extrusionOk="0">
                  <a:moveTo>
                    <a:pt x="1186" y="1"/>
                  </a:moveTo>
                  <a:lnTo>
                    <a:pt x="1" y="1186"/>
                  </a:lnTo>
                  <a:lnTo>
                    <a:pt x="1217" y="2402"/>
                  </a:lnTo>
                  <a:lnTo>
                    <a:pt x="2402" y="1217"/>
                  </a:lnTo>
                  <a:lnTo>
                    <a:pt x="1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9"/>
            <p:cNvSpPr/>
            <p:nvPr/>
          </p:nvSpPr>
          <p:spPr>
            <a:xfrm>
              <a:off x="6621200" y="4691850"/>
              <a:ext cx="60075" cy="60825"/>
            </a:xfrm>
            <a:custGeom>
              <a:avLst/>
              <a:gdLst/>
              <a:ahLst/>
              <a:cxnLst/>
              <a:rect l="l" t="t" r="r" b="b"/>
              <a:pathLst>
                <a:path w="2403" h="2433" extrusionOk="0">
                  <a:moveTo>
                    <a:pt x="1186" y="0"/>
                  </a:moveTo>
                  <a:lnTo>
                    <a:pt x="1" y="1216"/>
                  </a:lnTo>
                  <a:lnTo>
                    <a:pt x="1186" y="2432"/>
                  </a:lnTo>
                  <a:lnTo>
                    <a:pt x="2402" y="1216"/>
                  </a:lnTo>
                  <a:lnTo>
                    <a:pt x="11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9"/>
            <p:cNvSpPr/>
            <p:nvPr/>
          </p:nvSpPr>
          <p:spPr>
            <a:xfrm>
              <a:off x="6620450" y="4578625"/>
              <a:ext cx="60825" cy="60050"/>
            </a:xfrm>
            <a:custGeom>
              <a:avLst/>
              <a:gdLst/>
              <a:ahLst/>
              <a:cxnLst/>
              <a:rect l="l" t="t" r="r" b="b"/>
              <a:pathLst>
                <a:path w="2433" h="2402" extrusionOk="0">
                  <a:moveTo>
                    <a:pt x="1216" y="0"/>
                  </a:moveTo>
                  <a:lnTo>
                    <a:pt x="1" y="1186"/>
                  </a:lnTo>
                  <a:lnTo>
                    <a:pt x="1216" y="2402"/>
                  </a:lnTo>
                  <a:lnTo>
                    <a:pt x="2432" y="1186"/>
                  </a:lnTo>
                  <a:lnTo>
                    <a:pt x="1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9"/>
            <p:cNvSpPr/>
            <p:nvPr/>
          </p:nvSpPr>
          <p:spPr>
            <a:xfrm>
              <a:off x="6620450" y="4464650"/>
              <a:ext cx="60050" cy="60050"/>
            </a:xfrm>
            <a:custGeom>
              <a:avLst/>
              <a:gdLst/>
              <a:ahLst/>
              <a:cxnLst/>
              <a:rect l="l" t="t" r="r" b="b"/>
              <a:pathLst>
                <a:path w="2402" h="2402" extrusionOk="0">
                  <a:moveTo>
                    <a:pt x="1216" y="0"/>
                  </a:moveTo>
                  <a:lnTo>
                    <a:pt x="1" y="1186"/>
                  </a:lnTo>
                  <a:lnTo>
                    <a:pt x="1216" y="2401"/>
                  </a:lnTo>
                  <a:lnTo>
                    <a:pt x="2402" y="1186"/>
                  </a:lnTo>
                  <a:lnTo>
                    <a:pt x="1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9"/>
            <p:cNvSpPr/>
            <p:nvPr/>
          </p:nvSpPr>
          <p:spPr>
            <a:xfrm>
              <a:off x="6620450" y="4350650"/>
              <a:ext cx="60050" cy="60075"/>
            </a:xfrm>
            <a:custGeom>
              <a:avLst/>
              <a:gdLst/>
              <a:ahLst/>
              <a:cxnLst/>
              <a:rect l="l" t="t" r="r" b="b"/>
              <a:pathLst>
                <a:path w="2402" h="2403" extrusionOk="0">
                  <a:moveTo>
                    <a:pt x="1186" y="1"/>
                  </a:moveTo>
                  <a:lnTo>
                    <a:pt x="1" y="1217"/>
                  </a:lnTo>
                  <a:lnTo>
                    <a:pt x="1186" y="2402"/>
                  </a:lnTo>
                  <a:lnTo>
                    <a:pt x="2402" y="1217"/>
                  </a:lnTo>
                  <a:lnTo>
                    <a:pt x="1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9"/>
            <p:cNvSpPr/>
            <p:nvPr/>
          </p:nvSpPr>
          <p:spPr>
            <a:xfrm>
              <a:off x="6619700" y="4236675"/>
              <a:ext cx="60800" cy="60825"/>
            </a:xfrm>
            <a:custGeom>
              <a:avLst/>
              <a:gdLst/>
              <a:ahLst/>
              <a:cxnLst/>
              <a:rect l="l" t="t" r="r" b="b"/>
              <a:pathLst>
                <a:path w="2432" h="2433" extrusionOk="0">
                  <a:moveTo>
                    <a:pt x="1216" y="0"/>
                  </a:moveTo>
                  <a:lnTo>
                    <a:pt x="0" y="1216"/>
                  </a:lnTo>
                  <a:lnTo>
                    <a:pt x="1216" y="2432"/>
                  </a:lnTo>
                  <a:lnTo>
                    <a:pt x="2432" y="1216"/>
                  </a:lnTo>
                  <a:lnTo>
                    <a:pt x="1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9"/>
            <p:cNvSpPr/>
            <p:nvPr/>
          </p:nvSpPr>
          <p:spPr>
            <a:xfrm>
              <a:off x="6619700" y="4123450"/>
              <a:ext cx="60800" cy="60050"/>
            </a:xfrm>
            <a:custGeom>
              <a:avLst/>
              <a:gdLst/>
              <a:ahLst/>
              <a:cxnLst/>
              <a:rect l="l" t="t" r="r" b="b"/>
              <a:pathLst>
                <a:path w="2432" h="2402" extrusionOk="0">
                  <a:moveTo>
                    <a:pt x="1216" y="1"/>
                  </a:moveTo>
                  <a:lnTo>
                    <a:pt x="0" y="1186"/>
                  </a:lnTo>
                  <a:lnTo>
                    <a:pt x="1216" y="2402"/>
                  </a:lnTo>
                  <a:lnTo>
                    <a:pt x="2432" y="1186"/>
                  </a:lnTo>
                  <a:lnTo>
                    <a:pt x="1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9"/>
            <p:cNvSpPr/>
            <p:nvPr/>
          </p:nvSpPr>
          <p:spPr>
            <a:xfrm>
              <a:off x="6619700" y="4009475"/>
              <a:ext cx="60050" cy="60050"/>
            </a:xfrm>
            <a:custGeom>
              <a:avLst/>
              <a:gdLst/>
              <a:ahLst/>
              <a:cxnLst/>
              <a:rect l="l" t="t" r="r" b="b"/>
              <a:pathLst>
                <a:path w="2402" h="2402" extrusionOk="0">
                  <a:moveTo>
                    <a:pt x="1186" y="0"/>
                  </a:moveTo>
                  <a:lnTo>
                    <a:pt x="0" y="1216"/>
                  </a:lnTo>
                  <a:lnTo>
                    <a:pt x="1216" y="2401"/>
                  </a:lnTo>
                  <a:lnTo>
                    <a:pt x="2401" y="1216"/>
                  </a:lnTo>
                  <a:lnTo>
                    <a:pt x="11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9"/>
            <p:cNvSpPr/>
            <p:nvPr/>
          </p:nvSpPr>
          <p:spPr>
            <a:xfrm>
              <a:off x="6619700" y="3895475"/>
              <a:ext cx="60050" cy="60075"/>
            </a:xfrm>
            <a:custGeom>
              <a:avLst/>
              <a:gdLst/>
              <a:ahLst/>
              <a:cxnLst/>
              <a:rect l="l" t="t" r="r" b="b"/>
              <a:pathLst>
                <a:path w="2402" h="2403" extrusionOk="0">
                  <a:moveTo>
                    <a:pt x="1186" y="1"/>
                  </a:moveTo>
                  <a:lnTo>
                    <a:pt x="0" y="1217"/>
                  </a:lnTo>
                  <a:lnTo>
                    <a:pt x="1186" y="2402"/>
                  </a:lnTo>
                  <a:lnTo>
                    <a:pt x="2401" y="1217"/>
                  </a:lnTo>
                  <a:lnTo>
                    <a:pt x="1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9"/>
            <p:cNvSpPr/>
            <p:nvPr/>
          </p:nvSpPr>
          <p:spPr>
            <a:xfrm>
              <a:off x="6618925" y="3781500"/>
              <a:ext cx="60825" cy="60825"/>
            </a:xfrm>
            <a:custGeom>
              <a:avLst/>
              <a:gdLst/>
              <a:ahLst/>
              <a:cxnLst/>
              <a:rect l="l" t="t" r="r" b="b"/>
              <a:pathLst>
                <a:path w="2433" h="2433" extrusionOk="0">
                  <a:moveTo>
                    <a:pt x="1217" y="1"/>
                  </a:moveTo>
                  <a:lnTo>
                    <a:pt x="1" y="1216"/>
                  </a:lnTo>
                  <a:lnTo>
                    <a:pt x="1217" y="2432"/>
                  </a:lnTo>
                  <a:lnTo>
                    <a:pt x="2432" y="1216"/>
                  </a:lnTo>
                  <a:lnTo>
                    <a:pt x="1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9"/>
            <p:cNvSpPr/>
            <p:nvPr/>
          </p:nvSpPr>
          <p:spPr>
            <a:xfrm>
              <a:off x="6618925" y="3668275"/>
              <a:ext cx="60050" cy="60050"/>
            </a:xfrm>
            <a:custGeom>
              <a:avLst/>
              <a:gdLst/>
              <a:ahLst/>
              <a:cxnLst/>
              <a:rect l="l" t="t" r="r" b="b"/>
              <a:pathLst>
                <a:path w="2402" h="2402" extrusionOk="0">
                  <a:moveTo>
                    <a:pt x="1217" y="1"/>
                  </a:moveTo>
                  <a:lnTo>
                    <a:pt x="1" y="1186"/>
                  </a:lnTo>
                  <a:lnTo>
                    <a:pt x="1217" y="2402"/>
                  </a:lnTo>
                  <a:lnTo>
                    <a:pt x="2402" y="1186"/>
                  </a:lnTo>
                  <a:lnTo>
                    <a:pt x="1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9"/>
            <p:cNvSpPr/>
            <p:nvPr/>
          </p:nvSpPr>
          <p:spPr>
            <a:xfrm>
              <a:off x="6618925" y="3554300"/>
              <a:ext cx="60050" cy="60050"/>
            </a:xfrm>
            <a:custGeom>
              <a:avLst/>
              <a:gdLst/>
              <a:ahLst/>
              <a:cxnLst/>
              <a:rect l="l" t="t" r="r" b="b"/>
              <a:pathLst>
                <a:path w="2402" h="2402" extrusionOk="0">
                  <a:moveTo>
                    <a:pt x="1186" y="0"/>
                  </a:moveTo>
                  <a:lnTo>
                    <a:pt x="1" y="1216"/>
                  </a:lnTo>
                  <a:lnTo>
                    <a:pt x="1186" y="2402"/>
                  </a:lnTo>
                  <a:lnTo>
                    <a:pt x="2402" y="1216"/>
                  </a:lnTo>
                  <a:lnTo>
                    <a:pt x="11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9"/>
            <p:cNvSpPr/>
            <p:nvPr/>
          </p:nvSpPr>
          <p:spPr>
            <a:xfrm>
              <a:off x="6618175" y="3440300"/>
              <a:ext cx="60800" cy="60825"/>
            </a:xfrm>
            <a:custGeom>
              <a:avLst/>
              <a:gdLst/>
              <a:ahLst/>
              <a:cxnLst/>
              <a:rect l="l" t="t" r="r" b="b"/>
              <a:pathLst>
                <a:path w="2432" h="2433" extrusionOk="0">
                  <a:moveTo>
                    <a:pt x="1216" y="1"/>
                  </a:moveTo>
                  <a:lnTo>
                    <a:pt x="0" y="1217"/>
                  </a:lnTo>
                  <a:lnTo>
                    <a:pt x="1216" y="2433"/>
                  </a:lnTo>
                  <a:lnTo>
                    <a:pt x="2432" y="1217"/>
                  </a:lnTo>
                  <a:lnTo>
                    <a:pt x="1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9"/>
            <p:cNvSpPr/>
            <p:nvPr/>
          </p:nvSpPr>
          <p:spPr>
            <a:xfrm>
              <a:off x="6618175" y="3327075"/>
              <a:ext cx="60800" cy="60075"/>
            </a:xfrm>
            <a:custGeom>
              <a:avLst/>
              <a:gdLst/>
              <a:ahLst/>
              <a:cxnLst/>
              <a:rect l="l" t="t" r="r" b="b"/>
              <a:pathLst>
                <a:path w="2432" h="2403" extrusionOk="0">
                  <a:moveTo>
                    <a:pt x="1216" y="1"/>
                  </a:moveTo>
                  <a:lnTo>
                    <a:pt x="0" y="1186"/>
                  </a:lnTo>
                  <a:lnTo>
                    <a:pt x="1216" y="2402"/>
                  </a:lnTo>
                  <a:lnTo>
                    <a:pt x="2432" y="1186"/>
                  </a:lnTo>
                  <a:lnTo>
                    <a:pt x="1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9"/>
            <p:cNvSpPr/>
            <p:nvPr/>
          </p:nvSpPr>
          <p:spPr>
            <a:xfrm>
              <a:off x="6735200" y="4919825"/>
              <a:ext cx="60050" cy="60050"/>
            </a:xfrm>
            <a:custGeom>
              <a:avLst/>
              <a:gdLst/>
              <a:ahLst/>
              <a:cxnLst/>
              <a:rect l="l" t="t" r="r" b="b"/>
              <a:pathLst>
                <a:path w="2402" h="2402" extrusionOk="0">
                  <a:moveTo>
                    <a:pt x="1186" y="0"/>
                  </a:moveTo>
                  <a:lnTo>
                    <a:pt x="0" y="1186"/>
                  </a:lnTo>
                  <a:lnTo>
                    <a:pt x="1216" y="2401"/>
                  </a:lnTo>
                  <a:lnTo>
                    <a:pt x="2402" y="1216"/>
                  </a:lnTo>
                  <a:lnTo>
                    <a:pt x="11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9"/>
            <p:cNvSpPr/>
            <p:nvPr/>
          </p:nvSpPr>
          <p:spPr>
            <a:xfrm>
              <a:off x="6735200" y="4805825"/>
              <a:ext cx="60050" cy="60825"/>
            </a:xfrm>
            <a:custGeom>
              <a:avLst/>
              <a:gdLst/>
              <a:ahLst/>
              <a:cxnLst/>
              <a:rect l="l" t="t" r="r" b="b"/>
              <a:pathLst>
                <a:path w="2402" h="2433" extrusionOk="0">
                  <a:moveTo>
                    <a:pt x="1186" y="1"/>
                  </a:moveTo>
                  <a:lnTo>
                    <a:pt x="0" y="1217"/>
                  </a:lnTo>
                  <a:lnTo>
                    <a:pt x="1186" y="2432"/>
                  </a:lnTo>
                  <a:lnTo>
                    <a:pt x="2402" y="1217"/>
                  </a:lnTo>
                  <a:lnTo>
                    <a:pt x="1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9"/>
            <p:cNvSpPr/>
            <p:nvPr/>
          </p:nvSpPr>
          <p:spPr>
            <a:xfrm>
              <a:off x="6734425" y="4692600"/>
              <a:ext cx="60825" cy="60075"/>
            </a:xfrm>
            <a:custGeom>
              <a:avLst/>
              <a:gdLst/>
              <a:ahLst/>
              <a:cxnLst/>
              <a:rect l="l" t="t" r="r" b="b"/>
              <a:pathLst>
                <a:path w="2433" h="2403" extrusionOk="0">
                  <a:moveTo>
                    <a:pt x="1217" y="1"/>
                  </a:moveTo>
                  <a:lnTo>
                    <a:pt x="1" y="1186"/>
                  </a:lnTo>
                  <a:lnTo>
                    <a:pt x="1217" y="2402"/>
                  </a:lnTo>
                  <a:lnTo>
                    <a:pt x="2433" y="1186"/>
                  </a:lnTo>
                  <a:lnTo>
                    <a:pt x="1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9"/>
            <p:cNvSpPr/>
            <p:nvPr/>
          </p:nvSpPr>
          <p:spPr>
            <a:xfrm>
              <a:off x="6734425" y="4578625"/>
              <a:ext cx="60075" cy="60050"/>
            </a:xfrm>
            <a:custGeom>
              <a:avLst/>
              <a:gdLst/>
              <a:ahLst/>
              <a:cxnLst/>
              <a:rect l="l" t="t" r="r" b="b"/>
              <a:pathLst>
                <a:path w="2403" h="2402" extrusionOk="0">
                  <a:moveTo>
                    <a:pt x="1217" y="0"/>
                  </a:moveTo>
                  <a:lnTo>
                    <a:pt x="1" y="1186"/>
                  </a:lnTo>
                  <a:lnTo>
                    <a:pt x="1217" y="2402"/>
                  </a:lnTo>
                  <a:lnTo>
                    <a:pt x="2402" y="1186"/>
                  </a:lnTo>
                  <a:lnTo>
                    <a:pt x="1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9"/>
            <p:cNvSpPr/>
            <p:nvPr/>
          </p:nvSpPr>
          <p:spPr>
            <a:xfrm>
              <a:off x="6734425" y="4464650"/>
              <a:ext cx="60075" cy="60050"/>
            </a:xfrm>
            <a:custGeom>
              <a:avLst/>
              <a:gdLst/>
              <a:ahLst/>
              <a:cxnLst/>
              <a:rect l="l" t="t" r="r" b="b"/>
              <a:pathLst>
                <a:path w="2403" h="2402" extrusionOk="0">
                  <a:moveTo>
                    <a:pt x="1186" y="0"/>
                  </a:moveTo>
                  <a:lnTo>
                    <a:pt x="1" y="1216"/>
                  </a:lnTo>
                  <a:lnTo>
                    <a:pt x="1186" y="2401"/>
                  </a:lnTo>
                  <a:lnTo>
                    <a:pt x="2402" y="1216"/>
                  </a:lnTo>
                  <a:lnTo>
                    <a:pt x="11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9"/>
            <p:cNvSpPr/>
            <p:nvPr/>
          </p:nvSpPr>
          <p:spPr>
            <a:xfrm>
              <a:off x="6733675" y="4350650"/>
              <a:ext cx="60825" cy="60825"/>
            </a:xfrm>
            <a:custGeom>
              <a:avLst/>
              <a:gdLst/>
              <a:ahLst/>
              <a:cxnLst/>
              <a:rect l="l" t="t" r="r" b="b"/>
              <a:pathLst>
                <a:path w="2433" h="2433" extrusionOk="0">
                  <a:moveTo>
                    <a:pt x="1216" y="1"/>
                  </a:moveTo>
                  <a:lnTo>
                    <a:pt x="0" y="1217"/>
                  </a:lnTo>
                  <a:lnTo>
                    <a:pt x="1216" y="2432"/>
                  </a:lnTo>
                  <a:lnTo>
                    <a:pt x="2432" y="1217"/>
                  </a:lnTo>
                  <a:lnTo>
                    <a:pt x="1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9"/>
            <p:cNvSpPr/>
            <p:nvPr/>
          </p:nvSpPr>
          <p:spPr>
            <a:xfrm>
              <a:off x="6733675" y="4237425"/>
              <a:ext cx="60050" cy="60075"/>
            </a:xfrm>
            <a:custGeom>
              <a:avLst/>
              <a:gdLst/>
              <a:ahLst/>
              <a:cxnLst/>
              <a:rect l="l" t="t" r="r" b="b"/>
              <a:pathLst>
                <a:path w="2402" h="2403" extrusionOk="0">
                  <a:moveTo>
                    <a:pt x="1216" y="1"/>
                  </a:moveTo>
                  <a:lnTo>
                    <a:pt x="0" y="1186"/>
                  </a:lnTo>
                  <a:lnTo>
                    <a:pt x="1216" y="2402"/>
                  </a:lnTo>
                  <a:lnTo>
                    <a:pt x="2402" y="1186"/>
                  </a:lnTo>
                  <a:lnTo>
                    <a:pt x="1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a:off x="6733675" y="4123450"/>
              <a:ext cx="60050" cy="60050"/>
            </a:xfrm>
            <a:custGeom>
              <a:avLst/>
              <a:gdLst/>
              <a:ahLst/>
              <a:cxnLst/>
              <a:rect l="l" t="t" r="r" b="b"/>
              <a:pathLst>
                <a:path w="2402" h="2402" extrusionOk="0">
                  <a:moveTo>
                    <a:pt x="1186" y="1"/>
                  </a:moveTo>
                  <a:lnTo>
                    <a:pt x="0" y="1216"/>
                  </a:lnTo>
                  <a:lnTo>
                    <a:pt x="1216" y="2402"/>
                  </a:lnTo>
                  <a:lnTo>
                    <a:pt x="2402" y="1216"/>
                  </a:lnTo>
                  <a:lnTo>
                    <a:pt x="1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9"/>
            <p:cNvSpPr/>
            <p:nvPr/>
          </p:nvSpPr>
          <p:spPr>
            <a:xfrm>
              <a:off x="6733675" y="4009475"/>
              <a:ext cx="60050" cy="60050"/>
            </a:xfrm>
            <a:custGeom>
              <a:avLst/>
              <a:gdLst/>
              <a:ahLst/>
              <a:cxnLst/>
              <a:rect l="l" t="t" r="r" b="b"/>
              <a:pathLst>
                <a:path w="2402" h="2402" extrusionOk="0">
                  <a:moveTo>
                    <a:pt x="1186" y="0"/>
                  </a:moveTo>
                  <a:lnTo>
                    <a:pt x="0" y="1216"/>
                  </a:lnTo>
                  <a:lnTo>
                    <a:pt x="1186" y="2401"/>
                  </a:lnTo>
                  <a:lnTo>
                    <a:pt x="2402" y="1216"/>
                  </a:lnTo>
                  <a:lnTo>
                    <a:pt x="11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9"/>
            <p:cNvSpPr/>
            <p:nvPr/>
          </p:nvSpPr>
          <p:spPr>
            <a:xfrm>
              <a:off x="6732925" y="3895475"/>
              <a:ext cx="60800" cy="60825"/>
            </a:xfrm>
            <a:custGeom>
              <a:avLst/>
              <a:gdLst/>
              <a:ahLst/>
              <a:cxnLst/>
              <a:rect l="l" t="t" r="r" b="b"/>
              <a:pathLst>
                <a:path w="2432" h="2433" extrusionOk="0">
                  <a:moveTo>
                    <a:pt x="1216" y="1"/>
                  </a:moveTo>
                  <a:lnTo>
                    <a:pt x="0" y="1217"/>
                  </a:lnTo>
                  <a:lnTo>
                    <a:pt x="1216" y="2433"/>
                  </a:lnTo>
                  <a:lnTo>
                    <a:pt x="2432" y="1217"/>
                  </a:lnTo>
                  <a:lnTo>
                    <a:pt x="1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9"/>
            <p:cNvSpPr/>
            <p:nvPr/>
          </p:nvSpPr>
          <p:spPr>
            <a:xfrm>
              <a:off x="6732925" y="3782250"/>
              <a:ext cx="60050" cy="60075"/>
            </a:xfrm>
            <a:custGeom>
              <a:avLst/>
              <a:gdLst/>
              <a:ahLst/>
              <a:cxnLst/>
              <a:rect l="l" t="t" r="r" b="b"/>
              <a:pathLst>
                <a:path w="2402" h="2403" extrusionOk="0">
                  <a:moveTo>
                    <a:pt x="1216" y="1"/>
                  </a:moveTo>
                  <a:lnTo>
                    <a:pt x="0" y="1186"/>
                  </a:lnTo>
                  <a:lnTo>
                    <a:pt x="1216" y="2402"/>
                  </a:lnTo>
                  <a:lnTo>
                    <a:pt x="2401" y="1186"/>
                  </a:lnTo>
                  <a:lnTo>
                    <a:pt x="1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9"/>
            <p:cNvSpPr/>
            <p:nvPr/>
          </p:nvSpPr>
          <p:spPr>
            <a:xfrm>
              <a:off x="6732925" y="3668275"/>
              <a:ext cx="60050" cy="60050"/>
            </a:xfrm>
            <a:custGeom>
              <a:avLst/>
              <a:gdLst/>
              <a:ahLst/>
              <a:cxnLst/>
              <a:rect l="l" t="t" r="r" b="b"/>
              <a:pathLst>
                <a:path w="2402" h="2402" extrusionOk="0">
                  <a:moveTo>
                    <a:pt x="1186" y="1"/>
                  </a:moveTo>
                  <a:lnTo>
                    <a:pt x="0" y="1216"/>
                  </a:lnTo>
                  <a:lnTo>
                    <a:pt x="1186" y="2402"/>
                  </a:lnTo>
                  <a:lnTo>
                    <a:pt x="2401" y="1216"/>
                  </a:lnTo>
                  <a:lnTo>
                    <a:pt x="1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p:nvPr/>
          </p:nvSpPr>
          <p:spPr>
            <a:xfrm>
              <a:off x="6732150" y="3554300"/>
              <a:ext cx="60825" cy="60800"/>
            </a:xfrm>
            <a:custGeom>
              <a:avLst/>
              <a:gdLst/>
              <a:ahLst/>
              <a:cxnLst/>
              <a:rect l="l" t="t" r="r" b="b"/>
              <a:pathLst>
                <a:path w="2433" h="2432" extrusionOk="0">
                  <a:moveTo>
                    <a:pt x="1217" y="0"/>
                  </a:moveTo>
                  <a:lnTo>
                    <a:pt x="1" y="1216"/>
                  </a:lnTo>
                  <a:lnTo>
                    <a:pt x="1217" y="2432"/>
                  </a:lnTo>
                  <a:lnTo>
                    <a:pt x="2432" y="1216"/>
                  </a:lnTo>
                  <a:lnTo>
                    <a:pt x="1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9"/>
            <p:cNvSpPr/>
            <p:nvPr/>
          </p:nvSpPr>
          <p:spPr>
            <a:xfrm>
              <a:off x="6732150" y="3441075"/>
              <a:ext cx="60825" cy="60050"/>
            </a:xfrm>
            <a:custGeom>
              <a:avLst/>
              <a:gdLst/>
              <a:ahLst/>
              <a:cxnLst/>
              <a:rect l="l" t="t" r="r" b="b"/>
              <a:pathLst>
                <a:path w="2433" h="2402" extrusionOk="0">
                  <a:moveTo>
                    <a:pt x="1217" y="0"/>
                  </a:moveTo>
                  <a:lnTo>
                    <a:pt x="1" y="1186"/>
                  </a:lnTo>
                  <a:lnTo>
                    <a:pt x="1217" y="2402"/>
                  </a:lnTo>
                  <a:lnTo>
                    <a:pt x="2432" y="1186"/>
                  </a:lnTo>
                  <a:lnTo>
                    <a:pt x="1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9"/>
            <p:cNvSpPr/>
            <p:nvPr/>
          </p:nvSpPr>
          <p:spPr>
            <a:xfrm>
              <a:off x="6732150" y="3327075"/>
              <a:ext cx="60050" cy="60075"/>
            </a:xfrm>
            <a:custGeom>
              <a:avLst/>
              <a:gdLst/>
              <a:ahLst/>
              <a:cxnLst/>
              <a:rect l="l" t="t" r="r" b="b"/>
              <a:pathLst>
                <a:path w="2402" h="2403" extrusionOk="0">
                  <a:moveTo>
                    <a:pt x="1186" y="1"/>
                  </a:moveTo>
                  <a:lnTo>
                    <a:pt x="1" y="1186"/>
                  </a:lnTo>
                  <a:lnTo>
                    <a:pt x="1217" y="2402"/>
                  </a:lnTo>
                  <a:lnTo>
                    <a:pt x="2402" y="1217"/>
                  </a:lnTo>
                  <a:lnTo>
                    <a:pt x="1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9"/>
            <p:cNvSpPr/>
            <p:nvPr/>
          </p:nvSpPr>
          <p:spPr>
            <a:xfrm>
              <a:off x="6849175" y="4919825"/>
              <a:ext cx="60050" cy="60800"/>
            </a:xfrm>
            <a:custGeom>
              <a:avLst/>
              <a:gdLst/>
              <a:ahLst/>
              <a:cxnLst/>
              <a:rect l="l" t="t" r="r" b="b"/>
              <a:pathLst>
                <a:path w="2402" h="2432" extrusionOk="0">
                  <a:moveTo>
                    <a:pt x="1186" y="0"/>
                  </a:moveTo>
                  <a:lnTo>
                    <a:pt x="1" y="1216"/>
                  </a:lnTo>
                  <a:lnTo>
                    <a:pt x="1186" y="2432"/>
                  </a:lnTo>
                  <a:lnTo>
                    <a:pt x="2402" y="1216"/>
                  </a:lnTo>
                  <a:lnTo>
                    <a:pt x="11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9"/>
            <p:cNvSpPr/>
            <p:nvPr/>
          </p:nvSpPr>
          <p:spPr>
            <a:xfrm>
              <a:off x="6848425" y="4806600"/>
              <a:ext cx="60800" cy="60050"/>
            </a:xfrm>
            <a:custGeom>
              <a:avLst/>
              <a:gdLst/>
              <a:ahLst/>
              <a:cxnLst/>
              <a:rect l="l" t="t" r="r" b="b"/>
              <a:pathLst>
                <a:path w="2432" h="2402" extrusionOk="0">
                  <a:moveTo>
                    <a:pt x="1216" y="0"/>
                  </a:moveTo>
                  <a:lnTo>
                    <a:pt x="0" y="1186"/>
                  </a:lnTo>
                  <a:lnTo>
                    <a:pt x="1216" y="2401"/>
                  </a:lnTo>
                  <a:lnTo>
                    <a:pt x="2432" y="1186"/>
                  </a:lnTo>
                  <a:lnTo>
                    <a:pt x="1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9"/>
            <p:cNvSpPr/>
            <p:nvPr/>
          </p:nvSpPr>
          <p:spPr>
            <a:xfrm>
              <a:off x="6848425" y="4692600"/>
              <a:ext cx="60050" cy="60075"/>
            </a:xfrm>
            <a:custGeom>
              <a:avLst/>
              <a:gdLst/>
              <a:ahLst/>
              <a:cxnLst/>
              <a:rect l="l" t="t" r="r" b="b"/>
              <a:pathLst>
                <a:path w="2402" h="2403" extrusionOk="0">
                  <a:moveTo>
                    <a:pt x="1216" y="1"/>
                  </a:moveTo>
                  <a:lnTo>
                    <a:pt x="0" y="1186"/>
                  </a:lnTo>
                  <a:lnTo>
                    <a:pt x="1216" y="2402"/>
                  </a:lnTo>
                  <a:lnTo>
                    <a:pt x="2401" y="1186"/>
                  </a:lnTo>
                  <a:lnTo>
                    <a:pt x="1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9"/>
            <p:cNvSpPr/>
            <p:nvPr/>
          </p:nvSpPr>
          <p:spPr>
            <a:xfrm>
              <a:off x="6848425" y="4578625"/>
              <a:ext cx="60050" cy="60050"/>
            </a:xfrm>
            <a:custGeom>
              <a:avLst/>
              <a:gdLst/>
              <a:ahLst/>
              <a:cxnLst/>
              <a:rect l="l" t="t" r="r" b="b"/>
              <a:pathLst>
                <a:path w="2402" h="2402" extrusionOk="0">
                  <a:moveTo>
                    <a:pt x="1186" y="0"/>
                  </a:moveTo>
                  <a:lnTo>
                    <a:pt x="0" y="1216"/>
                  </a:lnTo>
                  <a:lnTo>
                    <a:pt x="1186" y="2402"/>
                  </a:lnTo>
                  <a:lnTo>
                    <a:pt x="2401" y="1216"/>
                  </a:lnTo>
                  <a:lnTo>
                    <a:pt x="11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9"/>
            <p:cNvSpPr/>
            <p:nvPr/>
          </p:nvSpPr>
          <p:spPr>
            <a:xfrm>
              <a:off x="6847650" y="4464650"/>
              <a:ext cx="60825" cy="60800"/>
            </a:xfrm>
            <a:custGeom>
              <a:avLst/>
              <a:gdLst/>
              <a:ahLst/>
              <a:cxnLst/>
              <a:rect l="l" t="t" r="r" b="b"/>
              <a:pathLst>
                <a:path w="2433" h="2432" extrusionOk="0">
                  <a:moveTo>
                    <a:pt x="1217" y="0"/>
                  </a:moveTo>
                  <a:lnTo>
                    <a:pt x="1" y="1216"/>
                  </a:lnTo>
                  <a:lnTo>
                    <a:pt x="1217" y="2432"/>
                  </a:lnTo>
                  <a:lnTo>
                    <a:pt x="2432" y="1216"/>
                  </a:lnTo>
                  <a:lnTo>
                    <a:pt x="1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9"/>
            <p:cNvSpPr/>
            <p:nvPr/>
          </p:nvSpPr>
          <p:spPr>
            <a:xfrm>
              <a:off x="6847650" y="4351425"/>
              <a:ext cx="60075" cy="60050"/>
            </a:xfrm>
            <a:custGeom>
              <a:avLst/>
              <a:gdLst/>
              <a:ahLst/>
              <a:cxnLst/>
              <a:rect l="l" t="t" r="r" b="b"/>
              <a:pathLst>
                <a:path w="2403" h="2402" extrusionOk="0">
                  <a:moveTo>
                    <a:pt x="1217" y="0"/>
                  </a:moveTo>
                  <a:lnTo>
                    <a:pt x="1" y="1186"/>
                  </a:lnTo>
                  <a:lnTo>
                    <a:pt x="1217" y="2401"/>
                  </a:lnTo>
                  <a:lnTo>
                    <a:pt x="2402" y="1186"/>
                  </a:lnTo>
                  <a:lnTo>
                    <a:pt x="1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9"/>
            <p:cNvSpPr/>
            <p:nvPr/>
          </p:nvSpPr>
          <p:spPr>
            <a:xfrm>
              <a:off x="6847650" y="4237425"/>
              <a:ext cx="60075" cy="60075"/>
            </a:xfrm>
            <a:custGeom>
              <a:avLst/>
              <a:gdLst/>
              <a:ahLst/>
              <a:cxnLst/>
              <a:rect l="l" t="t" r="r" b="b"/>
              <a:pathLst>
                <a:path w="2403" h="2403" extrusionOk="0">
                  <a:moveTo>
                    <a:pt x="1186" y="1"/>
                  </a:moveTo>
                  <a:lnTo>
                    <a:pt x="1" y="1217"/>
                  </a:lnTo>
                  <a:lnTo>
                    <a:pt x="1217" y="2402"/>
                  </a:lnTo>
                  <a:lnTo>
                    <a:pt x="2402" y="1217"/>
                  </a:lnTo>
                  <a:lnTo>
                    <a:pt x="1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9"/>
            <p:cNvSpPr/>
            <p:nvPr/>
          </p:nvSpPr>
          <p:spPr>
            <a:xfrm>
              <a:off x="6847650" y="4123450"/>
              <a:ext cx="60075" cy="60050"/>
            </a:xfrm>
            <a:custGeom>
              <a:avLst/>
              <a:gdLst/>
              <a:ahLst/>
              <a:cxnLst/>
              <a:rect l="l" t="t" r="r" b="b"/>
              <a:pathLst>
                <a:path w="2403" h="2402" extrusionOk="0">
                  <a:moveTo>
                    <a:pt x="1186" y="1"/>
                  </a:moveTo>
                  <a:lnTo>
                    <a:pt x="1" y="1216"/>
                  </a:lnTo>
                  <a:lnTo>
                    <a:pt x="1186" y="2402"/>
                  </a:lnTo>
                  <a:lnTo>
                    <a:pt x="2402" y="1216"/>
                  </a:lnTo>
                  <a:lnTo>
                    <a:pt x="1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9"/>
            <p:cNvSpPr/>
            <p:nvPr/>
          </p:nvSpPr>
          <p:spPr>
            <a:xfrm>
              <a:off x="6846900" y="4009475"/>
              <a:ext cx="60825" cy="60800"/>
            </a:xfrm>
            <a:custGeom>
              <a:avLst/>
              <a:gdLst/>
              <a:ahLst/>
              <a:cxnLst/>
              <a:rect l="l" t="t" r="r" b="b"/>
              <a:pathLst>
                <a:path w="2433" h="2432" extrusionOk="0">
                  <a:moveTo>
                    <a:pt x="1216" y="0"/>
                  </a:moveTo>
                  <a:lnTo>
                    <a:pt x="0" y="1216"/>
                  </a:lnTo>
                  <a:lnTo>
                    <a:pt x="1216" y="2432"/>
                  </a:lnTo>
                  <a:lnTo>
                    <a:pt x="2432" y="1216"/>
                  </a:lnTo>
                  <a:lnTo>
                    <a:pt x="1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9"/>
            <p:cNvSpPr/>
            <p:nvPr/>
          </p:nvSpPr>
          <p:spPr>
            <a:xfrm>
              <a:off x="6846900" y="3896250"/>
              <a:ext cx="60050" cy="60050"/>
            </a:xfrm>
            <a:custGeom>
              <a:avLst/>
              <a:gdLst/>
              <a:ahLst/>
              <a:cxnLst/>
              <a:rect l="l" t="t" r="r" b="b"/>
              <a:pathLst>
                <a:path w="2402" h="2402" extrusionOk="0">
                  <a:moveTo>
                    <a:pt x="1216" y="0"/>
                  </a:moveTo>
                  <a:lnTo>
                    <a:pt x="0" y="1186"/>
                  </a:lnTo>
                  <a:lnTo>
                    <a:pt x="1216" y="2402"/>
                  </a:lnTo>
                  <a:lnTo>
                    <a:pt x="2402" y="1186"/>
                  </a:lnTo>
                  <a:lnTo>
                    <a:pt x="1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9"/>
            <p:cNvSpPr/>
            <p:nvPr/>
          </p:nvSpPr>
          <p:spPr>
            <a:xfrm>
              <a:off x="6846900" y="3782250"/>
              <a:ext cx="60050" cy="60075"/>
            </a:xfrm>
            <a:custGeom>
              <a:avLst/>
              <a:gdLst/>
              <a:ahLst/>
              <a:cxnLst/>
              <a:rect l="l" t="t" r="r" b="b"/>
              <a:pathLst>
                <a:path w="2402" h="2403" extrusionOk="0">
                  <a:moveTo>
                    <a:pt x="1186" y="1"/>
                  </a:moveTo>
                  <a:lnTo>
                    <a:pt x="0" y="1217"/>
                  </a:lnTo>
                  <a:lnTo>
                    <a:pt x="1186" y="2402"/>
                  </a:lnTo>
                  <a:lnTo>
                    <a:pt x="2402" y="1217"/>
                  </a:lnTo>
                  <a:lnTo>
                    <a:pt x="1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9"/>
            <p:cNvSpPr/>
            <p:nvPr/>
          </p:nvSpPr>
          <p:spPr>
            <a:xfrm>
              <a:off x="6846150" y="3668275"/>
              <a:ext cx="60800" cy="60825"/>
            </a:xfrm>
            <a:custGeom>
              <a:avLst/>
              <a:gdLst/>
              <a:ahLst/>
              <a:cxnLst/>
              <a:rect l="l" t="t" r="r" b="b"/>
              <a:pathLst>
                <a:path w="2432" h="2433" extrusionOk="0">
                  <a:moveTo>
                    <a:pt x="1216" y="1"/>
                  </a:moveTo>
                  <a:lnTo>
                    <a:pt x="0" y="1216"/>
                  </a:lnTo>
                  <a:lnTo>
                    <a:pt x="1216" y="2432"/>
                  </a:lnTo>
                  <a:lnTo>
                    <a:pt x="2432" y="1216"/>
                  </a:lnTo>
                  <a:lnTo>
                    <a:pt x="1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9"/>
            <p:cNvSpPr/>
            <p:nvPr/>
          </p:nvSpPr>
          <p:spPr>
            <a:xfrm>
              <a:off x="6846150" y="3555050"/>
              <a:ext cx="60800" cy="60050"/>
            </a:xfrm>
            <a:custGeom>
              <a:avLst/>
              <a:gdLst/>
              <a:ahLst/>
              <a:cxnLst/>
              <a:rect l="l" t="t" r="r" b="b"/>
              <a:pathLst>
                <a:path w="2432" h="2402" extrusionOk="0">
                  <a:moveTo>
                    <a:pt x="1216" y="1"/>
                  </a:moveTo>
                  <a:lnTo>
                    <a:pt x="0" y="1186"/>
                  </a:lnTo>
                  <a:lnTo>
                    <a:pt x="1216" y="2402"/>
                  </a:lnTo>
                  <a:lnTo>
                    <a:pt x="2432" y="1186"/>
                  </a:lnTo>
                  <a:lnTo>
                    <a:pt x="1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9"/>
            <p:cNvSpPr/>
            <p:nvPr/>
          </p:nvSpPr>
          <p:spPr>
            <a:xfrm>
              <a:off x="6846150" y="3441075"/>
              <a:ext cx="60050" cy="60050"/>
            </a:xfrm>
            <a:custGeom>
              <a:avLst/>
              <a:gdLst/>
              <a:ahLst/>
              <a:cxnLst/>
              <a:rect l="l" t="t" r="r" b="b"/>
              <a:pathLst>
                <a:path w="2402" h="2402" extrusionOk="0">
                  <a:moveTo>
                    <a:pt x="1185" y="0"/>
                  </a:moveTo>
                  <a:lnTo>
                    <a:pt x="0" y="1186"/>
                  </a:lnTo>
                  <a:lnTo>
                    <a:pt x="1216" y="2402"/>
                  </a:lnTo>
                  <a:lnTo>
                    <a:pt x="2401" y="1216"/>
                  </a:lnTo>
                  <a:lnTo>
                    <a:pt x="11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9"/>
            <p:cNvSpPr/>
            <p:nvPr/>
          </p:nvSpPr>
          <p:spPr>
            <a:xfrm>
              <a:off x="6846150" y="3327075"/>
              <a:ext cx="60050" cy="60075"/>
            </a:xfrm>
            <a:custGeom>
              <a:avLst/>
              <a:gdLst/>
              <a:ahLst/>
              <a:cxnLst/>
              <a:rect l="l" t="t" r="r" b="b"/>
              <a:pathLst>
                <a:path w="2402" h="2403" extrusionOk="0">
                  <a:moveTo>
                    <a:pt x="1185" y="1"/>
                  </a:moveTo>
                  <a:lnTo>
                    <a:pt x="0" y="1217"/>
                  </a:lnTo>
                  <a:lnTo>
                    <a:pt x="1185" y="2402"/>
                  </a:lnTo>
                  <a:lnTo>
                    <a:pt x="2401" y="1217"/>
                  </a:lnTo>
                  <a:lnTo>
                    <a:pt x="11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9"/>
            <p:cNvSpPr/>
            <p:nvPr/>
          </p:nvSpPr>
          <p:spPr>
            <a:xfrm>
              <a:off x="6962400" y="4920575"/>
              <a:ext cx="60825" cy="60050"/>
            </a:xfrm>
            <a:custGeom>
              <a:avLst/>
              <a:gdLst/>
              <a:ahLst/>
              <a:cxnLst/>
              <a:rect l="l" t="t" r="r" b="b"/>
              <a:pathLst>
                <a:path w="2433" h="2402" extrusionOk="0">
                  <a:moveTo>
                    <a:pt x="1216" y="0"/>
                  </a:moveTo>
                  <a:lnTo>
                    <a:pt x="1" y="1186"/>
                  </a:lnTo>
                  <a:lnTo>
                    <a:pt x="1216" y="2402"/>
                  </a:lnTo>
                  <a:lnTo>
                    <a:pt x="2432" y="1186"/>
                  </a:lnTo>
                  <a:lnTo>
                    <a:pt x="1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9"/>
            <p:cNvSpPr/>
            <p:nvPr/>
          </p:nvSpPr>
          <p:spPr>
            <a:xfrm>
              <a:off x="6962400" y="4806600"/>
              <a:ext cx="60050" cy="60050"/>
            </a:xfrm>
            <a:custGeom>
              <a:avLst/>
              <a:gdLst/>
              <a:ahLst/>
              <a:cxnLst/>
              <a:rect l="l" t="t" r="r" b="b"/>
              <a:pathLst>
                <a:path w="2402" h="2402" extrusionOk="0">
                  <a:moveTo>
                    <a:pt x="1216" y="0"/>
                  </a:moveTo>
                  <a:lnTo>
                    <a:pt x="1" y="1186"/>
                  </a:lnTo>
                  <a:lnTo>
                    <a:pt x="1216" y="2401"/>
                  </a:lnTo>
                  <a:lnTo>
                    <a:pt x="2402" y="1186"/>
                  </a:lnTo>
                  <a:lnTo>
                    <a:pt x="1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9"/>
            <p:cNvSpPr/>
            <p:nvPr/>
          </p:nvSpPr>
          <p:spPr>
            <a:xfrm>
              <a:off x="6962400" y="4692600"/>
              <a:ext cx="60050" cy="60075"/>
            </a:xfrm>
            <a:custGeom>
              <a:avLst/>
              <a:gdLst/>
              <a:ahLst/>
              <a:cxnLst/>
              <a:rect l="l" t="t" r="r" b="b"/>
              <a:pathLst>
                <a:path w="2402" h="2403" extrusionOk="0">
                  <a:moveTo>
                    <a:pt x="1186" y="1"/>
                  </a:moveTo>
                  <a:lnTo>
                    <a:pt x="1" y="1217"/>
                  </a:lnTo>
                  <a:lnTo>
                    <a:pt x="1186" y="2402"/>
                  </a:lnTo>
                  <a:lnTo>
                    <a:pt x="2402" y="1217"/>
                  </a:lnTo>
                  <a:lnTo>
                    <a:pt x="1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9"/>
            <p:cNvSpPr/>
            <p:nvPr/>
          </p:nvSpPr>
          <p:spPr>
            <a:xfrm>
              <a:off x="6961650" y="4578625"/>
              <a:ext cx="60800" cy="60825"/>
            </a:xfrm>
            <a:custGeom>
              <a:avLst/>
              <a:gdLst/>
              <a:ahLst/>
              <a:cxnLst/>
              <a:rect l="l" t="t" r="r" b="b"/>
              <a:pathLst>
                <a:path w="2432" h="2433" extrusionOk="0">
                  <a:moveTo>
                    <a:pt x="1216" y="0"/>
                  </a:moveTo>
                  <a:lnTo>
                    <a:pt x="0" y="1216"/>
                  </a:lnTo>
                  <a:lnTo>
                    <a:pt x="1216" y="2432"/>
                  </a:lnTo>
                  <a:lnTo>
                    <a:pt x="2432" y="1216"/>
                  </a:lnTo>
                  <a:lnTo>
                    <a:pt x="1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9"/>
            <p:cNvSpPr/>
            <p:nvPr/>
          </p:nvSpPr>
          <p:spPr>
            <a:xfrm>
              <a:off x="6961650" y="4465400"/>
              <a:ext cx="60050" cy="60050"/>
            </a:xfrm>
            <a:custGeom>
              <a:avLst/>
              <a:gdLst/>
              <a:ahLst/>
              <a:cxnLst/>
              <a:rect l="l" t="t" r="r" b="b"/>
              <a:pathLst>
                <a:path w="2402" h="2402" extrusionOk="0">
                  <a:moveTo>
                    <a:pt x="1216" y="1"/>
                  </a:moveTo>
                  <a:lnTo>
                    <a:pt x="0" y="1186"/>
                  </a:lnTo>
                  <a:lnTo>
                    <a:pt x="1216" y="2402"/>
                  </a:lnTo>
                  <a:lnTo>
                    <a:pt x="2401" y="1186"/>
                  </a:lnTo>
                  <a:lnTo>
                    <a:pt x="1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9"/>
            <p:cNvSpPr/>
            <p:nvPr/>
          </p:nvSpPr>
          <p:spPr>
            <a:xfrm>
              <a:off x="6961650" y="4351425"/>
              <a:ext cx="60050" cy="60050"/>
            </a:xfrm>
            <a:custGeom>
              <a:avLst/>
              <a:gdLst/>
              <a:ahLst/>
              <a:cxnLst/>
              <a:rect l="l" t="t" r="r" b="b"/>
              <a:pathLst>
                <a:path w="2402" h="2402" extrusionOk="0">
                  <a:moveTo>
                    <a:pt x="1186" y="0"/>
                  </a:moveTo>
                  <a:lnTo>
                    <a:pt x="0" y="1216"/>
                  </a:lnTo>
                  <a:lnTo>
                    <a:pt x="1216" y="2401"/>
                  </a:lnTo>
                  <a:lnTo>
                    <a:pt x="2401" y="1216"/>
                  </a:lnTo>
                  <a:lnTo>
                    <a:pt x="11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9"/>
            <p:cNvSpPr/>
            <p:nvPr/>
          </p:nvSpPr>
          <p:spPr>
            <a:xfrm>
              <a:off x="6961650" y="4237425"/>
              <a:ext cx="60050" cy="60075"/>
            </a:xfrm>
            <a:custGeom>
              <a:avLst/>
              <a:gdLst/>
              <a:ahLst/>
              <a:cxnLst/>
              <a:rect l="l" t="t" r="r" b="b"/>
              <a:pathLst>
                <a:path w="2402" h="2403" extrusionOk="0">
                  <a:moveTo>
                    <a:pt x="1186" y="1"/>
                  </a:moveTo>
                  <a:lnTo>
                    <a:pt x="0" y="1217"/>
                  </a:lnTo>
                  <a:lnTo>
                    <a:pt x="1186" y="2402"/>
                  </a:lnTo>
                  <a:lnTo>
                    <a:pt x="2401" y="1217"/>
                  </a:lnTo>
                  <a:lnTo>
                    <a:pt x="1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9"/>
            <p:cNvSpPr/>
            <p:nvPr/>
          </p:nvSpPr>
          <p:spPr>
            <a:xfrm>
              <a:off x="6960875" y="4123450"/>
              <a:ext cx="60825" cy="60825"/>
            </a:xfrm>
            <a:custGeom>
              <a:avLst/>
              <a:gdLst/>
              <a:ahLst/>
              <a:cxnLst/>
              <a:rect l="l" t="t" r="r" b="b"/>
              <a:pathLst>
                <a:path w="2433" h="2433" extrusionOk="0">
                  <a:moveTo>
                    <a:pt x="1217" y="1"/>
                  </a:moveTo>
                  <a:lnTo>
                    <a:pt x="1" y="1216"/>
                  </a:lnTo>
                  <a:lnTo>
                    <a:pt x="1217" y="2432"/>
                  </a:lnTo>
                  <a:lnTo>
                    <a:pt x="2432" y="1216"/>
                  </a:lnTo>
                  <a:lnTo>
                    <a:pt x="1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9"/>
            <p:cNvSpPr/>
            <p:nvPr/>
          </p:nvSpPr>
          <p:spPr>
            <a:xfrm>
              <a:off x="6960875" y="4010225"/>
              <a:ext cx="60075" cy="60050"/>
            </a:xfrm>
            <a:custGeom>
              <a:avLst/>
              <a:gdLst/>
              <a:ahLst/>
              <a:cxnLst/>
              <a:rect l="l" t="t" r="r" b="b"/>
              <a:pathLst>
                <a:path w="2403" h="2402" extrusionOk="0">
                  <a:moveTo>
                    <a:pt x="1217" y="1"/>
                  </a:moveTo>
                  <a:lnTo>
                    <a:pt x="1" y="1186"/>
                  </a:lnTo>
                  <a:lnTo>
                    <a:pt x="1217" y="2402"/>
                  </a:lnTo>
                  <a:lnTo>
                    <a:pt x="2402" y="1186"/>
                  </a:lnTo>
                  <a:lnTo>
                    <a:pt x="1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9"/>
            <p:cNvSpPr/>
            <p:nvPr/>
          </p:nvSpPr>
          <p:spPr>
            <a:xfrm>
              <a:off x="6960875" y="3896250"/>
              <a:ext cx="60075" cy="60050"/>
            </a:xfrm>
            <a:custGeom>
              <a:avLst/>
              <a:gdLst/>
              <a:ahLst/>
              <a:cxnLst/>
              <a:rect l="l" t="t" r="r" b="b"/>
              <a:pathLst>
                <a:path w="2403" h="2402" extrusionOk="0">
                  <a:moveTo>
                    <a:pt x="1186" y="0"/>
                  </a:moveTo>
                  <a:lnTo>
                    <a:pt x="1" y="1216"/>
                  </a:lnTo>
                  <a:lnTo>
                    <a:pt x="1186" y="2402"/>
                  </a:lnTo>
                  <a:lnTo>
                    <a:pt x="2402" y="1216"/>
                  </a:lnTo>
                  <a:lnTo>
                    <a:pt x="11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9"/>
            <p:cNvSpPr/>
            <p:nvPr/>
          </p:nvSpPr>
          <p:spPr>
            <a:xfrm>
              <a:off x="6960125" y="3782250"/>
              <a:ext cx="60825" cy="60825"/>
            </a:xfrm>
            <a:custGeom>
              <a:avLst/>
              <a:gdLst/>
              <a:ahLst/>
              <a:cxnLst/>
              <a:rect l="l" t="t" r="r" b="b"/>
              <a:pathLst>
                <a:path w="2433" h="2433" extrusionOk="0">
                  <a:moveTo>
                    <a:pt x="1216" y="1"/>
                  </a:moveTo>
                  <a:lnTo>
                    <a:pt x="0" y="1217"/>
                  </a:lnTo>
                  <a:lnTo>
                    <a:pt x="1216" y="2433"/>
                  </a:lnTo>
                  <a:lnTo>
                    <a:pt x="2432" y="1217"/>
                  </a:lnTo>
                  <a:lnTo>
                    <a:pt x="1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9"/>
            <p:cNvSpPr/>
            <p:nvPr/>
          </p:nvSpPr>
          <p:spPr>
            <a:xfrm>
              <a:off x="6960125" y="3669025"/>
              <a:ext cx="60825" cy="60075"/>
            </a:xfrm>
            <a:custGeom>
              <a:avLst/>
              <a:gdLst/>
              <a:ahLst/>
              <a:cxnLst/>
              <a:rect l="l" t="t" r="r" b="b"/>
              <a:pathLst>
                <a:path w="2433" h="2403" extrusionOk="0">
                  <a:moveTo>
                    <a:pt x="1216" y="1"/>
                  </a:moveTo>
                  <a:lnTo>
                    <a:pt x="0" y="1186"/>
                  </a:lnTo>
                  <a:lnTo>
                    <a:pt x="1216" y="2402"/>
                  </a:lnTo>
                  <a:lnTo>
                    <a:pt x="2432" y="1186"/>
                  </a:lnTo>
                  <a:lnTo>
                    <a:pt x="1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9"/>
            <p:cNvSpPr/>
            <p:nvPr/>
          </p:nvSpPr>
          <p:spPr>
            <a:xfrm>
              <a:off x="6960125" y="3555050"/>
              <a:ext cx="60050" cy="60050"/>
            </a:xfrm>
            <a:custGeom>
              <a:avLst/>
              <a:gdLst/>
              <a:ahLst/>
              <a:cxnLst/>
              <a:rect l="l" t="t" r="r" b="b"/>
              <a:pathLst>
                <a:path w="2402" h="2402" extrusionOk="0">
                  <a:moveTo>
                    <a:pt x="1186" y="1"/>
                  </a:moveTo>
                  <a:lnTo>
                    <a:pt x="0" y="1186"/>
                  </a:lnTo>
                  <a:lnTo>
                    <a:pt x="1216" y="2402"/>
                  </a:lnTo>
                  <a:lnTo>
                    <a:pt x="2402" y="1216"/>
                  </a:lnTo>
                  <a:lnTo>
                    <a:pt x="1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9"/>
            <p:cNvSpPr/>
            <p:nvPr/>
          </p:nvSpPr>
          <p:spPr>
            <a:xfrm>
              <a:off x="6960125" y="3441075"/>
              <a:ext cx="60050" cy="60050"/>
            </a:xfrm>
            <a:custGeom>
              <a:avLst/>
              <a:gdLst/>
              <a:ahLst/>
              <a:cxnLst/>
              <a:rect l="l" t="t" r="r" b="b"/>
              <a:pathLst>
                <a:path w="2402" h="2402" extrusionOk="0">
                  <a:moveTo>
                    <a:pt x="1186" y="0"/>
                  </a:moveTo>
                  <a:lnTo>
                    <a:pt x="0" y="1216"/>
                  </a:lnTo>
                  <a:lnTo>
                    <a:pt x="1186" y="2402"/>
                  </a:lnTo>
                  <a:lnTo>
                    <a:pt x="2402" y="1216"/>
                  </a:lnTo>
                  <a:lnTo>
                    <a:pt x="11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9"/>
            <p:cNvSpPr/>
            <p:nvPr/>
          </p:nvSpPr>
          <p:spPr>
            <a:xfrm>
              <a:off x="6959375" y="3327075"/>
              <a:ext cx="60800" cy="60825"/>
            </a:xfrm>
            <a:custGeom>
              <a:avLst/>
              <a:gdLst/>
              <a:ahLst/>
              <a:cxnLst/>
              <a:rect l="l" t="t" r="r" b="b"/>
              <a:pathLst>
                <a:path w="2432" h="2433" extrusionOk="0">
                  <a:moveTo>
                    <a:pt x="1216" y="1"/>
                  </a:moveTo>
                  <a:lnTo>
                    <a:pt x="0" y="1217"/>
                  </a:lnTo>
                  <a:lnTo>
                    <a:pt x="1216" y="2433"/>
                  </a:lnTo>
                  <a:lnTo>
                    <a:pt x="2432" y="1217"/>
                  </a:lnTo>
                  <a:lnTo>
                    <a:pt x="1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9"/>
            <p:cNvSpPr/>
            <p:nvPr/>
          </p:nvSpPr>
          <p:spPr>
            <a:xfrm>
              <a:off x="7076375" y="4920575"/>
              <a:ext cx="60075" cy="60050"/>
            </a:xfrm>
            <a:custGeom>
              <a:avLst/>
              <a:gdLst/>
              <a:ahLst/>
              <a:cxnLst/>
              <a:rect l="l" t="t" r="r" b="b"/>
              <a:pathLst>
                <a:path w="2403" h="2402" extrusionOk="0">
                  <a:moveTo>
                    <a:pt x="1217" y="0"/>
                  </a:moveTo>
                  <a:lnTo>
                    <a:pt x="1" y="1186"/>
                  </a:lnTo>
                  <a:lnTo>
                    <a:pt x="1217" y="2402"/>
                  </a:lnTo>
                  <a:lnTo>
                    <a:pt x="2402" y="1186"/>
                  </a:lnTo>
                  <a:lnTo>
                    <a:pt x="1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p:nvPr/>
          </p:nvSpPr>
          <p:spPr>
            <a:xfrm>
              <a:off x="7076375" y="4806600"/>
              <a:ext cx="60075" cy="60050"/>
            </a:xfrm>
            <a:custGeom>
              <a:avLst/>
              <a:gdLst/>
              <a:ahLst/>
              <a:cxnLst/>
              <a:rect l="l" t="t" r="r" b="b"/>
              <a:pathLst>
                <a:path w="2403" h="2402" extrusionOk="0">
                  <a:moveTo>
                    <a:pt x="1186" y="0"/>
                  </a:moveTo>
                  <a:lnTo>
                    <a:pt x="1" y="1216"/>
                  </a:lnTo>
                  <a:lnTo>
                    <a:pt x="1186" y="2401"/>
                  </a:lnTo>
                  <a:lnTo>
                    <a:pt x="2402" y="1216"/>
                  </a:lnTo>
                  <a:lnTo>
                    <a:pt x="11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9"/>
            <p:cNvSpPr/>
            <p:nvPr/>
          </p:nvSpPr>
          <p:spPr>
            <a:xfrm>
              <a:off x="7075625" y="4692600"/>
              <a:ext cx="60825" cy="60825"/>
            </a:xfrm>
            <a:custGeom>
              <a:avLst/>
              <a:gdLst/>
              <a:ahLst/>
              <a:cxnLst/>
              <a:rect l="l" t="t" r="r" b="b"/>
              <a:pathLst>
                <a:path w="2433" h="2433" extrusionOk="0">
                  <a:moveTo>
                    <a:pt x="1216" y="1"/>
                  </a:moveTo>
                  <a:lnTo>
                    <a:pt x="1" y="1217"/>
                  </a:lnTo>
                  <a:lnTo>
                    <a:pt x="1216" y="2432"/>
                  </a:lnTo>
                  <a:lnTo>
                    <a:pt x="2432" y="1217"/>
                  </a:lnTo>
                  <a:lnTo>
                    <a:pt x="1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9"/>
            <p:cNvSpPr/>
            <p:nvPr/>
          </p:nvSpPr>
          <p:spPr>
            <a:xfrm>
              <a:off x="7075625" y="4579375"/>
              <a:ext cx="60050" cy="60075"/>
            </a:xfrm>
            <a:custGeom>
              <a:avLst/>
              <a:gdLst/>
              <a:ahLst/>
              <a:cxnLst/>
              <a:rect l="l" t="t" r="r" b="b"/>
              <a:pathLst>
                <a:path w="2402" h="2403" extrusionOk="0">
                  <a:moveTo>
                    <a:pt x="1216" y="1"/>
                  </a:moveTo>
                  <a:lnTo>
                    <a:pt x="1" y="1186"/>
                  </a:lnTo>
                  <a:lnTo>
                    <a:pt x="1216" y="2402"/>
                  </a:lnTo>
                  <a:lnTo>
                    <a:pt x="2402" y="1186"/>
                  </a:lnTo>
                  <a:lnTo>
                    <a:pt x="1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9"/>
            <p:cNvSpPr/>
            <p:nvPr/>
          </p:nvSpPr>
          <p:spPr>
            <a:xfrm>
              <a:off x="7075625" y="4465400"/>
              <a:ext cx="60050" cy="60050"/>
            </a:xfrm>
            <a:custGeom>
              <a:avLst/>
              <a:gdLst/>
              <a:ahLst/>
              <a:cxnLst/>
              <a:rect l="l" t="t" r="r" b="b"/>
              <a:pathLst>
                <a:path w="2402" h="2402" extrusionOk="0">
                  <a:moveTo>
                    <a:pt x="1186" y="1"/>
                  </a:moveTo>
                  <a:lnTo>
                    <a:pt x="1" y="1216"/>
                  </a:lnTo>
                  <a:lnTo>
                    <a:pt x="1216" y="2402"/>
                  </a:lnTo>
                  <a:lnTo>
                    <a:pt x="2402" y="1216"/>
                  </a:lnTo>
                  <a:lnTo>
                    <a:pt x="1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9"/>
            <p:cNvSpPr/>
            <p:nvPr/>
          </p:nvSpPr>
          <p:spPr>
            <a:xfrm>
              <a:off x="7075625" y="4351425"/>
              <a:ext cx="60050" cy="60050"/>
            </a:xfrm>
            <a:custGeom>
              <a:avLst/>
              <a:gdLst/>
              <a:ahLst/>
              <a:cxnLst/>
              <a:rect l="l" t="t" r="r" b="b"/>
              <a:pathLst>
                <a:path w="2402" h="2402" extrusionOk="0">
                  <a:moveTo>
                    <a:pt x="1186" y="0"/>
                  </a:moveTo>
                  <a:lnTo>
                    <a:pt x="1" y="1216"/>
                  </a:lnTo>
                  <a:lnTo>
                    <a:pt x="1186" y="2401"/>
                  </a:lnTo>
                  <a:lnTo>
                    <a:pt x="2402" y="1216"/>
                  </a:lnTo>
                  <a:lnTo>
                    <a:pt x="11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9"/>
            <p:cNvSpPr/>
            <p:nvPr/>
          </p:nvSpPr>
          <p:spPr>
            <a:xfrm>
              <a:off x="7074875" y="4237425"/>
              <a:ext cx="60800" cy="60825"/>
            </a:xfrm>
            <a:custGeom>
              <a:avLst/>
              <a:gdLst/>
              <a:ahLst/>
              <a:cxnLst/>
              <a:rect l="l" t="t" r="r" b="b"/>
              <a:pathLst>
                <a:path w="2432" h="2433" extrusionOk="0">
                  <a:moveTo>
                    <a:pt x="1216" y="1"/>
                  </a:moveTo>
                  <a:lnTo>
                    <a:pt x="0" y="1217"/>
                  </a:lnTo>
                  <a:lnTo>
                    <a:pt x="1216" y="2433"/>
                  </a:lnTo>
                  <a:lnTo>
                    <a:pt x="2432" y="1217"/>
                  </a:lnTo>
                  <a:lnTo>
                    <a:pt x="1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9"/>
            <p:cNvSpPr/>
            <p:nvPr/>
          </p:nvSpPr>
          <p:spPr>
            <a:xfrm>
              <a:off x="7074875" y="4124200"/>
              <a:ext cx="60050" cy="60075"/>
            </a:xfrm>
            <a:custGeom>
              <a:avLst/>
              <a:gdLst/>
              <a:ahLst/>
              <a:cxnLst/>
              <a:rect l="l" t="t" r="r" b="b"/>
              <a:pathLst>
                <a:path w="2402" h="2403" extrusionOk="0">
                  <a:moveTo>
                    <a:pt x="1216" y="1"/>
                  </a:moveTo>
                  <a:lnTo>
                    <a:pt x="0" y="1186"/>
                  </a:lnTo>
                  <a:lnTo>
                    <a:pt x="1216" y="2402"/>
                  </a:lnTo>
                  <a:lnTo>
                    <a:pt x="2401" y="1186"/>
                  </a:lnTo>
                  <a:lnTo>
                    <a:pt x="12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9"/>
            <p:cNvSpPr/>
            <p:nvPr/>
          </p:nvSpPr>
          <p:spPr>
            <a:xfrm>
              <a:off x="7074875" y="4010225"/>
              <a:ext cx="60050" cy="60050"/>
            </a:xfrm>
            <a:custGeom>
              <a:avLst/>
              <a:gdLst/>
              <a:ahLst/>
              <a:cxnLst/>
              <a:rect l="l" t="t" r="r" b="b"/>
              <a:pathLst>
                <a:path w="2402" h="2402" extrusionOk="0">
                  <a:moveTo>
                    <a:pt x="1186" y="1"/>
                  </a:moveTo>
                  <a:lnTo>
                    <a:pt x="0" y="1216"/>
                  </a:lnTo>
                  <a:lnTo>
                    <a:pt x="1186" y="2402"/>
                  </a:lnTo>
                  <a:lnTo>
                    <a:pt x="2401" y="1216"/>
                  </a:lnTo>
                  <a:lnTo>
                    <a:pt x="1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9"/>
            <p:cNvSpPr/>
            <p:nvPr/>
          </p:nvSpPr>
          <p:spPr>
            <a:xfrm>
              <a:off x="7074100" y="3896250"/>
              <a:ext cx="60825" cy="60800"/>
            </a:xfrm>
            <a:custGeom>
              <a:avLst/>
              <a:gdLst/>
              <a:ahLst/>
              <a:cxnLst/>
              <a:rect l="l" t="t" r="r" b="b"/>
              <a:pathLst>
                <a:path w="2433" h="2432" extrusionOk="0">
                  <a:moveTo>
                    <a:pt x="1217" y="0"/>
                  </a:moveTo>
                  <a:lnTo>
                    <a:pt x="1" y="1216"/>
                  </a:lnTo>
                  <a:lnTo>
                    <a:pt x="1217" y="2432"/>
                  </a:lnTo>
                  <a:lnTo>
                    <a:pt x="2432" y="1216"/>
                  </a:lnTo>
                  <a:lnTo>
                    <a:pt x="1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9"/>
            <p:cNvSpPr/>
            <p:nvPr/>
          </p:nvSpPr>
          <p:spPr>
            <a:xfrm>
              <a:off x="7074100" y="3783025"/>
              <a:ext cx="60825" cy="60050"/>
            </a:xfrm>
            <a:custGeom>
              <a:avLst/>
              <a:gdLst/>
              <a:ahLst/>
              <a:cxnLst/>
              <a:rect l="l" t="t" r="r" b="b"/>
              <a:pathLst>
                <a:path w="2433" h="2402" extrusionOk="0">
                  <a:moveTo>
                    <a:pt x="1217" y="0"/>
                  </a:moveTo>
                  <a:lnTo>
                    <a:pt x="1" y="1186"/>
                  </a:lnTo>
                  <a:lnTo>
                    <a:pt x="1217" y="2402"/>
                  </a:lnTo>
                  <a:lnTo>
                    <a:pt x="2432" y="1186"/>
                  </a:lnTo>
                  <a:lnTo>
                    <a:pt x="1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9"/>
            <p:cNvSpPr/>
            <p:nvPr/>
          </p:nvSpPr>
          <p:spPr>
            <a:xfrm>
              <a:off x="7074100" y="3669025"/>
              <a:ext cx="60050" cy="60075"/>
            </a:xfrm>
            <a:custGeom>
              <a:avLst/>
              <a:gdLst/>
              <a:ahLst/>
              <a:cxnLst/>
              <a:rect l="l" t="t" r="r" b="b"/>
              <a:pathLst>
                <a:path w="2402" h="2403" extrusionOk="0">
                  <a:moveTo>
                    <a:pt x="1186" y="1"/>
                  </a:moveTo>
                  <a:lnTo>
                    <a:pt x="1" y="1186"/>
                  </a:lnTo>
                  <a:lnTo>
                    <a:pt x="1217" y="2402"/>
                  </a:lnTo>
                  <a:lnTo>
                    <a:pt x="2402" y="1217"/>
                  </a:lnTo>
                  <a:lnTo>
                    <a:pt x="1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9"/>
            <p:cNvSpPr/>
            <p:nvPr/>
          </p:nvSpPr>
          <p:spPr>
            <a:xfrm>
              <a:off x="7074100" y="3555050"/>
              <a:ext cx="60050" cy="60050"/>
            </a:xfrm>
            <a:custGeom>
              <a:avLst/>
              <a:gdLst/>
              <a:ahLst/>
              <a:cxnLst/>
              <a:rect l="l" t="t" r="r" b="b"/>
              <a:pathLst>
                <a:path w="2402" h="2402" extrusionOk="0">
                  <a:moveTo>
                    <a:pt x="1186" y="1"/>
                  </a:moveTo>
                  <a:lnTo>
                    <a:pt x="1" y="1216"/>
                  </a:lnTo>
                  <a:lnTo>
                    <a:pt x="1186" y="2402"/>
                  </a:lnTo>
                  <a:lnTo>
                    <a:pt x="2402" y="1216"/>
                  </a:lnTo>
                  <a:lnTo>
                    <a:pt x="1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9"/>
            <p:cNvSpPr/>
            <p:nvPr/>
          </p:nvSpPr>
          <p:spPr>
            <a:xfrm>
              <a:off x="7073350" y="3441075"/>
              <a:ext cx="60800" cy="60800"/>
            </a:xfrm>
            <a:custGeom>
              <a:avLst/>
              <a:gdLst/>
              <a:ahLst/>
              <a:cxnLst/>
              <a:rect l="l" t="t" r="r" b="b"/>
              <a:pathLst>
                <a:path w="2432" h="2432" extrusionOk="0">
                  <a:moveTo>
                    <a:pt x="1216" y="0"/>
                  </a:moveTo>
                  <a:lnTo>
                    <a:pt x="0" y="1216"/>
                  </a:lnTo>
                  <a:lnTo>
                    <a:pt x="1216" y="2432"/>
                  </a:lnTo>
                  <a:lnTo>
                    <a:pt x="2432" y="1216"/>
                  </a:lnTo>
                  <a:lnTo>
                    <a:pt x="1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9"/>
            <p:cNvSpPr/>
            <p:nvPr/>
          </p:nvSpPr>
          <p:spPr>
            <a:xfrm>
              <a:off x="7073350" y="3327850"/>
              <a:ext cx="60050" cy="60050"/>
            </a:xfrm>
            <a:custGeom>
              <a:avLst/>
              <a:gdLst/>
              <a:ahLst/>
              <a:cxnLst/>
              <a:rect l="l" t="t" r="r" b="b"/>
              <a:pathLst>
                <a:path w="2402" h="2402" extrusionOk="0">
                  <a:moveTo>
                    <a:pt x="1216" y="0"/>
                  </a:moveTo>
                  <a:lnTo>
                    <a:pt x="0" y="1186"/>
                  </a:lnTo>
                  <a:lnTo>
                    <a:pt x="1216" y="2402"/>
                  </a:lnTo>
                  <a:lnTo>
                    <a:pt x="2402" y="1186"/>
                  </a:lnTo>
                  <a:lnTo>
                    <a:pt x="1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 name="Google Shape;211;p9"/>
          <p:cNvGrpSpPr/>
          <p:nvPr/>
        </p:nvGrpSpPr>
        <p:grpSpPr>
          <a:xfrm>
            <a:off x="-457207" y="-241163"/>
            <a:ext cx="1783638" cy="1104129"/>
            <a:chOff x="3916750" y="1152275"/>
            <a:chExt cx="1286525" cy="796400"/>
          </a:xfrm>
        </p:grpSpPr>
        <p:sp>
          <p:nvSpPr>
            <p:cNvPr id="212" name="Google Shape;212;p9"/>
            <p:cNvSpPr/>
            <p:nvPr/>
          </p:nvSpPr>
          <p:spPr>
            <a:xfrm>
              <a:off x="3916750" y="1351375"/>
              <a:ext cx="642125" cy="597300"/>
            </a:xfrm>
            <a:custGeom>
              <a:avLst/>
              <a:gdLst/>
              <a:ahLst/>
              <a:cxnLst/>
              <a:rect l="l" t="t" r="r" b="b"/>
              <a:pathLst>
                <a:path w="25685" h="23892" extrusionOk="0">
                  <a:moveTo>
                    <a:pt x="23892" y="0"/>
                  </a:moveTo>
                  <a:lnTo>
                    <a:pt x="1" y="23891"/>
                  </a:lnTo>
                  <a:lnTo>
                    <a:pt x="1764" y="23891"/>
                  </a:lnTo>
                  <a:lnTo>
                    <a:pt x="256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4445650" y="1152275"/>
              <a:ext cx="757625" cy="712800"/>
            </a:xfrm>
            <a:custGeom>
              <a:avLst/>
              <a:gdLst/>
              <a:ahLst/>
              <a:cxnLst/>
              <a:rect l="l" t="t" r="r" b="b"/>
              <a:pathLst>
                <a:path w="30305" h="28512" extrusionOk="0">
                  <a:moveTo>
                    <a:pt x="28511" y="1"/>
                  </a:moveTo>
                  <a:lnTo>
                    <a:pt x="0" y="28512"/>
                  </a:lnTo>
                  <a:lnTo>
                    <a:pt x="1793" y="28512"/>
                  </a:lnTo>
                  <a:lnTo>
                    <a:pt x="303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9"/>
          <p:cNvGrpSpPr/>
          <p:nvPr/>
        </p:nvGrpSpPr>
        <p:grpSpPr>
          <a:xfrm>
            <a:off x="-220022" y="4429689"/>
            <a:ext cx="1412021" cy="818272"/>
            <a:chOff x="2127200" y="4244475"/>
            <a:chExt cx="1103400" cy="639425"/>
          </a:xfrm>
        </p:grpSpPr>
        <p:sp>
          <p:nvSpPr>
            <p:cNvPr id="215" name="Google Shape;215;p9"/>
            <p:cNvSpPr/>
            <p:nvPr/>
          </p:nvSpPr>
          <p:spPr>
            <a:xfrm>
              <a:off x="2127200" y="4244475"/>
              <a:ext cx="688500" cy="639425"/>
            </a:xfrm>
            <a:custGeom>
              <a:avLst/>
              <a:gdLst/>
              <a:ahLst/>
              <a:cxnLst/>
              <a:rect l="l" t="t" r="r" b="b"/>
              <a:pathLst>
                <a:path w="27540" h="25577" extrusionOk="0">
                  <a:moveTo>
                    <a:pt x="13733" y="1"/>
                  </a:moveTo>
                  <a:cubicBezTo>
                    <a:pt x="7598" y="1"/>
                    <a:pt x="2193" y="4441"/>
                    <a:pt x="1156" y="10722"/>
                  </a:cubicBezTo>
                  <a:cubicBezTo>
                    <a:pt x="1" y="17683"/>
                    <a:pt x="4742" y="24248"/>
                    <a:pt x="11703" y="25403"/>
                  </a:cubicBezTo>
                  <a:cubicBezTo>
                    <a:pt x="12407" y="25520"/>
                    <a:pt x="13107" y="25576"/>
                    <a:pt x="13798" y="25576"/>
                  </a:cubicBezTo>
                  <a:cubicBezTo>
                    <a:pt x="19942" y="25576"/>
                    <a:pt x="25373" y="21113"/>
                    <a:pt x="26384" y="14856"/>
                  </a:cubicBezTo>
                  <a:cubicBezTo>
                    <a:pt x="27539" y="7895"/>
                    <a:pt x="22828" y="1299"/>
                    <a:pt x="15837" y="175"/>
                  </a:cubicBezTo>
                  <a:cubicBezTo>
                    <a:pt x="15130" y="57"/>
                    <a:pt x="14427" y="1"/>
                    <a:pt x="13733" y="1"/>
                  </a:cubicBezTo>
                  <a:close/>
                </a:path>
              </a:pathLst>
            </a:custGeom>
            <a:solidFill>
              <a:srgbClr val="58B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9"/>
            <p:cNvSpPr/>
            <p:nvPr/>
          </p:nvSpPr>
          <p:spPr>
            <a:xfrm>
              <a:off x="2415200" y="4589275"/>
              <a:ext cx="815400" cy="107150"/>
            </a:xfrm>
            <a:custGeom>
              <a:avLst/>
              <a:gdLst/>
              <a:ahLst/>
              <a:cxnLst/>
              <a:rect l="l" t="t" r="r" b="b"/>
              <a:pathLst>
                <a:path w="32616" h="4286" extrusionOk="0">
                  <a:moveTo>
                    <a:pt x="8299" y="0"/>
                  </a:moveTo>
                  <a:lnTo>
                    <a:pt x="4317" y="3100"/>
                  </a:lnTo>
                  <a:lnTo>
                    <a:pt x="578" y="213"/>
                  </a:lnTo>
                  <a:lnTo>
                    <a:pt x="1" y="973"/>
                  </a:lnTo>
                  <a:lnTo>
                    <a:pt x="4317" y="4286"/>
                  </a:lnTo>
                  <a:lnTo>
                    <a:pt x="8299" y="1185"/>
                  </a:lnTo>
                  <a:lnTo>
                    <a:pt x="12311" y="4286"/>
                  </a:lnTo>
                  <a:lnTo>
                    <a:pt x="16323" y="1185"/>
                  </a:lnTo>
                  <a:lnTo>
                    <a:pt x="20335" y="4286"/>
                  </a:lnTo>
                  <a:lnTo>
                    <a:pt x="24317" y="1185"/>
                  </a:lnTo>
                  <a:lnTo>
                    <a:pt x="28329" y="4286"/>
                  </a:lnTo>
                  <a:lnTo>
                    <a:pt x="32615" y="973"/>
                  </a:lnTo>
                  <a:lnTo>
                    <a:pt x="32038" y="213"/>
                  </a:lnTo>
                  <a:lnTo>
                    <a:pt x="28329" y="3100"/>
                  </a:lnTo>
                  <a:lnTo>
                    <a:pt x="24317" y="0"/>
                  </a:lnTo>
                  <a:lnTo>
                    <a:pt x="20335" y="3100"/>
                  </a:lnTo>
                  <a:lnTo>
                    <a:pt x="16323" y="0"/>
                  </a:lnTo>
                  <a:lnTo>
                    <a:pt x="12311" y="3100"/>
                  </a:lnTo>
                  <a:lnTo>
                    <a:pt x="82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 name="Google Shape;217;p9"/>
          <p:cNvGrpSpPr/>
          <p:nvPr/>
        </p:nvGrpSpPr>
        <p:grpSpPr>
          <a:xfrm flipH="1">
            <a:off x="8494313" y="1529363"/>
            <a:ext cx="1217375" cy="1247275"/>
            <a:chOff x="4982125" y="3190650"/>
            <a:chExt cx="1217375" cy="1247275"/>
          </a:xfrm>
        </p:grpSpPr>
        <p:sp>
          <p:nvSpPr>
            <p:cNvPr id="218" name="Google Shape;218;p9"/>
            <p:cNvSpPr/>
            <p:nvPr/>
          </p:nvSpPr>
          <p:spPr>
            <a:xfrm>
              <a:off x="5193375" y="3190650"/>
              <a:ext cx="722675" cy="1247275"/>
            </a:xfrm>
            <a:custGeom>
              <a:avLst/>
              <a:gdLst/>
              <a:ahLst/>
              <a:cxnLst/>
              <a:rect l="l" t="t" r="r" b="b"/>
              <a:pathLst>
                <a:path w="28907" h="49891" extrusionOk="0">
                  <a:moveTo>
                    <a:pt x="4006" y="0"/>
                  </a:moveTo>
                  <a:cubicBezTo>
                    <a:pt x="2688" y="0"/>
                    <a:pt x="1350" y="105"/>
                    <a:pt x="0" y="321"/>
                  </a:cubicBezTo>
                  <a:lnTo>
                    <a:pt x="0" y="49562"/>
                  </a:lnTo>
                  <a:cubicBezTo>
                    <a:pt x="1364" y="49783"/>
                    <a:pt x="2716" y="49890"/>
                    <a:pt x="4048" y="49890"/>
                  </a:cubicBezTo>
                  <a:cubicBezTo>
                    <a:pt x="17527" y="49890"/>
                    <a:pt x="28907" y="38939"/>
                    <a:pt x="28907" y="24942"/>
                  </a:cubicBezTo>
                  <a:cubicBezTo>
                    <a:pt x="28907" y="10957"/>
                    <a:pt x="17503" y="0"/>
                    <a:pt x="4006" y="0"/>
                  </a:cubicBezTo>
                  <a:close/>
                </a:path>
              </a:pathLst>
            </a:custGeom>
            <a:solidFill>
              <a:srgbClr val="AB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9"/>
            <p:cNvSpPr/>
            <p:nvPr/>
          </p:nvSpPr>
          <p:spPr>
            <a:xfrm>
              <a:off x="4982125" y="3495025"/>
              <a:ext cx="1092750" cy="38025"/>
            </a:xfrm>
            <a:custGeom>
              <a:avLst/>
              <a:gdLst/>
              <a:ahLst/>
              <a:cxnLst/>
              <a:rect l="l" t="t" r="r" b="b"/>
              <a:pathLst>
                <a:path w="43710" h="1521" extrusionOk="0">
                  <a:moveTo>
                    <a:pt x="0" y="0"/>
                  </a:moveTo>
                  <a:lnTo>
                    <a:pt x="0" y="1520"/>
                  </a:lnTo>
                  <a:lnTo>
                    <a:pt x="43709" y="1520"/>
                  </a:lnTo>
                  <a:lnTo>
                    <a:pt x="43709" y="0"/>
                  </a:lnTo>
                  <a:close/>
                </a:path>
              </a:pathLst>
            </a:custGeom>
            <a:solidFill>
              <a:srgbClr val="58B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9"/>
            <p:cNvSpPr/>
            <p:nvPr/>
          </p:nvSpPr>
          <p:spPr>
            <a:xfrm>
              <a:off x="5439575" y="3662950"/>
              <a:ext cx="759925" cy="38025"/>
            </a:xfrm>
            <a:custGeom>
              <a:avLst/>
              <a:gdLst/>
              <a:ahLst/>
              <a:cxnLst/>
              <a:rect l="l" t="t" r="r" b="b"/>
              <a:pathLst>
                <a:path w="30397" h="1521" extrusionOk="0">
                  <a:moveTo>
                    <a:pt x="1" y="1"/>
                  </a:moveTo>
                  <a:lnTo>
                    <a:pt x="1" y="1521"/>
                  </a:lnTo>
                  <a:lnTo>
                    <a:pt x="30396" y="1521"/>
                  </a:lnTo>
                  <a:lnTo>
                    <a:pt x="30396" y="1"/>
                  </a:lnTo>
                  <a:close/>
                </a:path>
              </a:pathLst>
            </a:custGeom>
            <a:solidFill>
              <a:srgbClr val="58B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9"/>
          <p:cNvGrpSpPr/>
          <p:nvPr/>
        </p:nvGrpSpPr>
        <p:grpSpPr>
          <a:xfrm>
            <a:off x="8101418" y="4399374"/>
            <a:ext cx="1478838" cy="1104129"/>
            <a:chOff x="4136600" y="1152275"/>
            <a:chExt cx="1066675" cy="796400"/>
          </a:xfrm>
        </p:grpSpPr>
        <p:sp>
          <p:nvSpPr>
            <p:cNvPr id="222" name="Google Shape;222;p9"/>
            <p:cNvSpPr/>
            <p:nvPr/>
          </p:nvSpPr>
          <p:spPr>
            <a:xfrm>
              <a:off x="4136600" y="1351375"/>
              <a:ext cx="642125" cy="597300"/>
            </a:xfrm>
            <a:custGeom>
              <a:avLst/>
              <a:gdLst/>
              <a:ahLst/>
              <a:cxnLst/>
              <a:rect l="l" t="t" r="r" b="b"/>
              <a:pathLst>
                <a:path w="25685" h="23892" extrusionOk="0">
                  <a:moveTo>
                    <a:pt x="23892" y="0"/>
                  </a:moveTo>
                  <a:lnTo>
                    <a:pt x="1" y="23891"/>
                  </a:lnTo>
                  <a:lnTo>
                    <a:pt x="1764" y="23891"/>
                  </a:lnTo>
                  <a:lnTo>
                    <a:pt x="25685" y="0"/>
                  </a:lnTo>
                  <a:close/>
                </a:path>
              </a:pathLst>
            </a:custGeom>
            <a:solidFill>
              <a:srgbClr val="AB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9"/>
            <p:cNvSpPr/>
            <p:nvPr/>
          </p:nvSpPr>
          <p:spPr>
            <a:xfrm>
              <a:off x="4445650" y="1152275"/>
              <a:ext cx="757625" cy="712800"/>
            </a:xfrm>
            <a:custGeom>
              <a:avLst/>
              <a:gdLst/>
              <a:ahLst/>
              <a:cxnLst/>
              <a:rect l="l" t="t" r="r" b="b"/>
              <a:pathLst>
                <a:path w="30305" h="28512" extrusionOk="0">
                  <a:moveTo>
                    <a:pt x="28511" y="1"/>
                  </a:moveTo>
                  <a:lnTo>
                    <a:pt x="0" y="28512"/>
                  </a:lnTo>
                  <a:lnTo>
                    <a:pt x="1793" y="28512"/>
                  </a:lnTo>
                  <a:lnTo>
                    <a:pt x="30305" y="1"/>
                  </a:lnTo>
                  <a:close/>
                </a:path>
              </a:pathLst>
            </a:custGeom>
            <a:solidFill>
              <a:srgbClr val="AB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26"/>
        <p:cNvGrpSpPr/>
        <p:nvPr/>
      </p:nvGrpSpPr>
      <p:grpSpPr>
        <a:xfrm>
          <a:off x="0" y="0"/>
          <a:ext cx="0" cy="0"/>
          <a:chOff x="0" y="0"/>
          <a:chExt cx="0" cy="0"/>
        </a:xfrm>
      </p:grpSpPr>
      <p:sp>
        <p:nvSpPr>
          <p:cNvPr id="227" name="Google Shape;227;p11"/>
          <p:cNvSpPr txBox="1">
            <a:spLocks noGrp="1"/>
          </p:cNvSpPr>
          <p:nvPr>
            <p:ph type="title" hasCustomPrompt="1"/>
          </p:nvPr>
        </p:nvSpPr>
        <p:spPr>
          <a:xfrm>
            <a:off x="713225" y="1436350"/>
            <a:ext cx="7717800" cy="14073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28" name="Google Shape;228;p11"/>
          <p:cNvSpPr txBox="1">
            <a:spLocks noGrp="1"/>
          </p:cNvSpPr>
          <p:nvPr>
            <p:ph type="body" idx="1"/>
          </p:nvPr>
        </p:nvSpPr>
        <p:spPr>
          <a:xfrm>
            <a:off x="713225" y="2847425"/>
            <a:ext cx="7717800" cy="4434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a:lvl1pPr>
            <a:lvl2pPr marL="914400" lvl="1" indent="-330200" algn="ctr">
              <a:spcBef>
                <a:spcPts val="1600"/>
              </a:spcBef>
              <a:spcAft>
                <a:spcPts val="0"/>
              </a:spcAft>
              <a:buSzPts val="1600"/>
              <a:buChar char="○"/>
              <a:defRPr/>
            </a:lvl2pPr>
            <a:lvl3pPr marL="1371600" lvl="2" indent="-330200" algn="ctr">
              <a:spcBef>
                <a:spcPts val="1600"/>
              </a:spcBef>
              <a:spcAft>
                <a:spcPts val="0"/>
              </a:spcAft>
              <a:buSzPts val="1600"/>
              <a:buChar char="■"/>
              <a:defRPr/>
            </a:lvl3pPr>
            <a:lvl4pPr marL="1828800" lvl="3" indent="-330200" algn="ctr">
              <a:spcBef>
                <a:spcPts val="1600"/>
              </a:spcBef>
              <a:spcAft>
                <a:spcPts val="0"/>
              </a:spcAft>
              <a:buSzPts val="1600"/>
              <a:buChar char="●"/>
              <a:defRPr/>
            </a:lvl4pPr>
            <a:lvl5pPr marL="2286000" lvl="4" indent="-330200" algn="ctr">
              <a:spcBef>
                <a:spcPts val="1600"/>
              </a:spcBef>
              <a:spcAft>
                <a:spcPts val="0"/>
              </a:spcAft>
              <a:buSzPts val="1600"/>
              <a:buChar char="○"/>
              <a:defRPr/>
            </a:lvl5pPr>
            <a:lvl6pPr marL="2743200" lvl="5" indent="-330200" algn="ctr">
              <a:spcBef>
                <a:spcPts val="1600"/>
              </a:spcBef>
              <a:spcAft>
                <a:spcPts val="0"/>
              </a:spcAft>
              <a:buSzPts val="1600"/>
              <a:buChar char="■"/>
              <a:defRPr/>
            </a:lvl6pPr>
            <a:lvl7pPr marL="3200400" lvl="6" indent="-330200" algn="ctr">
              <a:spcBef>
                <a:spcPts val="1600"/>
              </a:spcBef>
              <a:spcAft>
                <a:spcPts val="0"/>
              </a:spcAft>
              <a:buSzPts val="1600"/>
              <a:buChar char="●"/>
              <a:defRPr/>
            </a:lvl7pPr>
            <a:lvl8pPr marL="3657600" lvl="7" indent="-330200" algn="ctr">
              <a:spcBef>
                <a:spcPts val="1600"/>
              </a:spcBef>
              <a:spcAft>
                <a:spcPts val="0"/>
              </a:spcAft>
              <a:buSzPts val="1600"/>
              <a:buChar char="○"/>
              <a:defRPr/>
            </a:lvl8pPr>
            <a:lvl9pPr marL="4114800" lvl="8" indent="-330200" algn="ctr">
              <a:spcBef>
                <a:spcPts val="1600"/>
              </a:spcBef>
              <a:spcAft>
                <a:spcPts val="1600"/>
              </a:spcAft>
              <a:buSzPts val="1600"/>
              <a:buChar char="■"/>
              <a:defRPr/>
            </a:lvl9pPr>
          </a:lstStyle>
          <a:p>
            <a:endParaRPr/>
          </a:p>
        </p:txBody>
      </p:sp>
      <p:grpSp>
        <p:nvGrpSpPr>
          <p:cNvPr id="229" name="Google Shape;229;p11"/>
          <p:cNvGrpSpPr/>
          <p:nvPr/>
        </p:nvGrpSpPr>
        <p:grpSpPr>
          <a:xfrm>
            <a:off x="8431837" y="92668"/>
            <a:ext cx="965013" cy="988715"/>
            <a:chOff x="4982125" y="3190650"/>
            <a:chExt cx="1217375" cy="1247275"/>
          </a:xfrm>
        </p:grpSpPr>
        <p:sp>
          <p:nvSpPr>
            <p:cNvPr id="230" name="Google Shape;230;p11"/>
            <p:cNvSpPr/>
            <p:nvPr/>
          </p:nvSpPr>
          <p:spPr>
            <a:xfrm>
              <a:off x="5193375" y="3190650"/>
              <a:ext cx="722675" cy="1247275"/>
            </a:xfrm>
            <a:custGeom>
              <a:avLst/>
              <a:gdLst/>
              <a:ahLst/>
              <a:cxnLst/>
              <a:rect l="l" t="t" r="r" b="b"/>
              <a:pathLst>
                <a:path w="28907" h="49891" extrusionOk="0">
                  <a:moveTo>
                    <a:pt x="4006" y="0"/>
                  </a:moveTo>
                  <a:cubicBezTo>
                    <a:pt x="2688" y="0"/>
                    <a:pt x="1350" y="105"/>
                    <a:pt x="0" y="321"/>
                  </a:cubicBezTo>
                  <a:lnTo>
                    <a:pt x="0" y="49562"/>
                  </a:lnTo>
                  <a:cubicBezTo>
                    <a:pt x="1364" y="49783"/>
                    <a:pt x="2716" y="49890"/>
                    <a:pt x="4048" y="49890"/>
                  </a:cubicBezTo>
                  <a:cubicBezTo>
                    <a:pt x="17527" y="49890"/>
                    <a:pt x="28907" y="38939"/>
                    <a:pt x="28907" y="24942"/>
                  </a:cubicBezTo>
                  <a:cubicBezTo>
                    <a:pt x="28907" y="10957"/>
                    <a:pt x="17503" y="0"/>
                    <a:pt x="4006" y="0"/>
                  </a:cubicBezTo>
                  <a:close/>
                </a:path>
              </a:pathLst>
            </a:custGeom>
            <a:solidFill>
              <a:srgbClr val="AB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a:off x="4982125" y="3526941"/>
              <a:ext cx="1092750" cy="38025"/>
            </a:xfrm>
            <a:custGeom>
              <a:avLst/>
              <a:gdLst/>
              <a:ahLst/>
              <a:cxnLst/>
              <a:rect l="l" t="t" r="r" b="b"/>
              <a:pathLst>
                <a:path w="43710" h="1521" extrusionOk="0">
                  <a:moveTo>
                    <a:pt x="0" y="0"/>
                  </a:moveTo>
                  <a:lnTo>
                    <a:pt x="0" y="1520"/>
                  </a:lnTo>
                  <a:lnTo>
                    <a:pt x="43709" y="1520"/>
                  </a:lnTo>
                  <a:lnTo>
                    <a:pt x="43709" y="0"/>
                  </a:lnTo>
                  <a:close/>
                </a:path>
              </a:pathLst>
            </a:custGeom>
            <a:solidFill>
              <a:srgbClr val="58B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a:off x="5439575" y="3694866"/>
              <a:ext cx="759925" cy="38025"/>
            </a:xfrm>
            <a:custGeom>
              <a:avLst/>
              <a:gdLst/>
              <a:ahLst/>
              <a:cxnLst/>
              <a:rect l="l" t="t" r="r" b="b"/>
              <a:pathLst>
                <a:path w="30397" h="1521" extrusionOk="0">
                  <a:moveTo>
                    <a:pt x="1" y="1"/>
                  </a:moveTo>
                  <a:lnTo>
                    <a:pt x="1" y="1521"/>
                  </a:lnTo>
                  <a:lnTo>
                    <a:pt x="30396" y="1521"/>
                  </a:lnTo>
                  <a:lnTo>
                    <a:pt x="30396" y="1"/>
                  </a:lnTo>
                  <a:close/>
                </a:path>
              </a:pathLst>
            </a:custGeom>
            <a:solidFill>
              <a:srgbClr val="58B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 name="Google Shape;233;p11"/>
          <p:cNvSpPr/>
          <p:nvPr/>
        </p:nvSpPr>
        <p:spPr>
          <a:xfrm rot="10800000">
            <a:off x="-153465" y="4203652"/>
            <a:ext cx="675268" cy="1165454"/>
          </a:xfrm>
          <a:custGeom>
            <a:avLst/>
            <a:gdLst/>
            <a:ahLst/>
            <a:cxnLst/>
            <a:rect l="l" t="t" r="r" b="b"/>
            <a:pathLst>
              <a:path w="28907" h="49891" extrusionOk="0">
                <a:moveTo>
                  <a:pt x="4006" y="0"/>
                </a:moveTo>
                <a:cubicBezTo>
                  <a:pt x="2688" y="0"/>
                  <a:pt x="1350" y="105"/>
                  <a:pt x="0" y="321"/>
                </a:cubicBezTo>
                <a:lnTo>
                  <a:pt x="0" y="49562"/>
                </a:lnTo>
                <a:cubicBezTo>
                  <a:pt x="1364" y="49783"/>
                  <a:pt x="2716" y="49890"/>
                  <a:pt x="4048" y="49890"/>
                </a:cubicBezTo>
                <a:cubicBezTo>
                  <a:pt x="17527" y="49890"/>
                  <a:pt x="28907" y="38939"/>
                  <a:pt x="28907" y="24942"/>
                </a:cubicBezTo>
                <a:cubicBezTo>
                  <a:pt x="28907" y="10957"/>
                  <a:pt x="17503" y="0"/>
                  <a:pt x="4006" y="0"/>
                </a:cubicBezTo>
                <a:close/>
              </a:path>
            </a:pathLst>
          </a:custGeom>
          <a:solidFill>
            <a:srgbClr val="AB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1"/>
          <p:cNvSpPr/>
          <p:nvPr/>
        </p:nvSpPr>
        <p:spPr>
          <a:xfrm>
            <a:off x="-33150" y="4843350"/>
            <a:ext cx="815400" cy="107150"/>
          </a:xfrm>
          <a:custGeom>
            <a:avLst/>
            <a:gdLst/>
            <a:ahLst/>
            <a:cxnLst/>
            <a:rect l="l" t="t" r="r" b="b"/>
            <a:pathLst>
              <a:path w="32616" h="4286" extrusionOk="0">
                <a:moveTo>
                  <a:pt x="8299" y="0"/>
                </a:moveTo>
                <a:lnTo>
                  <a:pt x="4317" y="3100"/>
                </a:lnTo>
                <a:lnTo>
                  <a:pt x="578" y="213"/>
                </a:lnTo>
                <a:lnTo>
                  <a:pt x="1" y="973"/>
                </a:lnTo>
                <a:lnTo>
                  <a:pt x="4317" y="4286"/>
                </a:lnTo>
                <a:lnTo>
                  <a:pt x="8299" y="1185"/>
                </a:lnTo>
                <a:lnTo>
                  <a:pt x="12311" y="4286"/>
                </a:lnTo>
                <a:lnTo>
                  <a:pt x="16323" y="1185"/>
                </a:lnTo>
                <a:lnTo>
                  <a:pt x="20335" y="4286"/>
                </a:lnTo>
                <a:lnTo>
                  <a:pt x="24317" y="1185"/>
                </a:lnTo>
                <a:lnTo>
                  <a:pt x="28329" y="4286"/>
                </a:lnTo>
                <a:lnTo>
                  <a:pt x="32615" y="973"/>
                </a:lnTo>
                <a:lnTo>
                  <a:pt x="32038" y="213"/>
                </a:lnTo>
                <a:lnTo>
                  <a:pt x="28329" y="3100"/>
                </a:lnTo>
                <a:lnTo>
                  <a:pt x="24317" y="0"/>
                </a:lnTo>
                <a:lnTo>
                  <a:pt x="20335" y="3100"/>
                </a:lnTo>
                <a:lnTo>
                  <a:pt x="16323" y="0"/>
                </a:lnTo>
                <a:lnTo>
                  <a:pt x="12311" y="3100"/>
                </a:lnTo>
                <a:lnTo>
                  <a:pt x="82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1"/>
          <p:cNvSpPr/>
          <p:nvPr/>
        </p:nvSpPr>
        <p:spPr>
          <a:xfrm flipH="1">
            <a:off x="362373" y="253474"/>
            <a:ext cx="1259613" cy="1346128"/>
          </a:xfrm>
          <a:custGeom>
            <a:avLst/>
            <a:gdLst/>
            <a:ahLst/>
            <a:cxnLst/>
            <a:rect l="l" t="t" r="r" b="b"/>
            <a:pathLst>
              <a:path w="57510" h="61460" extrusionOk="0">
                <a:moveTo>
                  <a:pt x="1" y="0"/>
                </a:moveTo>
                <a:lnTo>
                  <a:pt x="1" y="1915"/>
                </a:lnTo>
                <a:lnTo>
                  <a:pt x="55230" y="1915"/>
                </a:lnTo>
                <a:lnTo>
                  <a:pt x="55230" y="61460"/>
                </a:lnTo>
                <a:lnTo>
                  <a:pt x="57510" y="61460"/>
                </a:lnTo>
                <a:lnTo>
                  <a:pt x="575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rot="10800000" flipH="1">
            <a:off x="7502023" y="3585299"/>
            <a:ext cx="1259613" cy="1346128"/>
          </a:xfrm>
          <a:custGeom>
            <a:avLst/>
            <a:gdLst/>
            <a:ahLst/>
            <a:cxnLst/>
            <a:rect l="l" t="t" r="r" b="b"/>
            <a:pathLst>
              <a:path w="57510" h="61460" extrusionOk="0">
                <a:moveTo>
                  <a:pt x="1" y="0"/>
                </a:moveTo>
                <a:lnTo>
                  <a:pt x="1" y="1915"/>
                </a:lnTo>
                <a:lnTo>
                  <a:pt x="55230" y="1915"/>
                </a:lnTo>
                <a:lnTo>
                  <a:pt x="55230" y="61460"/>
                </a:lnTo>
                <a:lnTo>
                  <a:pt x="57510" y="61460"/>
                </a:lnTo>
                <a:lnTo>
                  <a:pt x="575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3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296"/>
        <p:cNvGrpSpPr/>
        <p:nvPr/>
      </p:nvGrpSpPr>
      <p:grpSpPr>
        <a:xfrm>
          <a:off x="0" y="0"/>
          <a:ext cx="0" cy="0"/>
          <a:chOff x="0" y="0"/>
          <a:chExt cx="0" cy="0"/>
        </a:xfrm>
      </p:grpSpPr>
      <p:grpSp>
        <p:nvGrpSpPr>
          <p:cNvPr id="297" name="Google Shape;297;p14"/>
          <p:cNvGrpSpPr/>
          <p:nvPr/>
        </p:nvGrpSpPr>
        <p:grpSpPr>
          <a:xfrm>
            <a:off x="-359057" y="-532413"/>
            <a:ext cx="1534963" cy="1046179"/>
            <a:chOff x="3916750" y="1194074"/>
            <a:chExt cx="1107158" cy="754601"/>
          </a:xfrm>
        </p:grpSpPr>
        <p:sp>
          <p:nvSpPr>
            <p:cNvPr id="298" name="Google Shape;298;p14"/>
            <p:cNvSpPr/>
            <p:nvPr/>
          </p:nvSpPr>
          <p:spPr>
            <a:xfrm>
              <a:off x="3916750" y="1351375"/>
              <a:ext cx="642125" cy="597300"/>
            </a:xfrm>
            <a:custGeom>
              <a:avLst/>
              <a:gdLst/>
              <a:ahLst/>
              <a:cxnLst/>
              <a:rect l="l" t="t" r="r" b="b"/>
              <a:pathLst>
                <a:path w="25685" h="23892" extrusionOk="0">
                  <a:moveTo>
                    <a:pt x="23892" y="0"/>
                  </a:moveTo>
                  <a:lnTo>
                    <a:pt x="1" y="23891"/>
                  </a:lnTo>
                  <a:lnTo>
                    <a:pt x="1764" y="23891"/>
                  </a:lnTo>
                  <a:lnTo>
                    <a:pt x="25685" y="0"/>
                  </a:lnTo>
                  <a:close/>
                </a:path>
              </a:pathLst>
            </a:custGeom>
            <a:solidFill>
              <a:srgbClr val="AB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4"/>
            <p:cNvSpPr/>
            <p:nvPr/>
          </p:nvSpPr>
          <p:spPr>
            <a:xfrm>
              <a:off x="4266283" y="1194074"/>
              <a:ext cx="757625" cy="712800"/>
            </a:xfrm>
            <a:custGeom>
              <a:avLst/>
              <a:gdLst/>
              <a:ahLst/>
              <a:cxnLst/>
              <a:rect l="l" t="t" r="r" b="b"/>
              <a:pathLst>
                <a:path w="30305" h="28512" extrusionOk="0">
                  <a:moveTo>
                    <a:pt x="28511" y="1"/>
                  </a:moveTo>
                  <a:lnTo>
                    <a:pt x="0" y="28512"/>
                  </a:lnTo>
                  <a:lnTo>
                    <a:pt x="1793" y="28512"/>
                  </a:lnTo>
                  <a:lnTo>
                    <a:pt x="303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0" name="Google Shape;300;p14"/>
          <p:cNvSpPr/>
          <p:nvPr/>
        </p:nvSpPr>
        <p:spPr>
          <a:xfrm>
            <a:off x="8348547" y="4345524"/>
            <a:ext cx="1050371" cy="988226"/>
          </a:xfrm>
          <a:custGeom>
            <a:avLst/>
            <a:gdLst/>
            <a:ahLst/>
            <a:cxnLst/>
            <a:rect l="l" t="t" r="r" b="b"/>
            <a:pathLst>
              <a:path w="30305" h="28512" extrusionOk="0">
                <a:moveTo>
                  <a:pt x="28511" y="1"/>
                </a:moveTo>
                <a:lnTo>
                  <a:pt x="0" y="28512"/>
                </a:lnTo>
                <a:lnTo>
                  <a:pt x="1793" y="28512"/>
                </a:lnTo>
                <a:lnTo>
                  <a:pt x="30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4"/>
          <p:cNvSpPr/>
          <p:nvPr/>
        </p:nvSpPr>
        <p:spPr>
          <a:xfrm>
            <a:off x="7691480" y="4621557"/>
            <a:ext cx="890242" cy="828097"/>
          </a:xfrm>
          <a:custGeom>
            <a:avLst/>
            <a:gdLst/>
            <a:ahLst/>
            <a:cxnLst/>
            <a:rect l="l" t="t" r="r" b="b"/>
            <a:pathLst>
              <a:path w="25685" h="23892" extrusionOk="0">
                <a:moveTo>
                  <a:pt x="23892" y="0"/>
                </a:moveTo>
                <a:lnTo>
                  <a:pt x="1" y="23891"/>
                </a:lnTo>
                <a:lnTo>
                  <a:pt x="1764" y="23891"/>
                </a:lnTo>
                <a:lnTo>
                  <a:pt x="25685" y="0"/>
                </a:lnTo>
                <a:close/>
              </a:path>
            </a:pathLst>
          </a:custGeom>
          <a:solidFill>
            <a:srgbClr val="AB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4"/>
          <p:cNvSpPr/>
          <p:nvPr/>
        </p:nvSpPr>
        <p:spPr>
          <a:xfrm>
            <a:off x="8474635" y="3480924"/>
            <a:ext cx="1050371" cy="988226"/>
          </a:xfrm>
          <a:custGeom>
            <a:avLst/>
            <a:gdLst/>
            <a:ahLst/>
            <a:cxnLst/>
            <a:rect l="l" t="t" r="r" b="b"/>
            <a:pathLst>
              <a:path w="30305" h="28512" extrusionOk="0">
                <a:moveTo>
                  <a:pt x="28511" y="1"/>
                </a:moveTo>
                <a:lnTo>
                  <a:pt x="0" y="28512"/>
                </a:lnTo>
                <a:lnTo>
                  <a:pt x="1793" y="28512"/>
                </a:lnTo>
                <a:lnTo>
                  <a:pt x="303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4"/>
          <p:cNvSpPr/>
          <p:nvPr/>
        </p:nvSpPr>
        <p:spPr>
          <a:xfrm>
            <a:off x="8568204" y="4973842"/>
            <a:ext cx="611056" cy="610016"/>
          </a:xfrm>
          <a:custGeom>
            <a:avLst/>
            <a:gdLst/>
            <a:ahLst/>
            <a:cxnLst/>
            <a:rect l="l" t="t" r="r" b="b"/>
            <a:pathLst>
              <a:path w="17630" h="17600" extrusionOk="0">
                <a:moveTo>
                  <a:pt x="15836" y="1"/>
                </a:moveTo>
                <a:lnTo>
                  <a:pt x="0" y="15837"/>
                </a:lnTo>
                <a:lnTo>
                  <a:pt x="0" y="17600"/>
                </a:lnTo>
                <a:lnTo>
                  <a:pt x="176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4"/>
          <p:cNvSpPr/>
          <p:nvPr/>
        </p:nvSpPr>
        <p:spPr>
          <a:xfrm>
            <a:off x="-359040" y="354362"/>
            <a:ext cx="1050371" cy="988226"/>
          </a:xfrm>
          <a:custGeom>
            <a:avLst/>
            <a:gdLst/>
            <a:ahLst/>
            <a:cxnLst/>
            <a:rect l="l" t="t" r="r" b="b"/>
            <a:pathLst>
              <a:path w="30305" h="28512" extrusionOk="0">
                <a:moveTo>
                  <a:pt x="28511" y="1"/>
                </a:moveTo>
                <a:lnTo>
                  <a:pt x="0" y="28512"/>
                </a:lnTo>
                <a:lnTo>
                  <a:pt x="1793" y="28512"/>
                </a:lnTo>
                <a:lnTo>
                  <a:pt x="303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4"/>
          <p:cNvSpPr txBox="1">
            <a:spLocks noGrp="1"/>
          </p:cNvSpPr>
          <p:nvPr>
            <p:ph type="title"/>
          </p:nvPr>
        </p:nvSpPr>
        <p:spPr>
          <a:xfrm>
            <a:off x="713225" y="539500"/>
            <a:ext cx="77178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6" name="Google Shape;306;p14"/>
          <p:cNvSpPr txBox="1">
            <a:spLocks noGrp="1"/>
          </p:cNvSpPr>
          <p:nvPr>
            <p:ph type="title" idx="2"/>
          </p:nvPr>
        </p:nvSpPr>
        <p:spPr>
          <a:xfrm>
            <a:off x="703963" y="2713550"/>
            <a:ext cx="2572500" cy="609900"/>
          </a:xfrm>
          <a:prstGeom prst="rect">
            <a:avLst/>
          </a:prstGeom>
        </p:spPr>
        <p:txBody>
          <a:bodyPr spcFirstLastPara="1" wrap="square" lIns="91425" tIns="91425" rIns="91425" bIns="91425" anchor="t" anchorCtr="0">
            <a:noAutofit/>
          </a:bodyPr>
          <a:lstStyle>
            <a:lvl1pPr lvl="0">
              <a:spcBef>
                <a:spcPts val="0"/>
              </a:spcBef>
              <a:spcAft>
                <a:spcPts val="0"/>
              </a:spcAft>
              <a:buClr>
                <a:schemeClr val="lt2"/>
              </a:buClr>
              <a:buSzPts val="2600"/>
              <a:buNone/>
              <a:defRPr sz="2600">
                <a:solidFill>
                  <a:schemeClr val="lt2"/>
                </a:solidFill>
              </a:defRPr>
            </a:lvl1pPr>
            <a:lvl2pPr lvl="1">
              <a:spcBef>
                <a:spcPts val="0"/>
              </a:spcBef>
              <a:spcAft>
                <a:spcPts val="0"/>
              </a:spcAft>
              <a:buSzPts val="2800"/>
              <a:buFont typeface="Bebas Neue"/>
              <a:buNone/>
              <a:defRPr>
                <a:latin typeface="Bebas Neue"/>
                <a:ea typeface="Bebas Neue"/>
                <a:cs typeface="Bebas Neue"/>
                <a:sym typeface="Bebas Neue"/>
              </a:defRPr>
            </a:lvl2pPr>
            <a:lvl3pPr lvl="2">
              <a:spcBef>
                <a:spcPts val="0"/>
              </a:spcBef>
              <a:spcAft>
                <a:spcPts val="0"/>
              </a:spcAft>
              <a:buSzPts val="2800"/>
              <a:buFont typeface="Bebas Neue"/>
              <a:buNone/>
              <a:defRPr>
                <a:latin typeface="Bebas Neue"/>
                <a:ea typeface="Bebas Neue"/>
                <a:cs typeface="Bebas Neue"/>
                <a:sym typeface="Bebas Neue"/>
              </a:defRPr>
            </a:lvl3pPr>
            <a:lvl4pPr lvl="3">
              <a:spcBef>
                <a:spcPts val="0"/>
              </a:spcBef>
              <a:spcAft>
                <a:spcPts val="0"/>
              </a:spcAft>
              <a:buSzPts val="2800"/>
              <a:buFont typeface="Bebas Neue"/>
              <a:buNone/>
              <a:defRPr>
                <a:latin typeface="Bebas Neue"/>
                <a:ea typeface="Bebas Neue"/>
                <a:cs typeface="Bebas Neue"/>
                <a:sym typeface="Bebas Neue"/>
              </a:defRPr>
            </a:lvl4pPr>
            <a:lvl5pPr lvl="4">
              <a:spcBef>
                <a:spcPts val="0"/>
              </a:spcBef>
              <a:spcAft>
                <a:spcPts val="0"/>
              </a:spcAft>
              <a:buSzPts val="2800"/>
              <a:buFont typeface="Bebas Neue"/>
              <a:buNone/>
              <a:defRPr>
                <a:latin typeface="Bebas Neue"/>
                <a:ea typeface="Bebas Neue"/>
                <a:cs typeface="Bebas Neue"/>
                <a:sym typeface="Bebas Neue"/>
              </a:defRPr>
            </a:lvl5pPr>
            <a:lvl6pPr lvl="5">
              <a:spcBef>
                <a:spcPts val="0"/>
              </a:spcBef>
              <a:spcAft>
                <a:spcPts val="0"/>
              </a:spcAft>
              <a:buSzPts val="2800"/>
              <a:buFont typeface="Bebas Neue"/>
              <a:buNone/>
              <a:defRPr>
                <a:latin typeface="Bebas Neue"/>
                <a:ea typeface="Bebas Neue"/>
                <a:cs typeface="Bebas Neue"/>
                <a:sym typeface="Bebas Neue"/>
              </a:defRPr>
            </a:lvl6pPr>
            <a:lvl7pPr lvl="6">
              <a:spcBef>
                <a:spcPts val="0"/>
              </a:spcBef>
              <a:spcAft>
                <a:spcPts val="0"/>
              </a:spcAft>
              <a:buSzPts val="2800"/>
              <a:buFont typeface="Bebas Neue"/>
              <a:buNone/>
              <a:defRPr>
                <a:latin typeface="Bebas Neue"/>
                <a:ea typeface="Bebas Neue"/>
                <a:cs typeface="Bebas Neue"/>
                <a:sym typeface="Bebas Neue"/>
              </a:defRPr>
            </a:lvl7pPr>
            <a:lvl8pPr lvl="7">
              <a:spcBef>
                <a:spcPts val="0"/>
              </a:spcBef>
              <a:spcAft>
                <a:spcPts val="0"/>
              </a:spcAft>
              <a:buSzPts val="2800"/>
              <a:buFont typeface="Bebas Neue"/>
              <a:buNone/>
              <a:defRPr>
                <a:latin typeface="Bebas Neue"/>
                <a:ea typeface="Bebas Neue"/>
                <a:cs typeface="Bebas Neue"/>
                <a:sym typeface="Bebas Neue"/>
              </a:defRPr>
            </a:lvl8pPr>
            <a:lvl9pPr lvl="8">
              <a:spcBef>
                <a:spcPts val="0"/>
              </a:spcBef>
              <a:spcAft>
                <a:spcPts val="0"/>
              </a:spcAft>
              <a:buSzPts val="2800"/>
              <a:buFont typeface="Bebas Neue"/>
              <a:buNone/>
              <a:defRPr>
                <a:latin typeface="Bebas Neue"/>
                <a:ea typeface="Bebas Neue"/>
                <a:cs typeface="Bebas Neue"/>
                <a:sym typeface="Bebas Neue"/>
              </a:defRPr>
            </a:lvl9pPr>
          </a:lstStyle>
          <a:p>
            <a:endParaRPr/>
          </a:p>
        </p:txBody>
      </p:sp>
      <p:sp>
        <p:nvSpPr>
          <p:cNvPr id="307" name="Google Shape;307;p14"/>
          <p:cNvSpPr txBox="1">
            <a:spLocks noGrp="1"/>
          </p:cNvSpPr>
          <p:nvPr>
            <p:ph type="title" idx="3"/>
          </p:nvPr>
        </p:nvSpPr>
        <p:spPr>
          <a:xfrm>
            <a:off x="3294763" y="2713550"/>
            <a:ext cx="2554500" cy="609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2600"/>
              <a:buNone/>
              <a:defRPr sz="2600">
                <a:solidFill>
                  <a:schemeClr val="lt2"/>
                </a:solidFill>
              </a:defRPr>
            </a:lvl1pPr>
            <a:lvl2pPr lvl="1" rtl="0">
              <a:spcBef>
                <a:spcPts val="0"/>
              </a:spcBef>
              <a:spcAft>
                <a:spcPts val="0"/>
              </a:spcAft>
              <a:buSzPts val="2800"/>
              <a:buFont typeface="Bebas Neue"/>
              <a:buNone/>
              <a:defRPr>
                <a:latin typeface="Bebas Neue"/>
                <a:ea typeface="Bebas Neue"/>
                <a:cs typeface="Bebas Neue"/>
                <a:sym typeface="Bebas Neue"/>
              </a:defRPr>
            </a:lvl2pPr>
            <a:lvl3pPr lvl="2" rtl="0">
              <a:spcBef>
                <a:spcPts val="0"/>
              </a:spcBef>
              <a:spcAft>
                <a:spcPts val="0"/>
              </a:spcAft>
              <a:buSzPts val="2800"/>
              <a:buFont typeface="Bebas Neue"/>
              <a:buNone/>
              <a:defRPr>
                <a:latin typeface="Bebas Neue"/>
                <a:ea typeface="Bebas Neue"/>
                <a:cs typeface="Bebas Neue"/>
                <a:sym typeface="Bebas Neue"/>
              </a:defRPr>
            </a:lvl3pPr>
            <a:lvl4pPr lvl="3" rtl="0">
              <a:spcBef>
                <a:spcPts val="0"/>
              </a:spcBef>
              <a:spcAft>
                <a:spcPts val="0"/>
              </a:spcAft>
              <a:buSzPts val="2800"/>
              <a:buFont typeface="Bebas Neue"/>
              <a:buNone/>
              <a:defRPr>
                <a:latin typeface="Bebas Neue"/>
                <a:ea typeface="Bebas Neue"/>
                <a:cs typeface="Bebas Neue"/>
                <a:sym typeface="Bebas Neue"/>
              </a:defRPr>
            </a:lvl4pPr>
            <a:lvl5pPr lvl="4" rtl="0">
              <a:spcBef>
                <a:spcPts val="0"/>
              </a:spcBef>
              <a:spcAft>
                <a:spcPts val="0"/>
              </a:spcAft>
              <a:buSzPts val="2800"/>
              <a:buFont typeface="Bebas Neue"/>
              <a:buNone/>
              <a:defRPr>
                <a:latin typeface="Bebas Neue"/>
                <a:ea typeface="Bebas Neue"/>
                <a:cs typeface="Bebas Neue"/>
                <a:sym typeface="Bebas Neue"/>
              </a:defRPr>
            </a:lvl5pPr>
            <a:lvl6pPr lvl="5" rtl="0">
              <a:spcBef>
                <a:spcPts val="0"/>
              </a:spcBef>
              <a:spcAft>
                <a:spcPts val="0"/>
              </a:spcAft>
              <a:buSzPts val="2800"/>
              <a:buFont typeface="Bebas Neue"/>
              <a:buNone/>
              <a:defRPr>
                <a:latin typeface="Bebas Neue"/>
                <a:ea typeface="Bebas Neue"/>
                <a:cs typeface="Bebas Neue"/>
                <a:sym typeface="Bebas Neue"/>
              </a:defRPr>
            </a:lvl6pPr>
            <a:lvl7pPr lvl="6" rtl="0">
              <a:spcBef>
                <a:spcPts val="0"/>
              </a:spcBef>
              <a:spcAft>
                <a:spcPts val="0"/>
              </a:spcAft>
              <a:buSzPts val="2800"/>
              <a:buFont typeface="Bebas Neue"/>
              <a:buNone/>
              <a:defRPr>
                <a:latin typeface="Bebas Neue"/>
                <a:ea typeface="Bebas Neue"/>
                <a:cs typeface="Bebas Neue"/>
                <a:sym typeface="Bebas Neue"/>
              </a:defRPr>
            </a:lvl7pPr>
            <a:lvl8pPr lvl="7" rtl="0">
              <a:spcBef>
                <a:spcPts val="0"/>
              </a:spcBef>
              <a:spcAft>
                <a:spcPts val="0"/>
              </a:spcAft>
              <a:buSzPts val="2800"/>
              <a:buFont typeface="Bebas Neue"/>
              <a:buNone/>
              <a:defRPr>
                <a:latin typeface="Bebas Neue"/>
                <a:ea typeface="Bebas Neue"/>
                <a:cs typeface="Bebas Neue"/>
                <a:sym typeface="Bebas Neue"/>
              </a:defRPr>
            </a:lvl8pPr>
            <a:lvl9pPr lvl="8" rtl="0">
              <a:spcBef>
                <a:spcPts val="0"/>
              </a:spcBef>
              <a:spcAft>
                <a:spcPts val="0"/>
              </a:spcAft>
              <a:buSzPts val="2800"/>
              <a:buFont typeface="Bebas Neue"/>
              <a:buNone/>
              <a:defRPr>
                <a:latin typeface="Bebas Neue"/>
                <a:ea typeface="Bebas Neue"/>
                <a:cs typeface="Bebas Neue"/>
                <a:sym typeface="Bebas Neue"/>
              </a:defRPr>
            </a:lvl9pPr>
          </a:lstStyle>
          <a:p>
            <a:endParaRPr/>
          </a:p>
        </p:txBody>
      </p:sp>
      <p:sp>
        <p:nvSpPr>
          <p:cNvPr id="308" name="Google Shape;308;p14"/>
          <p:cNvSpPr txBox="1">
            <a:spLocks noGrp="1"/>
          </p:cNvSpPr>
          <p:nvPr>
            <p:ph type="title" idx="4"/>
          </p:nvPr>
        </p:nvSpPr>
        <p:spPr>
          <a:xfrm>
            <a:off x="5867563" y="2713550"/>
            <a:ext cx="2572500" cy="609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2600"/>
              <a:buNone/>
              <a:defRPr sz="2600">
                <a:solidFill>
                  <a:schemeClr val="lt2"/>
                </a:solidFill>
              </a:defRPr>
            </a:lvl1pPr>
            <a:lvl2pPr lvl="1" rtl="0">
              <a:spcBef>
                <a:spcPts val="0"/>
              </a:spcBef>
              <a:spcAft>
                <a:spcPts val="0"/>
              </a:spcAft>
              <a:buSzPts val="2800"/>
              <a:buFont typeface="Bebas Neue"/>
              <a:buNone/>
              <a:defRPr>
                <a:latin typeface="Bebas Neue"/>
                <a:ea typeface="Bebas Neue"/>
                <a:cs typeface="Bebas Neue"/>
                <a:sym typeface="Bebas Neue"/>
              </a:defRPr>
            </a:lvl2pPr>
            <a:lvl3pPr lvl="2" rtl="0">
              <a:spcBef>
                <a:spcPts val="0"/>
              </a:spcBef>
              <a:spcAft>
                <a:spcPts val="0"/>
              </a:spcAft>
              <a:buSzPts val="2800"/>
              <a:buFont typeface="Bebas Neue"/>
              <a:buNone/>
              <a:defRPr>
                <a:latin typeface="Bebas Neue"/>
                <a:ea typeface="Bebas Neue"/>
                <a:cs typeface="Bebas Neue"/>
                <a:sym typeface="Bebas Neue"/>
              </a:defRPr>
            </a:lvl3pPr>
            <a:lvl4pPr lvl="3" rtl="0">
              <a:spcBef>
                <a:spcPts val="0"/>
              </a:spcBef>
              <a:spcAft>
                <a:spcPts val="0"/>
              </a:spcAft>
              <a:buSzPts val="2800"/>
              <a:buFont typeface="Bebas Neue"/>
              <a:buNone/>
              <a:defRPr>
                <a:latin typeface="Bebas Neue"/>
                <a:ea typeface="Bebas Neue"/>
                <a:cs typeface="Bebas Neue"/>
                <a:sym typeface="Bebas Neue"/>
              </a:defRPr>
            </a:lvl4pPr>
            <a:lvl5pPr lvl="4" rtl="0">
              <a:spcBef>
                <a:spcPts val="0"/>
              </a:spcBef>
              <a:spcAft>
                <a:spcPts val="0"/>
              </a:spcAft>
              <a:buSzPts val="2800"/>
              <a:buFont typeface="Bebas Neue"/>
              <a:buNone/>
              <a:defRPr>
                <a:latin typeface="Bebas Neue"/>
                <a:ea typeface="Bebas Neue"/>
                <a:cs typeface="Bebas Neue"/>
                <a:sym typeface="Bebas Neue"/>
              </a:defRPr>
            </a:lvl5pPr>
            <a:lvl6pPr lvl="5" rtl="0">
              <a:spcBef>
                <a:spcPts val="0"/>
              </a:spcBef>
              <a:spcAft>
                <a:spcPts val="0"/>
              </a:spcAft>
              <a:buSzPts val="2800"/>
              <a:buFont typeface="Bebas Neue"/>
              <a:buNone/>
              <a:defRPr>
                <a:latin typeface="Bebas Neue"/>
                <a:ea typeface="Bebas Neue"/>
                <a:cs typeface="Bebas Neue"/>
                <a:sym typeface="Bebas Neue"/>
              </a:defRPr>
            </a:lvl6pPr>
            <a:lvl7pPr lvl="6" rtl="0">
              <a:spcBef>
                <a:spcPts val="0"/>
              </a:spcBef>
              <a:spcAft>
                <a:spcPts val="0"/>
              </a:spcAft>
              <a:buSzPts val="2800"/>
              <a:buFont typeface="Bebas Neue"/>
              <a:buNone/>
              <a:defRPr>
                <a:latin typeface="Bebas Neue"/>
                <a:ea typeface="Bebas Neue"/>
                <a:cs typeface="Bebas Neue"/>
                <a:sym typeface="Bebas Neue"/>
              </a:defRPr>
            </a:lvl7pPr>
            <a:lvl8pPr lvl="7" rtl="0">
              <a:spcBef>
                <a:spcPts val="0"/>
              </a:spcBef>
              <a:spcAft>
                <a:spcPts val="0"/>
              </a:spcAft>
              <a:buSzPts val="2800"/>
              <a:buFont typeface="Bebas Neue"/>
              <a:buNone/>
              <a:defRPr>
                <a:latin typeface="Bebas Neue"/>
                <a:ea typeface="Bebas Neue"/>
                <a:cs typeface="Bebas Neue"/>
                <a:sym typeface="Bebas Neue"/>
              </a:defRPr>
            </a:lvl8pPr>
            <a:lvl9pPr lvl="8" rtl="0">
              <a:spcBef>
                <a:spcPts val="0"/>
              </a:spcBef>
              <a:spcAft>
                <a:spcPts val="0"/>
              </a:spcAft>
              <a:buSzPts val="2800"/>
              <a:buFont typeface="Bebas Neue"/>
              <a:buNone/>
              <a:defRPr>
                <a:latin typeface="Bebas Neue"/>
                <a:ea typeface="Bebas Neue"/>
                <a:cs typeface="Bebas Neue"/>
                <a:sym typeface="Bebas Neue"/>
              </a:defRPr>
            </a:lvl9pPr>
          </a:lstStyle>
          <a:p>
            <a:endParaRPr/>
          </a:p>
        </p:txBody>
      </p:sp>
      <p:sp>
        <p:nvSpPr>
          <p:cNvPr id="309" name="Google Shape;309;p14"/>
          <p:cNvSpPr txBox="1">
            <a:spLocks noGrp="1"/>
          </p:cNvSpPr>
          <p:nvPr>
            <p:ph type="subTitle" idx="1"/>
          </p:nvPr>
        </p:nvSpPr>
        <p:spPr>
          <a:xfrm>
            <a:off x="702938" y="3210600"/>
            <a:ext cx="2572500" cy="6393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a:solidFill>
                  <a:schemeClr val="lt1"/>
                </a:solidFill>
              </a:defRPr>
            </a:lvl1pPr>
            <a:lvl2pPr lvl="1">
              <a:spcBef>
                <a:spcPts val="1600"/>
              </a:spcBef>
              <a:spcAft>
                <a:spcPts val="0"/>
              </a:spcAft>
              <a:buSzPts val="1600"/>
              <a:buNone/>
              <a:defRPr/>
            </a:lvl2pPr>
            <a:lvl3pPr lvl="2">
              <a:spcBef>
                <a:spcPts val="1600"/>
              </a:spcBef>
              <a:spcAft>
                <a:spcPts val="0"/>
              </a:spcAft>
              <a:buSzPts val="1600"/>
              <a:buNone/>
              <a:defRPr/>
            </a:lvl3pPr>
            <a:lvl4pPr lvl="3">
              <a:spcBef>
                <a:spcPts val="1600"/>
              </a:spcBef>
              <a:spcAft>
                <a:spcPts val="0"/>
              </a:spcAft>
              <a:buSzPts val="1600"/>
              <a:buNone/>
              <a:defRPr/>
            </a:lvl4pPr>
            <a:lvl5pPr lvl="4">
              <a:spcBef>
                <a:spcPts val="1600"/>
              </a:spcBef>
              <a:spcAft>
                <a:spcPts val="0"/>
              </a:spcAft>
              <a:buSzPts val="1600"/>
              <a:buNone/>
              <a:defRPr/>
            </a:lvl5pPr>
            <a:lvl6pPr lvl="5">
              <a:spcBef>
                <a:spcPts val="1600"/>
              </a:spcBef>
              <a:spcAft>
                <a:spcPts val="0"/>
              </a:spcAft>
              <a:buSzPts val="1600"/>
              <a:buNone/>
              <a:defRPr/>
            </a:lvl6pPr>
            <a:lvl7pPr lvl="6">
              <a:spcBef>
                <a:spcPts val="1600"/>
              </a:spcBef>
              <a:spcAft>
                <a:spcPts val="0"/>
              </a:spcAft>
              <a:buSzPts val="1600"/>
              <a:buNone/>
              <a:defRPr/>
            </a:lvl7pPr>
            <a:lvl8pPr lvl="7">
              <a:spcBef>
                <a:spcPts val="1600"/>
              </a:spcBef>
              <a:spcAft>
                <a:spcPts val="0"/>
              </a:spcAft>
              <a:buSzPts val="1600"/>
              <a:buNone/>
              <a:defRPr/>
            </a:lvl8pPr>
            <a:lvl9pPr lvl="8">
              <a:spcBef>
                <a:spcPts val="1600"/>
              </a:spcBef>
              <a:spcAft>
                <a:spcPts val="1600"/>
              </a:spcAft>
              <a:buSzPts val="1600"/>
              <a:buNone/>
              <a:defRPr/>
            </a:lvl9pPr>
          </a:lstStyle>
          <a:p>
            <a:endParaRPr/>
          </a:p>
        </p:txBody>
      </p:sp>
      <p:sp>
        <p:nvSpPr>
          <p:cNvPr id="310" name="Google Shape;310;p14"/>
          <p:cNvSpPr txBox="1">
            <a:spLocks noGrp="1"/>
          </p:cNvSpPr>
          <p:nvPr>
            <p:ph type="subTitle" idx="5"/>
          </p:nvPr>
        </p:nvSpPr>
        <p:spPr>
          <a:xfrm>
            <a:off x="3277488" y="3210600"/>
            <a:ext cx="2572500" cy="639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solidFill>
                  <a:schemeClr val="lt1"/>
                </a:solidFill>
              </a:defRPr>
            </a:lvl1pPr>
            <a:lvl2pPr lvl="1" rtl="0">
              <a:spcBef>
                <a:spcPts val="160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a:endParaRPr/>
          </a:p>
        </p:txBody>
      </p:sp>
      <p:sp>
        <p:nvSpPr>
          <p:cNvPr id="311" name="Google Shape;311;p14"/>
          <p:cNvSpPr txBox="1">
            <a:spLocks noGrp="1"/>
          </p:cNvSpPr>
          <p:nvPr>
            <p:ph type="subTitle" idx="6"/>
          </p:nvPr>
        </p:nvSpPr>
        <p:spPr>
          <a:xfrm>
            <a:off x="5868563" y="3210600"/>
            <a:ext cx="2572500" cy="639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solidFill>
                  <a:schemeClr val="lt1"/>
                </a:solidFill>
              </a:defRPr>
            </a:lvl1pPr>
            <a:lvl2pPr lvl="1" rtl="0">
              <a:spcBef>
                <a:spcPts val="160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CUSTOM_2">
    <p:spTree>
      <p:nvGrpSpPr>
        <p:cNvPr id="1" name="Shape 521"/>
        <p:cNvGrpSpPr/>
        <p:nvPr/>
      </p:nvGrpSpPr>
      <p:grpSpPr>
        <a:xfrm>
          <a:off x="0" y="0"/>
          <a:ext cx="0" cy="0"/>
          <a:chOff x="0" y="0"/>
          <a:chExt cx="0" cy="0"/>
        </a:xfrm>
      </p:grpSpPr>
      <p:sp>
        <p:nvSpPr>
          <p:cNvPr id="522" name="Google Shape;522;p21"/>
          <p:cNvSpPr/>
          <p:nvPr/>
        </p:nvSpPr>
        <p:spPr>
          <a:xfrm>
            <a:off x="-147190" y="222262"/>
            <a:ext cx="1050371" cy="988226"/>
          </a:xfrm>
          <a:custGeom>
            <a:avLst/>
            <a:gdLst/>
            <a:ahLst/>
            <a:cxnLst/>
            <a:rect l="l" t="t" r="r" b="b"/>
            <a:pathLst>
              <a:path w="30305" h="28512" extrusionOk="0">
                <a:moveTo>
                  <a:pt x="28511" y="1"/>
                </a:moveTo>
                <a:lnTo>
                  <a:pt x="0" y="28512"/>
                </a:lnTo>
                <a:lnTo>
                  <a:pt x="1793" y="28512"/>
                </a:lnTo>
                <a:lnTo>
                  <a:pt x="303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3" name="Google Shape;523;p21"/>
          <p:cNvGrpSpPr/>
          <p:nvPr/>
        </p:nvGrpSpPr>
        <p:grpSpPr>
          <a:xfrm>
            <a:off x="-353382" y="-406388"/>
            <a:ext cx="1507838" cy="1046179"/>
            <a:chOff x="3916750" y="1194074"/>
            <a:chExt cx="1087593" cy="754601"/>
          </a:xfrm>
        </p:grpSpPr>
        <p:sp>
          <p:nvSpPr>
            <p:cNvPr id="524" name="Google Shape;524;p21"/>
            <p:cNvSpPr/>
            <p:nvPr/>
          </p:nvSpPr>
          <p:spPr>
            <a:xfrm>
              <a:off x="3916750" y="1351375"/>
              <a:ext cx="642125" cy="597300"/>
            </a:xfrm>
            <a:custGeom>
              <a:avLst/>
              <a:gdLst/>
              <a:ahLst/>
              <a:cxnLst/>
              <a:rect l="l" t="t" r="r" b="b"/>
              <a:pathLst>
                <a:path w="25685" h="23892" extrusionOk="0">
                  <a:moveTo>
                    <a:pt x="23892" y="0"/>
                  </a:moveTo>
                  <a:lnTo>
                    <a:pt x="1" y="23891"/>
                  </a:lnTo>
                  <a:lnTo>
                    <a:pt x="1764" y="23891"/>
                  </a:lnTo>
                  <a:lnTo>
                    <a:pt x="25685" y="0"/>
                  </a:lnTo>
                  <a:close/>
                </a:path>
              </a:pathLst>
            </a:custGeom>
            <a:solidFill>
              <a:srgbClr val="AB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1"/>
            <p:cNvSpPr/>
            <p:nvPr/>
          </p:nvSpPr>
          <p:spPr>
            <a:xfrm>
              <a:off x="4246718" y="1194074"/>
              <a:ext cx="757625" cy="712800"/>
            </a:xfrm>
            <a:custGeom>
              <a:avLst/>
              <a:gdLst/>
              <a:ahLst/>
              <a:cxnLst/>
              <a:rect l="l" t="t" r="r" b="b"/>
              <a:pathLst>
                <a:path w="30305" h="28512" extrusionOk="0">
                  <a:moveTo>
                    <a:pt x="28511" y="1"/>
                  </a:moveTo>
                  <a:lnTo>
                    <a:pt x="0" y="28512"/>
                  </a:lnTo>
                  <a:lnTo>
                    <a:pt x="1793" y="28512"/>
                  </a:lnTo>
                  <a:lnTo>
                    <a:pt x="303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6" name="Google Shape;526;p21"/>
          <p:cNvGrpSpPr/>
          <p:nvPr/>
        </p:nvGrpSpPr>
        <p:grpSpPr>
          <a:xfrm rot="10800000">
            <a:off x="7894068" y="4592984"/>
            <a:ext cx="1507838" cy="1046179"/>
            <a:chOff x="3916750" y="1194074"/>
            <a:chExt cx="1087593" cy="754601"/>
          </a:xfrm>
        </p:grpSpPr>
        <p:sp>
          <p:nvSpPr>
            <p:cNvPr id="527" name="Google Shape;527;p21"/>
            <p:cNvSpPr/>
            <p:nvPr/>
          </p:nvSpPr>
          <p:spPr>
            <a:xfrm>
              <a:off x="3916750" y="1351375"/>
              <a:ext cx="642125" cy="597300"/>
            </a:xfrm>
            <a:custGeom>
              <a:avLst/>
              <a:gdLst/>
              <a:ahLst/>
              <a:cxnLst/>
              <a:rect l="l" t="t" r="r" b="b"/>
              <a:pathLst>
                <a:path w="25685" h="23892" extrusionOk="0">
                  <a:moveTo>
                    <a:pt x="23892" y="0"/>
                  </a:moveTo>
                  <a:lnTo>
                    <a:pt x="1" y="23891"/>
                  </a:lnTo>
                  <a:lnTo>
                    <a:pt x="1764" y="23891"/>
                  </a:lnTo>
                  <a:lnTo>
                    <a:pt x="25685" y="0"/>
                  </a:lnTo>
                  <a:close/>
                </a:path>
              </a:pathLst>
            </a:custGeom>
            <a:solidFill>
              <a:srgbClr val="AB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1"/>
            <p:cNvSpPr/>
            <p:nvPr/>
          </p:nvSpPr>
          <p:spPr>
            <a:xfrm>
              <a:off x="4246718" y="1194074"/>
              <a:ext cx="757625" cy="712800"/>
            </a:xfrm>
            <a:custGeom>
              <a:avLst/>
              <a:gdLst/>
              <a:ahLst/>
              <a:cxnLst/>
              <a:rect l="l" t="t" r="r" b="b"/>
              <a:pathLst>
                <a:path w="30305" h="28512" extrusionOk="0">
                  <a:moveTo>
                    <a:pt x="28511" y="1"/>
                  </a:moveTo>
                  <a:lnTo>
                    <a:pt x="0" y="28512"/>
                  </a:lnTo>
                  <a:lnTo>
                    <a:pt x="1793" y="28512"/>
                  </a:lnTo>
                  <a:lnTo>
                    <a:pt x="303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9" name="Google Shape;529;p21"/>
          <p:cNvSpPr/>
          <p:nvPr/>
        </p:nvSpPr>
        <p:spPr>
          <a:xfrm rot="10800000">
            <a:off x="8145343" y="4022287"/>
            <a:ext cx="1050371" cy="988226"/>
          </a:xfrm>
          <a:custGeom>
            <a:avLst/>
            <a:gdLst/>
            <a:ahLst/>
            <a:cxnLst/>
            <a:rect l="l" t="t" r="r" b="b"/>
            <a:pathLst>
              <a:path w="30305" h="28512" extrusionOk="0">
                <a:moveTo>
                  <a:pt x="28511" y="1"/>
                </a:moveTo>
                <a:lnTo>
                  <a:pt x="0" y="28512"/>
                </a:lnTo>
                <a:lnTo>
                  <a:pt x="1793" y="28512"/>
                </a:lnTo>
                <a:lnTo>
                  <a:pt x="303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1"/>
          <p:cNvSpPr txBox="1">
            <a:spLocks noGrp="1"/>
          </p:cNvSpPr>
          <p:nvPr>
            <p:ph type="title"/>
          </p:nvPr>
        </p:nvSpPr>
        <p:spPr>
          <a:xfrm>
            <a:off x="713225" y="539500"/>
            <a:ext cx="7717800" cy="625800"/>
          </a:xfrm>
          <a:prstGeom prst="rect">
            <a:avLst/>
          </a:prstGeom>
        </p:spPr>
        <p:txBody>
          <a:bodyPr spcFirstLastPara="1" wrap="square" lIns="91425" tIns="91425" rIns="91425" bIns="91425" anchor="t" anchorCtr="0">
            <a:no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p:cSld name="CUSTOM_2_4">
    <p:spTree>
      <p:nvGrpSpPr>
        <p:cNvPr id="1" name="Shape 531"/>
        <p:cNvGrpSpPr/>
        <p:nvPr/>
      </p:nvGrpSpPr>
      <p:grpSpPr>
        <a:xfrm>
          <a:off x="0" y="0"/>
          <a:ext cx="0" cy="0"/>
          <a:chOff x="0" y="0"/>
          <a:chExt cx="0" cy="0"/>
        </a:xfrm>
      </p:grpSpPr>
      <p:sp>
        <p:nvSpPr>
          <p:cNvPr id="532" name="Google Shape;532;p22"/>
          <p:cNvSpPr/>
          <p:nvPr/>
        </p:nvSpPr>
        <p:spPr>
          <a:xfrm>
            <a:off x="713225" y="1377800"/>
            <a:ext cx="7702800" cy="3118500"/>
          </a:xfrm>
          <a:prstGeom prst="rect">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2"/>
          <p:cNvSpPr/>
          <p:nvPr/>
        </p:nvSpPr>
        <p:spPr>
          <a:xfrm>
            <a:off x="1017834" y="1650300"/>
            <a:ext cx="7093500" cy="2573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2"/>
          <p:cNvSpPr/>
          <p:nvPr/>
        </p:nvSpPr>
        <p:spPr>
          <a:xfrm>
            <a:off x="-147190" y="222262"/>
            <a:ext cx="1050371" cy="988226"/>
          </a:xfrm>
          <a:custGeom>
            <a:avLst/>
            <a:gdLst/>
            <a:ahLst/>
            <a:cxnLst/>
            <a:rect l="l" t="t" r="r" b="b"/>
            <a:pathLst>
              <a:path w="30305" h="28512" extrusionOk="0">
                <a:moveTo>
                  <a:pt x="28511" y="1"/>
                </a:moveTo>
                <a:lnTo>
                  <a:pt x="0" y="28512"/>
                </a:lnTo>
                <a:lnTo>
                  <a:pt x="1793" y="28512"/>
                </a:lnTo>
                <a:lnTo>
                  <a:pt x="303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5" name="Google Shape;535;p22"/>
          <p:cNvGrpSpPr/>
          <p:nvPr/>
        </p:nvGrpSpPr>
        <p:grpSpPr>
          <a:xfrm>
            <a:off x="-353382" y="-406388"/>
            <a:ext cx="1507838" cy="1046179"/>
            <a:chOff x="3916750" y="1194074"/>
            <a:chExt cx="1087593" cy="754601"/>
          </a:xfrm>
        </p:grpSpPr>
        <p:sp>
          <p:nvSpPr>
            <p:cNvPr id="536" name="Google Shape;536;p22"/>
            <p:cNvSpPr/>
            <p:nvPr/>
          </p:nvSpPr>
          <p:spPr>
            <a:xfrm>
              <a:off x="3916750" y="1351375"/>
              <a:ext cx="642125" cy="597300"/>
            </a:xfrm>
            <a:custGeom>
              <a:avLst/>
              <a:gdLst/>
              <a:ahLst/>
              <a:cxnLst/>
              <a:rect l="l" t="t" r="r" b="b"/>
              <a:pathLst>
                <a:path w="25685" h="23892" extrusionOk="0">
                  <a:moveTo>
                    <a:pt x="23892" y="0"/>
                  </a:moveTo>
                  <a:lnTo>
                    <a:pt x="1" y="23891"/>
                  </a:lnTo>
                  <a:lnTo>
                    <a:pt x="1764" y="23891"/>
                  </a:lnTo>
                  <a:lnTo>
                    <a:pt x="25685" y="0"/>
                  </a:lnTo>
                  <a:close/>
                </a:path>
              </a:pathLst>
            </a:custGeom>
            <a:solidFill>
              <a:srgbClr val="AB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2"/>
            <p:cNvSpPr/>
            <p:nvPr/>
          </p:nvSpPr>
          <p:spPr>
            <a:xfrm>
              <a:off x="4246718" y="1194074"/>
              <a:ext cx="757625" cy="712800"/>
            </a:xfrm>
            <a:custGeom>
              <a:avLst/>
              <a:gdLst/>
              <a:ahLst/>
              <a:cxnLst/>
              <a:rect l="l" t="t" r="r" b="b"/>
              <a:pathLst>
                <a:path w="30305" h="28512" extrusionOk="0">
                  <a:moveTo>
                    <a:pt x="28511" y="1"/>
                  </a:moveTo>
                  <a:lnTo>
                    <a:pt x="0" y="28512"/>
                  </a:lnTo>
                  <a:lnTo>
                    <a:pt x="1793" y="28512"/>
                  </a:lnTo>
                  <a:lnTo>
                    <a:pt x="303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8" name="Google Shape;538;p22"/>
          <p:cNvGrpSpPr/>
          <p:nvPr/>
        </p:nvGrpSpPr>
        <p:grpSpPr>
          <a:xfrm rot="10800000">
            <a:off x="7894068" y="4592984"/>
            <a:ext cx="1507838" cy="1046179"/>
            <a:chOff x="3916750" y="1194074"/>
            <a:chExt cx="1087593" cy="754601"/>
          </a:xfrm>
        </p:grpSpPr>
        <p:sp>
          <p:nvSpPr>
            <p:cNvPr id="539" name="Google Shape;539;p22"/>
            <p:cNvSpPr/>
            <p:nvPr/>
          </p:nvSpPr>
          <p:spPr>
            <a:xfrm>
              <a:off x="3916750" y="1351375"/>
              <a:ext cx="642125" cy="597300"/>
            </a:xfrm>
            <a:custGeom>
              <a:avLst/>
              <a:gdLst/>
              <a:ahLst/>
              <a:cxnLst/>
              <a:rect l="l" t="t" r="r" b="b"/>
              <a:pathLst>
                <a:path w="25685" h="23892" extrusionOk="0">
                  <a:moveTo>
                    <a:pt x="23892" y="0"/>
                  </a:moveTo>
                  <a:lnTo>
                    <a:pt x="1" y="23891"/>
                  </a:lnTo>
                  <a:lnTo>
                    <a:pt x="1764" y="23891"/>
                  </a:lnTo>
                  <a:lnTo>
                    <a:pt x="25685" y="0"/>
                  </a:lnTo>
                  <a:close/>
                </a:path>
              </a:pathLst>
            </a:custGeom>
            <a:solidFill>
              <a:srgbClr val="AB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2"/>
            <p:cNvSpPr/>
            <p:nvPr/>
          </p:nvSpPr>
          <p:spPr>
            <a:xfrm>
              <a:off x="4246718" y="1194074"/>
              <a:ext cx="757625" cy="712800"/>
            </a:xfrm>
            <a:custGeom>
              <a:avLst/>
              <a:gdLst/>
              <a:ahLst/>
              <a:cxnLst/>
              <a:rect l="l" t="t" r="r" b="b"/>
              <a:pathLst>
                <a:path w="30305" h="28512" extrusionOk="0">
                  <a:moveTo>
                    <a:pt x="28511" y="1"/>
                  </a:moveTo>
                  <a:lnTo>
                    <a:pt x="0" y="28512"/>
                  </a:lnTo>
                  <a:lnTo>
                    <a:pt x="1793" y="28512"/>
                  </a:lnTo>
                  <a:lnTo>
                    <a:pt x="303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1" name="Google Shape;541;p22"/>
          <p:cNvSpPr/>
          <p:nvPr/>
        </p:nvSpPr>
        <p:spPr>
          <a:xfrm rot="10800000">
            <a:off x="8145343" y="4022287"/>
            <a:ext cx="1050371" cy="988226"/>
          </a:xfrm>
          <a:custGeom>
            <a:avLst/>
            <a:gdLst/>
            <a:ahLst/>
            <a:cxnLst/>
            <a:rect l="l" t="t" r="r" b="b"/>
            <a:pathLst>
              <a:path w="30305" h="28512" extrusionOk="0">
                <a:moveTo>
                  <a:pt x="28511" y="1"/>
                </a:moveTo>
                <a:lnTo>
                  <a:pt x="0" y="28512"/>
                </a:lnTo>
                <a:lnTo>
                  <a:pt x="1793" y="28512"/>
                </a:lnTo>
                <a:lnTo>
                  <a:pt x="303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2"/>
          <p:cNvSpPr txBox="1">
            <a:spLocks noGrp="1"/>
          </p:cNvSpPr>
          <p:nvPr>
            <p:ph type="title"/>
          </p:nvPr>
        </p:nvSpPr>
        <p:spPr>
          <a:xfrm>
            <a:off x="713225" y="539500"/>
            <a:ext cx="7717800" cy="625800"/>
          </a:xfrm>
          <a:prstGeom prst="rect">
            <a:avLst/>
          </a:prstGeom>
        </p:spPr>
        <p:txBody>
          <a:bodyPr spcFirstLastPara="1" wrap="square" lIns="91425" tIns="91425" rIns="91425" bIns="91425" anchor="t" anchorCtr="0">
            <a:no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43" name="Google Shape;543;p22"/>
          <p:cNvSpPr txBox="1">
            <a:spLocks noGrp="1"/>
          </p:cNvSpPr>
          <p:nvPr>
            <p:ph type="subTitle" idx="1"/>
          </p:nvPr>
        </p:nvSpPr>
        <p:spPr>
          <a:xfrm>
            <a:off x="2008625" y="2002825"/>
            <a:ext cx="5149800" cy="2004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600"/>
              <a:buNone/>
              <a:defRPr>
                <a:solidFill>
                  <a:schemeClr val="dk1"/>
                </a:solidFill>
              </a:defRPr>
            </a:lvl1pPr>
            <a:lvl2pPr lvl="1">
              <a:spcBef>
                <a:spcPts val="1600"/>
              </a:spcBef>
              <a:spcAft>
                <a:spcPts val="0"/>
              </a:spcAft>
              <a:buSzPts val="1600"/>
              <a:buNone/>
              <a:defRPr/>
            </a:lvl2pPr>
            <a:lvl3pPr lvl="2">
              <a:spcBef>
                <a:spcPts val="1600"/>
              </a:spcBef>
              <a:spcAft>
                <a:spcPts val="0"/>
              </a:spcAft>
              <a:buSzPts val="1600"/>
              <a:buNone/>
              <a:defRPr/>
            </a:lvl3pPr>
            <a:lvl4pPr lvl="3">
              <a:spcBef>
                <a:spcPts val="1600"/>
              </a:spcBef>
              <a:spcAft>
                <a:spcPts val="0"/>
              </a:spcAft>
              <a:buSzPts val="1600"/>
              <a:buNone/>
              <a:defRPr/>
            </a:lvl4pPr>
            <a:lvl5pPr lvl="4">
              <a:spcBef>
                <a:spcPts val="1600"/>
              </a:spcBef>
              <a:spcAft>
                <a:spcPts val="0"/>
              </a:spcAft>
              <a:buSzPts val="1600"/>
              <a:buNone/>
              <a:defRPr/>
            </a:lvl5pPr>
            <a:lvl6pPr lvl="5">
              <a:spcBef>
                <a:spcPts val="1600"/>
              </a:spcBef>
              <a:spcAft>
                <a:spcPts val="0"/>
              </a:spcAft>
              <a:buSzPts val="1600"/>
              <a:buNone/>
              <a:defRPr/>
            </a:lvl6pPr>
            <a:lvl7pPr lvl="6">
              <a:spcBef>
                <a:spcPts val="1600"/>
              </a:spcBef>
              <a:spcAft>
                <a:spcPts val="0"/>
              </a:spcAft>
              <a:buSzPts val="1600"/>
              <a:buNone/>
              <a:defRPr/>
            </a:lvl7pPr>
            <a:lvl8pPr lvl="7">
              <a:spcBef>
                <a:spcPts val="1600"/>
              </a:spcBef>
              <a:spcAft>
                <a:spcPts val="0"/>
              </a:spcAft>
              <a:buSzPts val="1600"/>
              <a:buNone/>
              <a:defRPr/>
            </a:lvl8pPr>
            <a:lvl9pPr lvl="8">
              <a:spcBef>
                <a:spcPts val="1600"/>
              </a:spcBef>
              <a:spcAft>
                <a:spcPts val="1600"/>
              </a:spcAft>
              <a:buSzPts val="16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1">
  <p:cSld name="CUSTOM_2_3_1">
    <p:spTree>
      <p:nvGrpSpPr>
        <p:cNvPr id="1" name="Shape 555"/>
        <p:cNvGrpSpPr/>
        <p:nvPr/>
      </p:nvGrpSpPr>
      <p:grpSpPr>
        <a:xfrm>
          <a:off x="0" y="0"/>
          <a:ext cx="0" cy="0"/>
          <a:chOff x="0" y="0"/>
          <a:chExt cx="0" cy="0"/>
        </a:xfrm>
      </p:grpSpPr>
      <p:sp>
        <p:nvSpPr>
          <p:cNvPr id="556" name="Google Shape;556;p24"/>
          <p:cNvSpPr txBox="1">
            <a:spLocks noGrp="1"/>
          </p:cNvSpPr>
          <p:nvPr>
            <p:ph type="title"/>
          </p:nvPr>
        </p:nvSpPr>
        <p:spPr>
          <a:xfrm>
            <a:off x="713225" y="539500"/>
            <a:ext cx="3887700" cy="625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57" name="Google Shape;557;p24"/>
          <p:cNvSpPr txBox="1">
            <a:spLocks noGrp="1"/>
          </p:cNvSpPr>
          <p:nvPr>
            <p:ph type="body" idx="1"/>
          </p:nvPr>
        </p:nvSpPr>
        <p:spPr>
          <a:xfrm>
            <a:off x="713225" y="1703250"/>
            <a:ext cx="3887700" cy="2904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41294A"/>
              </a:buClr>
              <a:buSzPts val="1400"/>
              <a:buFont typeface="Montserrat"/>
              <a:buChar char="●"/>
              <a:defRPr/>
            </a:lvl1pPr>
            <a:lvl2pPr marL="914400" lvl="1" indent="-317500" rtl="0">
              <a:spcBef>
                <a:spcPts val="0"/>
              </a:spcBef>
              <a:spcAft>
                <a:spcPts val="0"/>
              </a:spcAft>
              <a:buClr>
                <a:srgbClr val="595959"/>
              </a:buClr>
              <a:buSzPts val="1400"/>
              <a:buFont typeface="Montserrat"/>
              <a:buChar char="○"/>
              <a:defRPr/>
            </a:lvl2pPr>
            <a:lvl3pPr marL="1371600" lvl="2" indent="-317500" rtl="0">
              <a:spcBef>
                <a:spcPts val="1600"/>
              </a:spcBef>
              <a:spcAft>
                <a:spcPts val="0"/>
              </a:spcAft>
              <a:buClr>
                <a:srgbClr val="595959"/>
              </a:buClr>
              <a:buSzPts val="1400"/>
              <a:buFont typeface="Montserrat"/>
              <a:buChar char="■"/>
              <a:defRPr/>
            </a:lvl3pPr>
            <a:lvl4pPr marL="1828800" lvl="3" indent="-317500" rtl="0">
              <a:spcBef>
                <a:spcPts val="1600"/>
              </a:spcBef>
              <a:spcAft>
                <a:spcPts val="0"/>
              </a:spcAft>
              <a:buClr>
                <a:srgbClr val="595959"/>
              </a:buClr>
              <a:buSzPts val="1400"/>
              <a:buFont typeface="Montserrat"/>
              <a:buChar char="●"/>
              <a:defRPr/>
            </a:lvl4pPr>
            <a:lvl5pPr marL="2286000" lvl="4" indent="-317500" rtl="0">
              <a:spcBef>
                <a:spcPts val="1600"/>
              </a:spcBef>
              <a:spcAft>
                <a:spcPts val="0"/>
              </a:spcAft>
              <a:buClr>
                <a:srgbClr val="595959"/>
              </a:buClr>
              <a:buSzPts val="1400"/>
              <a:buFont typeface="Montserrat"/>
              <a:buChar char="○"/>
              <a:defRPr/>
            </a:lvl5pPr>
            <a:lvl6pPr marL="2743200" lvl="5" indent="-317500" rtl="0">
              <a:spcBef>
                <a:spcPts val="1600"/>
              </a:spcBef>
              <a:spcAft>
                <a:spcPts val="0"/>
              </a:spcAft>
              <a:buClr>
                <a:srgbClr val="595959"/>
              </a:buClr>
              <a:buSzPts val="1400"/>
              <a:buFont typeface="Montserrat"/>
              <a:buChar char="■"/>
              <a:defRPr/>
            </a:lvl6pPr>
            <a:lvl7pPr marL="3200400" lvl="6" indent="-317500" rtl="0">
              <a:spcBef>
                <a:spcPts val="1600"/>
              </a:spcBef>
              <a:spcAft>
                <a:spcPts val="0"/>
              </a:spcAft>
              <a:buClr>
                <a:srgbClr val="595959"/>
              </a:buClr>
              <a:buSzPts val="1400"/>
              <a:buFont typeface="Montserrat"/>
              <a:buChar char="●"/>
              <a:defRPr/>
            </a:lvl7pPr>
            <a:lvl8pPr marL="3657600" lvl="7" indent="-317500" rtl="0">
              <a:spcBef>
                <a:spcPts val="1600"/>
              </a:spcBef>
              <a:spcAft>
                <a:spcPts val="0"/>
              </a:spcAft>
              <a:buClr>
                <a:srgbClr val="595959"/>
              </a:buClr>
              <a:buSzPts val="1400"/>
              <a:buFont typeface="Montserrat"/>
              <a:buChar char="○"/>
              <a:defRPr/>
            </a:lvl8pPr>
            <a:lvl9pPr marL="4114800" lvl="8" indent="-317500" rtl="0">
              <a:spcBef>
                <a:spcPts val="1600"/>
              </a:spcBef>
              <a:spcAft>
                <a:spcPts val="1600"/>
              </a:spcAft>
              <a:buClr>
                <a:srgbClr val="595959"/>
              </a:buClr>
              <a:buSzPts val="1400"/>
              <a:buFont typeface="Montserrat"/>
              <a:buChar char="■"/>
              <a:defRPr/>
            </a:lvl9pPr>
          </a:lstStyle>
          <a:p>
            <a:endParaRPr/>
          </a:p>
        </p:txBody>
      </p:sp>
      <p:grpSp>
        <p:nvGrpSpPr>
          <p:cNvPr id="558" name="Google Shape;558;p24"/>
          <p:cNvGrpSpPr/>
          <p:nvPr/>
        </p:nvGrpSpPr>
        <p:grpSpPr>
          <a:xfrm rot="-5400000">
            <a:off x="8582400" y="2517013"/>
            <a:ext cx="519025" cy="109450"/>
            <a:chOff x="3792125" y="4705525"/>
            <a:chExt cx="519025" cy="109450"/>
          </a:xfrm>
        </p:grpSpPr>
        <p:sp>
          <p:nvSpPr>
            <p:cNvPr id="559" name="Google Shape;559;p24"/>
            <p:cNvSpPr/>
            <p:nvPr/>
          </p:nvSpPr>
          <p:spPr>
            <a:xfrm>
              <a:off x="3792125" y="4705525"/>
              <a:ext cx="126175" cy="109450"/>
            </a:xfrm>
            <a:custGeom>
              <a:avLst/>
              <a:gdLst/>
              <a:ahLst/>
              <a:cxnLst/>
              <a:rect l="l" t="t" r="r" b="b"/>
              <a:pathLst>
                <a:path w="5047" h="4378" extrusionOk="0">
                  <a:moveTo>
                    <a:pt x="2524" y="1"/>
                  </a:moveTo>
                  <a:lnTo>
                    <a:pt x="1" y="4378"/>
                  </a:lnTo>
                  <a:lnTo>
                    <a:pt x="5046" y="4378"/>
                  </a:lnTo>
                  <a:lnTo>
                    <a:pt x="25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4"/>
            <p:cNvSpPr/>
            <p:nvPr/>
          </p:nvSpPr>
          <p:spPr>
            <a:xfrm>
              <a:off x="3988175" y="4705525"/>
              <a:ext cx="126175" cy="109450"/>
            </a:xfrm>
            <a:custGeom>
              <a:avLst/>
              <a:gdLst/>
              <a:ahLst/>
              <a:cxnLst/>
              <a:rect l="l" t="t" r="r" b="b"/>
              <a:pathLst>
                <a:path w="5047" h="4378" extrusionOk="0">
                  <a:moveTo>
                    <a:pt x="2524" y="1"/>
                  </a:moveTo>
                  <a:lnTo>
                    <a:pt x="1" y="4378"/>
                  </a:lnTo>
                  <a:lnTo>
                    <a:pt x="5046" y="4378"/>
                  </a:lnTo>
                  <a:lnTo>
                    <a:pt x="25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4"/>
            <p:cNvSpPr/>
            <p:nvPr/>
          </p:nvSpPr>
          <p:spPr>
            <a:xfrm>
              <a:off x="4185000" y="4705525"/>
              <a:ext cx="126150" cy="109450"/>
            </a:xfrm>
            <a:custGeom>
              <a:avLst/>
              <a:gdLst/>
              <a:ahLst/>
              <a:cxnLst/>
              <a:rect l="l" t="t" r="r" b="b"/>
              <a:pathLst>
                <a:path w="5046" h="4378" extrusionOk="0">
                  <a:moveTo>
                    <a:pt x="2523" y="1"/>
                  </a:moveTo>
                  <a:lnTo>
                    <a:pt x="0" y="4378"/>
                  </a:lnTo>
                  <a:lnTo>
                    <a:pt x="5046" y="4378"/>
                  </a:lnTo>
                  <a:lnTo>
                    <a:pt x="25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2" name="Google Shape;562;p24"/>
          <p:cNvSpPr/>
          <p:nvPr/>
        </p:nvSpPr>
        <p:spPr>
          <a:xfrm>
            <a:off x="247350" y="2913714"/>
            <a:ext cx="64875" cy="64913"/>
          </a:xfrm>
          <a:custGeom>
            <a:avLst/>
            <a:gdLst/>
            <a:ahLst/>
            <a:cxnLst/>
            <a:rect l="l" t="t" r="r" b="b"/>
            <a:pathLst>
              <a:path w="2675" h="2676" extrusionOk="0">
                <a:moveTo>
                  <a:pt x="0" y="1"/>
                </a:moveTo>
                <a:lnTo>
                  <a:pt x="0" y="2676"/>
                </a:lnTo>
                <a:lnTo>
                  <a:pt x="2675" y="2676"/>
                </a:lnTo>
                <a:lnTo>
                  <a:pt x="2675" y="1"/>
                </a:lnTo>
                <a:close/>
              </a:path>
            </a:pathLst>
          </a:custGeom>
          <a:solidFill>
            <a:srgbClr val="58B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4"/>
          <p:cNvSpPr/>
          <p:nvPr/>
        </p:nvSpPr>
        <p:spPr>
          <a:xfrm>
            <a:off x="247350" y="2752257"/>
            <a:ext cx="64875" cy="64889"/>
          </a:xfrm>
          <a:custGeom>
            <a:avLst/>
            <a:gdLst/>
            <a:ahLst/>
            <a:cxnLst/>
            <a:rect l="l" t="t" r="r" b="b"/>
            <a:pathLst>
              <a:path w="2675" h="2675" extrusionOk="0">
                <a:moveTo>
                  <a:pt x="0" y="0"/>
                </a:moveTo>
                <a:lnTo>
                  <a:pt x="0" y="2675"/>
                </a:lnTo>
                <a:lnTo>
                  <a:pt x="2675" y="2675"/>
                </a:lnTo>
                <a:lnTo>
                  <a:pt x="2675" y="0"/>
                </a:lnTo>
                <a:close/>
              </a:path>
            </a:pathLst>
          </a:custGeom>
          <a:solidFill>
            <a:srgbClr val="58B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4"/>
          <p:cNvSpPr/>
          <p:nvPr/>
        </p:nvSpPr>
        <p:spPr>
          <a:xfrm>
            <a:off x="247350" y="2590777"/>
            <a:ext cx="64875" cy="64161"/>
          </a:xfrm>
          <a:custGeom>
            <a:avLst/>
            <a:gdLst/>
            <a:ahLst/>
            <a:cxnLst/>
            <a:rect l="l" t="t" r="r" b="b"/>
            <a:pathLst>
              <a:path w="2675" h="2645" extrusionOk="0">
                <a:moveTo>
                  <a:pt x="0" y="0"/>
                </a:moveTo>
                <a:lnTo>
                  <a:pt x="0" y="2645"/>
                </a:lnTo>
                <a:lnTo>
                  <a:pt x="2675" y="2645"/>
                </a:lnTo>
                <a:lnTo>
                  <a:pt x="2675" y="0"/>
                </a:lnTo>
                <a:close/>
              </a:path>
            </a:pathLst>
          </a:custGeom>
          <a:solidFill>
            <a:srgbClr val="58B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4"/>
          <p:cNvSpPr/>
          <p:nvPr/>
        </p:nvSpPr>
        <p:spPr>
          <a:xfrm>
            <a:off x="7285087" y="306378"/>
            <a:ext cx="1611574" cy="1722263"/>
          </a:xfrm>
          <a:custGeom>
            <a:avLst/>
            <a:gdLst/>
            <a:ahLst/>
            <a:cxnLst/>
            <a:rect l="l" t="t" r="r" b="b"/>
            <a:pathLst>
              <a:path w="57510" h="61460" extrusionOk="0">
                <a:moveTo>
                  <a:pt x="1" y="0"/>
                </a:moveTo>
                <a:lnTo>
                  <a:pt x="1" y="1915"/>
                </a:lnTo>
                <a:lnTo>
                  <a:pt x="55230" y="1915"/>
                </a:lnTo>
                <a:lnTo>
                  <a:pt x="55230" y="61460"/>
                </a:lnTo>
                <a:lnTo>
                  <a:pt x="57510" y="61460"/>
                </a:lnTo>
                <a:lnTo>
                  <a:pt x="575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4"/>
          <p:cNvSpPr/>
          <p:nvPr/>
        </p:nvSpPr>
        <p:spPr>
          <a:xfrm>
            <a:off x="247339" y="3114855"/>
            <a:ext cx="1611574" cy="1722263"/>
          </a:xfrm>
          <a:custGeom>
            <a:avLst/>
            <a:gdLst/>
            <a:ahLst/>
            <a:cxnLst/>
            <a:rect l="l" t="t" r="r" b="b"/>
            <a:pathLst>
              <a:path w="57510" h="61460" extrusionOk="0">
                <a:moveTo>
                  <a:pt x="1" y="0"/>
                </a:moveTo>
                <a:lnTo>
                  <a:pt x="1" y="61460"/>
                </a:lnTo>
                <a:lnTo>
                  <a:pt x="57510" y="61460"/>
                </a:lnTo>
                <a:lnTo>
                  <a:pt x="57510" y="59545"/>
                </a:lnTo>
                <a:lnTo>
                  <a:pt x="2281" y="59545"/>
                </a:lnTo>
                <a:lnTo>
                  <a:pt x="228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FFFFFF"/>
              </a:buClr>
              <a:buSzPts val="3800"/>
              <a:buFont typeface="Bebas Neue"/>
              <a:buNone/>
              <a:defRPr sz="3800">
                <a:solidFill>
                  <a:srgbClr val="FFFFFF"/>
                </a:solidFill>
                <a:latin typeface="Bebas Neue"/>
                <a:ea typeface="Bebas Neue"/>
                <a:cs typeface="Bebas Neue"/>
                <a:sym typeface="Bebas Neu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3225" y="1680250"/>
            <a:ext cx="7717800" cy="2888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rgbClr val="FFFFFF"/>
              </a:buClr>
              <a:buSzPts val="1600"/>
              <a:buFont typeface="Nunito"/>
              <a:buChar char="●"/>
              <a:defRPr sz="1600">
                <a:solidFill>
                  <a:srgbClr val="FFFFFF"/>
                </a:solidFill>
                <a:latin typeface="Nunito"/>
                <a:ea typeface="Nunito"/>
                <a:cs typeface="Nunito"/>
                <a:sym typeface="Nunito"/>
              </a:defRPr>
            </a:lvl1pPr>
            <a:lvl2pPr marL="914400" lvl="1" indent="-330200">
              <a:lnSpc>
                <a:spcPct val="100000"/>
              </a:lnSpc>
              <a:spcBef>
                <a:spcPts val="1600"/>
              </a:spcBef>
              <a:spcAft>
                <a:spcPts val="0"/>
              </a:spcAft>
              <a:buClr>
                <a:srgbClr val="FFFFFF"/>
              </a:buClr>
              <a:buSzPts val="1600"/>
              <a:buFont typeface="Nunito"/>
              <a:buChar char="○"/>
              <a:defRPr sz="1600">
                <a:solidFill>
                  <a:srgbClr val="FFFFFF"/>
                </a:solidFill>
                <a:latin typeface="Nunito"/>
                <a:ea typeface="Nunito"/>
                <a:cs typeface="Nunito"/>
                <a:sym typeface="Nunito"/>
              </a:defRPr>
            </a:lvl2pPr>
            <a:lvl3pPr marL="1371600" lvl="2" indent="-330200">
              <a:lnSpc>
                <a:spcPct val="100000"/>
              </a:lnSpc>
              <a:spcBef>
                <a:spcPts val="1600"/>
              </a:spcBef>
              <a:spcAft>
                <a:spcPts val="0"/>
              </a:spcAft>
              <a:buClr>
                <a:srgbClr val="FFFFFF"/>
              </a:buClr>
              <a:buSzPts val="1600"/>
              <a:buFont typeface="Nunito"/>
              <a:buChar char="■"/>
              <a:defRPr sz="1600">
                <a:solidFill>
                  <a:srgbClr val="FFFFFF"/>
                </a:solidFill>
                <a:latin typeface="Nunito"/>
                <a:ea typeface="Nunito"/>
                <a:cs typeface="Nunito"/>
                <a:sym typeface="Nunito"/>
              </a:defRPr>
            </a:lvl3pPr>
            <a:lvl4pPr marL="1828800" lvl="3" indent="-330200">
              <a:lnSpc>
                <a:spcPct val="100000"/>
              </a:lnSpc>
              <a:spcBef>
                <a:spcPts val="1600"/>
              </a:spcBef>
              <a:spcAft>
                <a:spcPts val="0"/>
              </a:spcAft>
              <a:buClr>
                <a:srgbClr val="FFFFFF"/>
              </a:buClr>
              <a:buSzPts val="1600"/>
              <a:buFont typeface="Nunito"/>
              <a:buChar char="●"/>
              <a:defRPr sz="1600">
                <a:solidFill>
                  <a:srgbClr val="FFFFFF"/>
                </a:solidFill>
                <a:latin typeface="Nunito"/>
                <a:ea typeface="Nunito"/>
                <a:cs typeface="Nunito"/>
                <a:sym typeface="Nunito"/>
              </a:defRPr>
            </a:lvl4pPr>
            <a:lvl5pPr marL="2286000" lvl="4" indent="-330200">
              <a:lnSpc>
                <a:spcPct val="100000"/>
              </a:lnSpc>
              <a:spcBef>
                <a:spcPts val="1600"/>
              </a:spcBef>
              <a:spcAft>
                <a:spcPts val="0"/>
              </a:spcAft>
              <a:buClr>
                <a:srgbClr val="FFFFFF"/>
              </a:buClr>
              <a:buSzPts val="1600"/>
              <a:buFont typeface="Nunito"/>
              <a:buChar char="○"/>
              <a:defRPr sz="1600">
                <a:solidFill>
                  <a:srgbClr val="FFFFFF"/>
                </a:solidFill>
                <a:latin typeface="Nunito"/>
                <a:ea typeface="Nunito"/>
                <a:cs typeface="Nunito"/>
                <a:sym typeface="Nunito"/>
              </a:defRPr>
            </a:lvl5pPr>
            <a:lvl6pPr marL="2743200" lvl="5" indent="-330200">
              <a:lnSpc>
                <a:spcPct val="100000"/>
              </a:lnSpc>
              <a:spcBef>
                <a:spcPts val="1600"/>
              </a:spcBef>
              <a:spcAft>
                <a:spcPts val="0"/>
              </a:spcAft>
              <a:buClr>
                <a:srgbClr val="FFFFFF"/>
              </a:buClr>
              <a:buSzPts val="1600"/>
              <a:buFont typeface="Nunito"/>
              <a:buChar char="■"/>
              <a:defRPr sz="1600">
                <a:solidFill>
                  <a:srgbClr val="FFFFFF"/>
                </a:solidFill>
                <a:latin typeface="Nunito"/>
                <a:ea typeface="Nunito"/>
                <a:cs typeface="Nunito"/>
                <a:sym typeface="Nunito"/>
              </a:defRPr>
            </a:lvl6pPr>
            <a:lvl7pPr marL="3200400" lvl="6" indent="-330200">
              <a:lnSpc>
                <a:spcPct val="100000"/>
              </a:lnSpc>
              <a:spcBef>
                <a:spcPts val="1600"/>
              </a:spcBef>
              <a:spcAft>
                <a:spcPts val="0"/>
              </a:spcAft>
              <a:buClr>
                <a:srgbClr val="FFFFFF"/>
              </a:buClr>
              <a:buSzPts val="1600"/>
              <a:buFont typeface="Nunito"/>
              <a:buChar char="●"/>
              <a:defRPr sz="1600">
                <a:solidFill>
                  <a:srgbClr val="FFFFFF"/>
                </a:solidFill>
                <a:latin typeface="Nunito"/>
                <a:ea typeface="Nunito"/>
                <a:cs typeface="Nunito"/>
                <a:sym typeface="Nunito"/>
              </a:defRPr>
            </a:lvl7pPr>
            <a:lvl8pPr marL="3657600" lvl="7" indent="-330200">
              <a:lnSpc>
                <a:spcPct val="100000"/>
              </a:lnSpc>
              <a:spcBef>
                <a:spcPts val="1600"/>
              </a:spcBef>
              <a:spcAft>
                <a:spcPts val="0"/>
              </a:spcAft>
              <a:buClr>
                <a:srgbClr val="FFFFFF"/>
              </a:buClr>
              <a:buSzPts val="1600"/>
              <a:buFont typeface="Nunito"/>
              <a:buChar char="○"/>
              <a:defRPr sz="1600">
                <a:solidFill>
                  <a:srgbClr val="FFFFFF"/>
                </a:solidFill>
                <a:latin typeface="Nunito"/>
                <a:ea typeface="Nunito"/>
                <a:cs typeface="Nunito"/>
                <a:sym typeface="Nunito"/>
              </a:defRPr>
            </a:lvl8pPr>
            <a:lvl9pPr marL="4114800" lvl="8" indent="-330200">
              <a:lnSpc>
                <a:spcPct val="100000"/>
              </a:lnSpc>
              <a:spcBef>
                <a:spcPts val="1600"/>
              </a:spcBef>
              <a:spcAft>
                <a:spcPts val="1600"/>
              </a:spcAft>
              <a:buClr>
                <a:srgbClr val="FFFFFF"/>
              </a:buClr>
              <a:buSzPts val="1600"/>
              <a:buFont typeface="Nunito"/>
              <a:buChar char="■"/>
              <a:defRPr sz="1600">
                <a:solidFill>
                  <a:srgbClr val="FFFFFF"/>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4" r:id="rId2"/>
    <p:sldLayoutId id="2147483655" r:id="rId3"/>
    <p:sldLayoutId id="2147483657" r:id="rId4"/>
    <p:sldLayoutId id="2147483658" r:id="rId5"/>
    <p:sldLayoutId id="2147483660" r:id="rId6"/>
    <p:sldLayoutId id="2147483667" r:id="rId7"/>
    <p:sldLayoutId id="2147483668" r:id="rId8"/>
    <p:sldLayoutId id="2147483670" r:id="rId9"/>
    <p:sldLayoutId id="2147483671" r:id="rId10"/>
    <p:sldLayoutId id="2147483672" r:id="rId11"/>
    <p:sldLayoutId id="2147483673" r:id="rId12"/>
    <p:sldLayoutId id="2147483674" r:id="rId13"/>
    <p:sldLayoutId id="2147483675"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hyperlink" Target="https://www.freepik.com/free-vector/geometrical-background-with-flat-shapes_6095670.htm/?utm_source=slidesgo_template&amp;utm_medium=referral-link&amp;utm_campaign=sg_resources&amp;utm_content=freepik"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34"/>
          <p:cNvSpPr txBox="1">
            <a:spLocks noGrp="1"/>
          </p:cNvSpPr>
          <p:nvPr>
            <p:ph type="ctrTitle"/>
          </p:nvPr>
        </p:nvSpPr>
        <p:spPr>
          <a:xfrm>
            <a:off x="1710968" y="1363223"/>
            <a:ext cx="5722064" cy="233190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MX" sz="10900" dirty="0">
                <a:solidFill>
                  <a:schemeClr val="accent3"/>
                </a:solidFill>
                <a:latin typeface="Cooper Black" panose="0208090404030B020404" pitchFamily="18" charset="0"/>
              </a:rPr>
              <a:t>MI </a:t>
            </a:r>
            <a:endParaRPr sz="10900" dirty="0">
              <a:solidFill>
                <a:schemeClr val="accent3"/>
              </a:solidFill>
              <a:latin typeface="Cooper Black" panose="0208090404030B020404" pitchFamily="18" charset="0"/>
            </a:endParaRPr>
          </a:p>
          <a:p>
            <a:pPr marL="0" lvl="0" indent="0" algn="ctr" rtl="0">
              <a:spcBef>
                <a:spcPts val="0"/>
              </a:spcBef>
              <a:spcAft>
                <a:spcPts val="0"/>
              </a:spcAft>
              <a:buNone/>
            </a:pPr>
            <a:r>
              <a:rPr lang="es-MX" sz="3600" dirty="0">
                <a:solidFill>
                  <a:schemeClr val="accent2"/>
                </a:solidFill>
                <a:latin typeface="Cooper Black" panose="0208090404030B020404" pitchFamily="18" charset="0"/>
              </a:rPr>
              <a:t>EXPERIENCIA CON EL</a:t>
            </a:r>
            <a:endParaRPr sz="3600" dirty="0">
              <a:solidFill>
                <a:schemeClr val="accent2"/>
              </a:solidFill>
              <a:latin typeface="Cooper Black" panose="0208090404030B020404" pitchFamily="18" charset="0"/>
            </a:endParaRPr>
          </a:p>
        </p:txBody>
      </p:sp>
      <p:sp>
        <p:nvSpPr>
          <p:cNvPr id="641" name="Google Shape;641;p34"/>
          <p:cNvSpPr txBox="1">
            <a:spLocks noGrp="1"/>
          </p:cNvSpPr>
          <p:nvPr>
            <p:ph type="subTitle" idx="1"/>
          </p:nvPr>
        </p:nvSpPr>
        <p:spPr>
          <a:xfrm>
            <a:off x="1893525" y="3441450"/>
            <a:ext cx="5315400" cy="42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MX" sz="5400" b="1" dirty="0">
                <a:latin typeface="Cooper Black" panose="0208090404030B020404" pitchFamily="18" charset="0"/>
              </a:rPr>
              <a:t>PEMC</a:t>
            </a:r>
            <a:endParaRPr sz="5400" b="1" dirty="0">
              <a:latin typeface="Cooper Black" panose="0208090404030B020404" pitchFamily="18" charset="0"/>
            </a:endParaRPr>
          </a:p>
          <a:p>
            <a:pPr marL="0" lvl="0" indent="0" algn="ctr" rtl="0">
              <a:spcBef>
                <a:spcPts val="0"/>
              </a:spcBef>
              <a:spcAft>
                <a:spcPts val="0"/>
              </a:spcAft>
              <a:buNone/>
            </a:pPr>
            <a:endParaRPr dirty="0">
              <a:latin typeface="Cooper Black" panose="0208090404030B020404" pitchFamily="18" charset="0"/>
            </a:endParaRPr>
          </a:p>
        </p:txBody>
      </p:sp>
      <p:sp>
        <p:nvSpPr>
          <p:cNvPr id="642" name="Google Shape;642;p34"/>
          <p:cNvSpPr/>
          <p:nvPr/>
        </p:nvSpPr>
        <p:spPr>
          <a:xfrm>
            <a:off x="4164300" y="3306202"/>
            <a:ext cx="815400" cy="107925"/>
          </a:xfrm>
          <a:custGeom>
            <a:avLst/>
            <a:gdLst/>
            <a:ahLst/>
            <a:cxnLst/>
            <a:rect l="l" t="t" r="r" b="b"/>
            <a:pathLst>
              <a:path w="32616" h="4317" extrusionOk="0">
                <a:moveTo>
                  <a:pt x="8299" y="0"/>
                </a:moveTo>
                <a:lnTo>
                  <a:pt x="4286" y="3101"/>
                </a:lnTo>
                <a:lnTo>
                  <a:pt x="578" y="213"/>
                </a:lnTo>
                <a:lnTo>
                  <a:pt x="1" y="973"/>
                </a:lnTo>
                <a:lnTo>
                  <a:pt x="4286" y="4316"/>
                </a:lnTo>
                <a:lnTo>
                  <a:pt x="8299" y="1186"/>
                </a:lnTo>
                <a:lnTo>
                  <a:pt x="12311" y="4316"/>
                </a:lnTo>
                <a:lnTo>
                  <a:pt x="16323" y="1186"/>
                </a:lnTo>
                <a:lnTo>
                  <a:pt x="20305" y="4316"/>
                </a:lnTo>
                <a:lnTo>
                  <a:pt x="24317" y="1186"/>
                </a:lnTo>
                <a:lnTo>
                  <a:pt x="28329" y="4316"/>
                </a:lnTo>
                <a:lnTo>
                  <a:pt x="32615" y="973"/>
                </a:lnTo>
                <a:lnTo>
                  <a:pt x="32038" y="213"/>
                </a:lnTo>
                <a:lnTo>
                  <a:pt x="28329" y="3101"/>
                </a:lnTo>
                <a:lnTo>
                  <a:pt x="24317" y="0"/>
                </a:lnTo>
                <a:lnTo>
                  <a:pt x="20305" y="3101"/>
                </a:lnTo>
                <a:lnTo>
                  <a:pt x="16323" y="0"/>
                </a:lnTo>
                <a:lnTo>
                  <a:pt x="12311" y="3101"/>
                </a:lnTo>
                <a:lnTo>
                  <a:pt x="82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3" name="Google Shape;643;p34"/>
          <p:cNvGrpSpPr/>
          <p:nvPr/>
        </p:nvGrpSpPr>
        <p:grpSpPr>
          <a:xfrm>
            <a:off x="1129727" y="2341500"/>
            <a:ext cx="85875" cy="460500"/>
            <a:chOff x="2452450" y="1844550"/>
            <a:chExt cx="85875" cy="460500"/>
          </a:xfrm>
        </p:grpSpPr>
        <p:sp>
          <p:nvSpPr>
            <p:cNvPr id="644" name="Google Shape;644;p34"/>
            <p:cNvSpPr/>
            <p:nvPr/>
          </p:nvSpPr>
          <p:spPr>
            <a:xfrm>
              <a:off x="2452450" y="1844550"/>
              <a:ext cx="85875" cy="85875"/>
            </a:xfrm>
            <a:custGeom>
              <a:avLst/>
              <a:gdLst/>
              <a:ahLst/>
              <a:cxnLst/>
              <a:rect l="l" t="t" r="r" b="b"/>
              <a:pathLst>
                <a:path w="3435" h="3435" extrusionOk="0">
                  <a:moveTo>
                    <a:pt x="0" y="0"/>
                  </a:moveTo>
                  <a:lnTo>
                    <a:pt x="0" y="3435"/>
                  </a:lnTo>
                  <a:lnTo>
                    <a:pt x="3435" y="3435"/>
                  </a:lnTo>
                  <a:lnTo>
                    <a:pt x="3435" y="0"/>
                  </a:lnTo>
                  <a:close/>
                </a:path>
              </a:pathLst>
            </a:custGeom>
            <a:solidFill>
              <a:srgbClr val="58B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4"/>
            <p:cNvSpPr/>
            <p:nvPr/>
          </p:nvSpPr>
          <p:spPr>
            <a:xfrm>
              <a:off x="2452450" y="2032225"/>
              <a:ext cx="85875" cy="85150"/>
            </a:xfrm>
            <a:custGeom>
              <a:avLst/>
              <a:gdLst/>
              <a:ahLst/>
              <a:cxnLst/>
              <a:rect l="l" t="t" r="r" b="b"/>
              <a:pathLst>
                <a:path w="3435" h="3406" extrusionOk="0">
                  <a:moveTo>
                    <a:pt x="0" y="1"/>
                  </a:moveTo>
                  <a:lnTo>
                    <a:pt x="0" y="3405"/>
                  </a:lnTo>
                  <a:lnTo>
                    <a:pt x="3435" y="3405"/>
                  </a:lnTo>
                  <a:lnTo>
                    <a:pt x="3435" y="1"/>
                  </a:lnTo>
                  <a:close/>
                </a:path>
              </a:pathLst>
            </a:custGeom>
            <a:solidFill>
              <a:srgbClr val="58B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4"/>
            <p:cNvSpPr/>
            <p:nvPr/>
          </p:nvSpPr>
          <p:spPr>
            <a:xfrm>
              <a:off x="2452450" y="2219175"/>
              <a:ext cx="85875" cy="85875"/>
            </a:xfrm>
            <a:custGeom>
              <a:avLst/>
              <a:gdLst/>
              <a:ahLst/>
              <a:cxnLst/>
              <a:rect l="l" t="t" r="r" b="b"/>
              <a:pathLst>
                <a:path w="3435" h="3435" extrusionOk="0">
                  <a:moveTo>
                    <a:pt x="0" y="0"/>
                  </a:moveTo>
                  <a:lnTo>
                    <a:pt x="0" y="3435"/>
                  </a:lnTo>
                  <a:lnTo>
                    <a:pt x="3435" y="3435"/>
                  </a:lnTo>
                  <a:lnTo>
                    <a:pt x="3435" y="0"/>
                  </a:lnTo>
                  <a:close/>
                </a:path>
              </a:pathLst>
            </a:custGeom>
            <a:solidFill>
              <a:srgbClr val="58B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39"/>
          <p:cNvSpPr txBox="1">
            <a:spLocks noGrp="1"/>
          </p:cNvSpPr>
          <p:nvPr>
            <p:ph type="title"/>
          </p:nvPr>
        </p:nvSpPr>
        <p:spPr>
          <a:xfrm rot="10800000" flipV="1">
            <a:off x="318976" y="287079"/>
            <a:ext cx="8277148" cy="112705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sz="4400" dirty="0">
                <a:latin typeface="Cooper Black" panose="0208090404030B020404" pitchFamily="18" charset="0"/>
              </a:rPr>
              <a:t>¿CÓMO LLEVARLO ACABO?</a:t>
            </a:r>
            <a:endParaRPr sz="4400" dirty="0">
              <a:latin typeface="Cooper Black" panose="0208090404030B020404" pitchFamily="18" charset="0"/>
            </a:endParaRPr>
          </a:p>
        </p:txBody>
      </p:sp>
      <p:sp>
        <p:nvSpPr>
          <p:cNvPr id="695" name="Google Shape;695;p39"/>
          <p:cNvSpPr txBox="1">
            <a:spLocks noGrp="1"/>
          </p:cNvSpPr>
          <p:nvPr>
            <p:ph type="title" idx="4294967295"/>
          </p:nvPr>
        </p:nvSpPr>
        <p:spPr>
          <a:xfrm>
            <a:off x="-69112" y="1531090"/>
            <a:ext cx="9282223" cy="1318436"/>
          </a:xfrm>
          <a:prstGeom prst="rect">
            <a:avLst/>
          </a:prstGeom>
        </p:spPr>
        <p:txBody>
          <a:bodyPr spcFirstLastPara="1" wrap="square" lIns="91425" tIns="91425" rIns="91425" bIns="91425" anchor="t" anchorCtr="0">
            <a:noAutofit/>
          </a:bodyPr>
          <a:lstStyle/>
          <a:p>
            <a:pPr lvl="0"/>
            <a:r>
              <a:rPr lang="es-MX" sz="2400" dirty="0">
                <a:solidFill>
                  <a:schemeClr val="bg1"/>
                </a:solidFill>
                <a:latin typeface="+mn-lt"/>
              </a:rPr>
              <a:t>Es necesario contar con una estrategia para dar seguimiento al PEMC y evaluar sus resultados, establecer un mecanismo que permita saber:</a:t>
            </a:r>
            <a:br>
              <a:rPr lang="es-MX" sz="2400" dirty="0">
                <a:solidFill>
                  <a:schemeClr val="bg1"/>
                </a:solidFill>
                <a:latin typeface="+mn-lt"/>
              </a:rPr>
            </a:br>
            <a:br>
              <a:rPr lang="es-MX" sz="2400" dirty="0">
                <a:solidFill>
                  <a:schemeClr val="bg1"/>
                </a:solidFill>
                <a:latin typeface="+mn-lt"/>
              </a:rPr>
            </a:br>
            <a:endParaRPr sz="2400" dirty="0">
              <a:solidFill>
                <a:schemeClr val="bg1"/>
              </a:solidFill>
              <a:latin typeface="+mn-lt"/>
            </a:endParaRPr>
          </a:p>
        </p:txBody>
      </p:sp>
      <p:sp>
        <p:nvSpPr>
          <p:cNvPr id="4" name="Google Shape;695;p39">
            <a:extLst>
              <a:ext uri="{FF2B5EF4-FFF2-40B4-BE49-F238E27FC236}">
                <a16:creationId xmlns:a16="http://schemas.microsoft.com/office/drawing/2014/main" id="{E1226925-18E2-4A50-820A-D2AE4270AFBA}"/>
              </a:ext>
            </a:extLst>
          </p:cNvPr>
          <p:cNvSpPr txBox="1">
            <a:spLocks/>
          </p:cNvSpPr>
          <p:nvPr/>
        </p:nvSpPr>
        <p:spPr>
          <a:xfrm>
            <a:off x="263005" y="3246476"/>
            <a:ext cx="8389090" cy="131843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3800"/>
              <a:buFont typeface="Bebas Neue"/>
              <a:buNone/>
              <a:defRPr sz="3800" b="0" i="0" u="none" strike="noStrike" cap="none">
                <a:solidFill>
                  <a:srgbClr val="FFFFFF"/>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342900" indent="-342900" algn="l">
              <a:buFont typeface="Wingdings" panose="05000000000000000000" pitchFamily="2" charset="2"/>
              <a:buChar char="ü"/>
            </a:pPr>
            <a:r>
              <a:rPr lang="es-MX" sz="2000" dirty="0">
                <a:solidFill>
                  <a:schemeClr val="bg1"/>
                </a:solidFill>
                <a:latin typeface="+mn-lt"/>
              </a:rPr>
              <a:t>¿Qué avances se identifican y qué evidencias se tiene de ellos? </a:t>
            </a:r>
          </a:p>
          <a:p>
            <a:pPr algn="l"/>
            <a:endParaRPr lang="es-MX" sz="2000" dirty="0">
              <a:solidFill>
                <a:schemeClr val="bg1"/>
              </a:solidFill>
              <a:latin typeface="+mn-lt"/>
            </a:endParaRPr>
          </a:p>
          <a:p>
            <a:pPr marL="342900" indent="-342900" algn="l">
              <a:buFont typeface="Wingdings" panose="05000000000000000000" pitchFamily="2" charset="2"/>
              <a:buChar char="ü"/>
            </a:pPr>
            <a:r>
              <a:rPr lang="es-MX" sz="2000" dirty="0">
                <a:solidFill>
                  <a:schemeClr val="bg1"/>
                </a:solidFill>
                <a:latin typeface="+mn-lt"/>
              </a:rPr>
              <a:t>¿Cómo estos avances contribuyen en la mejora de los aprendizajes de los alumnos?</a:t>
            </a:r>
            <a:br>
              <a:rPr lang="es-MX" sz="2000" dirty="0">
                <a:solidFill>
                  <a:schemeClr val="bg1"/>
                </a:solidFill>
                <a:latin typeface="+mn-lt"/>
              </a:rPr>
            </a:br>
            <a:br>
              <a:rPr lang="es-MX" sz="2000" dirty="0">
                <a:solidFill>
                  <a:schemeClr val="bg1"/>
                </a:solidFill>
                <a:latin typeface="+mn-lt"/>
              </a:rPr>
            </a:br>
            <a:endParaRPr lang="es-MX" sz="2000" dirty="0">
              <a:solidFill>
                <a:schemeClr val="bg1"/>
              </a:solidFill>
              <a:latin typeface="+mn-lt"/>
            </a:endParaRPr>
          </a:p>
        </p:txBody>
      </p:sp>
    </p:spTree>
    <p:extLst>
      <p:ext uri="{BB962C8B-B14F-4D97-AF65-F5344CB8AC3E}">
        <p14:creationId xmlns:p14="http://schemas.microsoft.com/office/powerpoint/2010/main" val="3250726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39"/>
          <p:cNvSpPr txBox="1">
            <a:spLocks noGrp="1"/>
          </p:cNvSpPr>
          <p:nvPr>
            <p:ph type="title"/>
          </p:nvPr>
        </p:nvSpPr>
        <p:spPr>
          <a:xfrm rot="10800000" flipV="1">
            <a:off x="318976" y="287079"/>
            <a:ext cx="8277148" cy="112705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sz="4400" dirty="0">
                <a:latin typeface="Cooper Black" panose="0208090404030B020404" pitchFamily="18" charset="0"/>
              </a:rPr>
              <a:t>¿CÓMO LLEVARLO ACABO?</a:t>
            </a:r>
            <a:endParaRPr sz="4400" dirty="0">
              <a:latin typeface="Cooper Black" panose="0208090404030B020404" pitchFamily="18" charset="0"/>
            </a:endParaRPr>
          </a:p>
        </p:txBody>
      </p:sp>
      <p:sp>
        <p:nvSpPr>
          <p:cNvPr id="695" name="Google Shape;695;p39"/>
          <p:cNvSpPr txBox="1">
            <a:spLocks noGrp="1"/>
          </p:cNvSpPr>
          <p:nvPr>
            <p:ph type="title" idx="4294967295"/>
          </p:nvPr>
        </p:nvSpPr>
        <p:spPr>
          <a:xfrm>
            <a:off x="-69112" y="1531090"/>
            <a:ext cx="9282223" cy="1318436"/>
          </a:xfrm>
          <a:prstGeom prst="rect">
            <a:avLst/>
          </a:prstGeom>
        </p:spPr>
        <p:txBody>
          <a:bodyPr spcFirstLastPara="1" wrap="square" lIns="91425" tIns="91425" rIns="91425" bIns="91425" anchor="t" anchorCtr="0">
            <a:noAutofit/>
          </a:bodyPr>
          <a:lstStyle/>
          <a:p>
            <a:pPr lvl="0"/>
            <a:r>
              <a:rPr lang="es-MX" sz="2400" dirty="0">
                <a:solidFill>
                  <a:schemeClr val="bg1"/>
                </a:solidFill>
                <a:latin typeface="+mn-lt"/>
              </a:rPr>
              <a:t>Es necesario contar con una estrategia para dar seguimiento al PEMC y evaluar sus resultados, establecer un mecanismo que permita saber:</a:t>
            </a:r>
            <a:br>
              <a:rPr lang="es-MX" sz="2400" dirty="0">
                <a:solidFill>
                  <a:schemeClr val="bg1"/>
                </a:solidFill>
                <a:latin typeface="+mn-lt"/>
              </a:rPr>
            </a:br>
            <a:br>
              <a:rPr lang="es-MX" sz="2400" dirty="0">
                <a:solidFill>
                  <a:schemeClr val="bg1"/>
                </a:solidFill>
                <a:latin typeface="+mn-lt"/>
              </a:rPr>
            </a:br>
            <a:endParaRPr sz="2400" dirty="0">
              <a:solidFill>
                <a:schemeClr val="bg1"/>
              </a:solidFill>
              <a:latin typeface="+mn-lt"/>
            </a:endParaRPr>
          </a:p>
        </p:txBody>
      </p:sp>
      <p:sp>
        <p:nvSpPr>
          <p:cNvPr id="4" name="Google Shape;695;p39">
            <a:extLst>
              <a:ext uri="{FF2B5EF4-FFF2-40B4-BE49-F238E27FC236}">
                <a16:creationId xmlns:a16="http://schemas.microsoft.com/office/drawing/2014/main" id="{E1226925-18E2-4A50-820A-D2AE4270AFBA}"/>
              </a:ext>
            </a:extLst>
          </p:cNvPr>
          <p:cNvSpPr txBox="1">
            <a:spLocks/>
          </p:cNvSpPr>
          <p:nvPr/>
        </p:nvSpPr>
        <p:spPr>
          <a:xfrm>
            <a:off x="263005" y="3246476"/>
            <a:ext cx="8389090" cy="131843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3800"/>
              <a:buFont typeface="Bebas Neue"/>
              <a:buNone/>
              <a:defRPr sz="3800" b="0" i="0" u="none" strike="noStrike" cap="none">
                <a:solidFill>
                  <a:srgbClr val="FFFFFF"/>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342900" indent="-342900" algn="l">
              <a:buFont typeface="Wingdings" panose="05000000000000000000" pitchFamily="2" charset="2"/>
              <a:buChar char="ü"/>
            </a:pPr>
            <a:r>
              <a:rPr lang="es-MX" sz="2000" dirty="0">
                <a:solidFill>
                  <a:schemeClr val="bg1"/>
                </a:solidFill>
                <a:latin typeface="+mn-lt"/>
              </a:rPr>
              <a:t>¿Qué avances se identifican y qué evidencias se tiene de ellos? </a:t>
            </a:r>
          </a:p>
          <a:p>
            <a:pPr algn="l"/>
            <a:endParaRPr lang="es-MX" sz="2000" dirty="0">
              <a:solidFill>
                <a:schemeClr val="bg1"/>
              </a:solidFill>
              <a:latin typeface="+mn-lt"/>
            </a:endParaRPr>
          </a:p>
          <a:p>
            <a:pPr marL="342900" indent="-342900" algn="l">
              <a:buFont typeface="Wingdings" panose="05000000000000000000" pitchFamily="2" charset="2"/>
              <a:buChar char="ü"/>
            </a:pPr>
            <a:r>
              <a:rPr lang="es-MX" sz="2000" dirty="0">
                <a:solidFill>
                  <a:schemeClr val="bg1"/>
                </a:solidFill>
                <a:latin typeface="+mn-lt"/>
              </a:rPr>
              <a:t>¿Cómo estos avances contribuyen en la mejora de los aprendizajes de los alumnos?</a:t>
            </a:r>
            <a:br>
              <a:rPr lang="es-MX" sz="2000" dirty="0">
                <a:solidFill>
                  <a:schemeClr val="bg1"/>
                </a:solidFill>
                <a:latin typeface="+mn-lt"/>
              </a:rPr>
            </a:br>
            <a:br>
              <a:rPr lang="es-MX" sz="2000" dirty="0">
                <a:solidFill>
                  <a:schemeClr val="bg1"/>
                </a:solidFill>
                <a:latin typeface="+mn-lt"/>
              </a:rPr>
            </a:br>
            <a:endParaRPr lang="es-MX" sz="2000" dirty="0">
              <a:solidFill>
                <a:schemeClr val="bg1"/>
              </a:solidFill>
              <a:latin typeface="+mn-lt"/>
            </a:endParaRPr>
          </a:p>
        </p:txBody>
      </p:sp>
    </p:spTree>
    <p:extLst>
      <p:ext uri="{BB962C8B-B14F-4D97-AF65-F5344CB8AC3E}">
        <p14:creationId xmlns:p14="http://schemas.microsoft.com/office/powerpoint/2010/main" val="1320423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39"/>
          <p:cNvSpPr txBox="1">
            <a:spLocks noGrp="1"/>
          </p:cNvSpPr>
          <p:nvPr>
            <p:ph type="title"/>
          </p:nvPr>
        </p:nvSpPr>
        <p:spPr>
          <a:xfrm rot="10800000" flipV="1">
            <a:off x="318976" y="287079"/>
            <a:ext cx="8277148" cy="1127051"/>
          </a:xfrm>
          <a:prstGeom prst="rect">
            <a:avLst/>
          </a:prstGeom>
        </p:spPr>
        <p:txBody>
          <a:bodyPr spcFirstLastPara="1" wrap="square" lIns="91425" tIns="91425" rIns="91425" bIns="91425" anchor="t" anchorCtr="0">
            <a:noAutofit/>
          </a:bodyPr>
          <a:lstStyle/>
          <a:p>
            <a:pPr lvl="0"/>
            <a:r>
              <a:rPr lang="es-MX" sz="2800" dirty="0">
                <a:latin typeface="Cooper Black" panose="0208090404030B020404" pitchFamily="18" charset="0"/>
              </a:rPr>
              <a:t>Para dar seguimiento a las acciones se pueden plantear las siguientes preguntas:</a:t>
            </a:r>
            <a:endParaRPr sz="2800" dirty="0">
              <a:latin typeface="Cooper Black" panose="0208090404030B020404" pitchFamily="18" charset="0"/>
            </a:endParaRPr>
          </a:p>
        </p:txBody>
      </p:sp>
      <p:graphicFrame>
        <p:nvGraphicFramePr>
          <p:cNvPr id="2" name="Diagrama 1">
            <a:extLst>
              <a:ext uri="{FF2B5EF4-FFF2-40B4-BE49-F238E27FC236}">
                <a16:creationId xmlns:a16="http://schemas.microsoft.com/office/drawing/2014/main" id="{876622DA-0238-4815-B926-2C169CFBF6FA}"/>
              </a:ext>
            </a:extLst>
          </p:cNvPr>
          <p:cNvGraphicFramePr/>
          <p:nvPr>
            <p:extLst>
              <p:ext uri="{D42A27DB-BD31-4B8C-83A1-F6EECF244321}">
                <p14:modId xmlns:p14="http://schemas.microsoft.com/office/powerpoint/2010/main" val="2896827869"/>
              </p:ext>
            </p:extLst>
          </p:nvPr>
        </p:nvGraphicFramePr>
        <p:xfrm>
          <a:off x="1747284" y="1414131"/>
          <a:ext cx="5557283" cy="36361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2" name="Picture 2" descr="melonheadz illustrating and doodles - Google Search | Melonheadz clipart,  Melonheadz clipart teachers, Clip art">
            <a:extLst>
              <a:ext uri="{FF2B5EF4-FFF2-40B4-BE49-F238E27FC236}">
                <a16:creationId xmlns:a16="http://schemas.microsoft.com/office/drawing/2014/main" id="{454B9734-A30C-4844-AA3F-7BB94D835C5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66641" y="1220235"/>
            <a:ext cx="1966234" cy="3636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135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Google Shape;965;p48"/>
          <p:cNvSpPr/>
          <p:nvPr/>
        </p:nvSpPr>
        <p:spPr>
          <a:xfrm>
            <a:off x="5142556" y="1193350"/>
            <a:ext cx="3364501" cy="3051985"/>
          </a:xfrm>
          <a:custGeom>
            <a:avLst/>
            <a:gdLst/>
            <a:ahLst/>
            <a:cxnLst/>
            <a:rect l="l" t="t" r="r" b="b"/>
            <a:pathLst>
              <a:path w="38208" h="34659" extrusionOk="0">
                <a:moveTo>
                  <a:pt x="19074" y="1"/>
                </a:moveTo>
                <a:cubicBezTo>
                  <a:pt x="11259" y="1"/>
                  <a:pt x="4168" y="5324"/>
                  <a:pt x="2250" y="13256"/>
                </a:cubicBezTo>
                <a:cubicBezTo>
                  <a:pt x="0" y="22588"/>
                  <a:pt x="5745" y="31950"/>
                  <a:pt x="15046" y="34169"/>
                </a:cubicBezTo>
                <a:cubicBezTo>
                  <a:pt x="16415" y="34500"/>
                  <a:pt x="17785" y="34658"/>
                  <a:pt x="19134" y="34658"/>
                </a:cubicBezTo>
                <a:cubicBezTo>
                  <a:pt x="26949" y="34658"/>
                  <a:pt x="34040" y="29335"/>
                  <a:pt x="35959" y="21402"/>
                </a:cubicBezTo>
                <a:cubicBezTo>
                  <a:pt x="38208" y="12071"/>
                  <a:pt x="32463" y="2709"/>
                  <a:pt x="23162" y="490"/>
                </a:cubicBezTo>
                <a:cubicBezTo>
                  <a:pt x="21793" y="159"/>
                  <a:pt x="20423" y="1"/>
                  <a:pt x="190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8"/>
          <p:cNvSpPr txBox="1">
            <a:spLocks noGrp="1"/>
          </p:cNvSpPr>
          <p:nvPr>
            <p:ph type="title"/>
          </p:nvPr>
        </p:nvSpPr>
        <p:spPr>
          <a:xfrm>
            <a:off x="-8770" y="28522"/>
            <a:ext cx="6929124" cy="1279970"/>
          </a:xfrm>
          <a:prstGeom prst="rect">
            <a:avLst/>
          </a:prstGeom>
        </p:spPr>
        <p:txBody>
          <a:bodyPr spcFirstLastPara="1" wrap="square" lIns="91425" tIns="91425" rIns="91425" bIns="91425" anchor="t" anchorCtr="0">
            <a:noAutofit/>
          </a:bodyPr>
          <a:lstStyle/>
          <a:p>
            <a:pPr lvl="0" algn="ctr"/>
            <a:r>
              <a:rPr lang="es-MX" dirty="0">
                <a:latin typeface="Cooper Black" panose="0208090404030B020404" pitchFamily="18" charset="0"/>
              </a:rPr>
              <a:t>LLEVAR A CABO LAS ACCIONES PLANEADAS</a:t>
            </a:r>
          </a:p>
        </p:txBody>
      </p:sp>
      <p:sp>
        <p:nvSpPr>
          <p:cNvPr id="967" name="Google Shape;967;p48"/>
          <p:cNvSpPr txBox="1">
            <a:spLocks noGrp="1"/>
          </p:cNvSpPr>
          <p:nvPr>
            <p:ph type="body" idx="1"/>
          </p:nvPr>
        </p:nvSpPr>
        <p:spPr>
          <a:xfrm>
            <a:off x="713225" y="1703250"/>
            <a:ext cx="4245300" cy="2672150"/>
          </a:xfrm>
          <a:prstGeom prst="rect">
            <a:avLst/>
          </a:prstGeom>
        </p:spPr>
        <p:txBody>
          <a:bodyPr spcFirstLastPara="1" wrap="square" lIns="91425" tIns="91425" rIns="91425" bIns="91425" anchor="t" anchorCtr="0">
            <a:noAutofit/>
          </a:bodyPr>
          <a:lstStyle/>
          <a:p>
            <a:pPr marL="0" lvl="0" indent="0" algn="ctr">
              <a:buSzPts val="1100"/>
              <a:buNone/>
            </a:pPr>
            <a:r>
              <a:rPr lang="es-MX" sz="2000" dirty="0">
                <a:solidFill>
                  <a:srgbClr val="FF0000"/>
                </a:solidFill>
                <a:latin typeface="+mn-lt"/>
              </a:rPr>
              <a:t>NO</a:t>
            </a:r>
            <a:r>
              <a:rPr lang="es-MX" sz="2000" dirty="0">
                <a:solidFill>
                  <a:schemeClr val="lt1"/>
                </a:solidFill>
                <a:latin typeface="+mn-lt"/>
              </a:rPr>
              <a:t> ES GARANTÍA DE AVANZAR HACIA LOS OBJETIVOS QUE EL COLECTIVO HA PLANTEADO; ES NECESARIO HACER UN SEGUIMIENTO DE ESTAS PARA VERIFICAR SI ESTÁN CONTRIBUYENDO A LA MEJORA DE LA ESCUELA.</a:t>
            </a:r>
          </a:p>
        </p:txBody>
      </p:sp>
      <p:grpSp>
        <p:nvGrpSpPr>
          <p:cNvPr id="968" name="Google Shape;968;p48"/>
          <p:cNvGrpSpPr/>
          <p:nvPr/>
        </p:nvGrpSpPr>
        <p:grpSpPr>
          <a:xfrm>
            <a:off x="7037983" y="1193340"/>
            <a:ext cx="1392907" cy="1392863"/>
            <a:chOff x="5813450" y="1086925"/>
            <a:chExt cx="845775" cy="845800"/>
          </a:xfrm>
        </p:grpSpPr>
        <p:sp>
          <p:nvSpPr>
            <p:cNvPr id="969" name="Google Shape;969;p48"/>
            <p:cNvSpPr/>
            <p:nvPr/>
          </p:nvSpPr>
          <p:spPr>
            <a:xfrm>
              <a:off x="5840050" y="1113525"/>
              <a:ext cx="249250" cy="249275"/>
            </a:xfrm>
            <a:custGeom>
              <a:avLst/>
              <a:gdLst/>
              <a:ahLst/>
              <a:cxnLst/>
              <a:rect l="l" t="t" r="r" b="b"/>
              <a:pathLst>
                <a:path w="9970" h="9971" extrusionOk="0">
                  <a:moveTo>
                    <a:pt x="9970" y="1"/>
                  </a:moveTo>
                  <a:lnTo>
                    <a:pt x="9970" y="1"/>
                  </a:lnTo>
                  <a:cubicBezTo>
                    <a:pt x="9180" y="305"/>
                    <a:pt x="8389" y="639"/>
                    <a:pt x="7629" y="1065"/>
                  </a:cubicBezTo>
                  <a:lnTo>
                    <a:pt x="1064" y="7630"/>
                  </a:lnTo>
                  <a:cubicBezTo>
                    <a:pt x="669" y="8359"/>
                    <a:pt x="304" y="9150"/>
                    <a:pt x="0" y="9970"/>
                  </a:cubicBezTo>
                  <a:lnTo>
                    <a:pt x="99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8"/>
            <p:cNvSpPr/>
            <p:nvPr/>
          </p:nvSpPr>
          <p:spPr>
            <a:xfrm>
              <a:off x="5813450" y="1086925"/>
              <a:ext cx="415675" cy="415700"/>
            </a:xfrm>
            <a:custGeom>
              <a:avLst/>
              <a:gdLst/>
              <a:ahLst/>
              <a:cxnLst/>
              <a:rect l="l" t="t" r="r" b="b"/>
              <a:pathLst>
                <a:path w="16627" h="16628" extrusionOk="0">
                  <a:moveTo>
                    <a:pt x="16627" y="1"/>
                  </a:moveTo>
                  <a:cubicBezTo>
                    <a:pt x="16171" y="1"/>
                    <a:pt x="15745" y="31"/>
                    <a:pt x="15289" y="62"/>
                  </a:cubicBezTo>
                  <a:lnTo>
                    <a:pt x="61" y="15290"/>
                  </a:lnTo>
                  <a:cubicBezTo>
                    <a:pt x="31" y="15746"/>
                    <a:pt x="0" y="16171"/>
                    <a:pt x="0" y="16627"/>
                  </a:cubicBezTo>
                  <a:lnTo>
                    <a:pt x="166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8"/>
            <p:cNvSpPr/>
            <p:nvPr/>
          </p:nvSpPr>
          <p:spPr>
            <a:xfrm>
              <a:off x="5818775" y="1092250"/>
              <a:ext cx="512950" cy="513700"/>
            </a:xfrm>
            <a:custGeom>
              <a:avLst/>
              <a:gdLst/>
              <a:ahLst/>
              <a:cxnLst/>
              <a:rect l="l" t="t" r="r" b="b"/>
              <a:pathLst>
                <a:path w="20518" h="20548" extrusionOk="0">
                  <a:moveTo>
                    <a:pt x="19484" y="1"/>
                  </a:moveTo>
                  <a:lnTo>
                    <a:pt x="0" y="19484"/>
                  </a:lnTo>
                  <a:cubicBezTo>
                    <a:pt x="61" y="19849"/>
                    <a:pt x="152" y="20183"/>
                    <a:pt x="213" y="20548"/>
                  </a:cubicBezTo>
                  <a:lnTo>
                    <a:pt x="20517" y="213"/>
                  </a:lnTo>
                  <a:cubicBezTo>
                    <a:pt x="20183" y="122"/>
                    <a:pt x="19848" y="61"/>
                    <a:pt x="194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8"/>
            <p:cNvSpPr/>
            <p:nvPr/>
          </p:nvSpPr>
          <p:spPr>
            <a:xfrm>
              <a:off x="5843850" y="1117325"/>
              <a:ext cx="572975" cy="572975"/>
            </a:xfrm>
            <a:custGeom>
              <a:avLst/>
              <a:gdLst/>
              <a:ahLst/>
              <a:cxnLst/>
              <a:rect l="l" t="t" r="r" b="b"/>
              <a:pathLst>
                <a:path w="22919" h="22919" extrusionOk="0">
                  <a:moveTo>
                    <a:pt x="22037" y="1"/>
                  </a:moveTo>
                  <a:lnTo>
                    <a:pt x="0" y="22037"/>
                  </a:lnTo>
                  <a:cubicBezTo>
                    <a:pt x="122" y="22341"/>
                    <a:pt x="243" y="22615"/>
                    <a:pt x="395" y="22919"/>
                  </a:cubicBezTo>
                  <a:lnTo>
                    <a:pt x="22918" y="396"/>
                  </a:lnTo>
                  <a:cubicBezTo>
                    <a:pt x="22615" y="244"/>
                    <a:pt x="22341" y="122"/>
                    <a:pt x="220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8"/>
            <p:cNvSpPr/>
            <p:nvPr/>
          </p:nvSpPr>
          <p:spPr>
            <a:xfrm>
              <a:off x="5882600" y="1156850"/>
              <a:ext cx="605650" cy="604900"/>
            </a:xfrm>
            <a:custGeom>
              <a:avLst/>
              <a:gdLst/>
              <a:ahLst/>
              <a:cxnLst/>
              <a:rect l="l" t="t" r="r" b="b"/>
              <a:pathLst>
                <a:path w="24226" h="24196" extrusionOk="0">
                  <a:moveTo>
                    <a:pt x="23466" y="0"/>
                  </a:moveTo>
                  <a:lnTo>
                    <a:pt x="0" y="23435"/>
                  </a:lnTo>
                  <a:cubicBezTo>
                    <a:pt x="183" y="23678"/>
                    <a:pt x="335" y="23952"/>
                    <a:pt x="517" y="24195"/>
                  </a:cubicBezTo>
                  <a:lnTo>
                    <a:pt x="24226" y="487"/>
                  </a:lnTo>
                  <a:cubicBezTo>
                    <a:pt x="23982" y="335"/>
                    <a:pt x="23709" y="152"/>
                    <a:pt x="234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8"/>
            <p:cNvSpPr/>
            <p:nvPr/>
          </p:nvSpPr>
          <p:spPr>
            <a:xfrm>
              <a:off x="5934275" y="1207000"/>
              <a:ext cx="614000" cy="614000"/>
            </a:xfrm>
            <a:custGeom>
              <a:avLst/>
              <a:gdLst/>
              <a:ahLst/>
              <a:cxnLst/>
              <a:rect l="l" t="t" r="r" b="b"/>
              <a:pathLst>
                <a:path w="24560" h="24560" extrusionOk="0">
                  <a:moveTo>
                    <a:pt x="23922" y="0"/>
                  </a:moveTo>
                  <a:lnTo>
                    <a:pt x="0" y="23952"/>
                  </a:lnTo>
                  <a:cubicBezTo>
                    <a:pt x="183" y="24165"/>
                    <a:pt x="395" y="24378"/>
                    <a:pt x="608" y="24560"/>
                  </a:cubicBezTo>
                  <a:lnTo>
                    <a:pt x="24560" y="639"/>
                  </a:lnTo>
                  <a:cubicBezTo>
                    <a:pt x="24347" y="426"/>
                    <a:pt x="24134" y="213"/>
                    <a:pt x="239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8"/>
            <p:cNvSpPr/>
            <p:nvPr/>
          </p:nvSpPr>
          <p:spPr>
            <a:xfrm>
              <a:off x="5995825" y="1268550"/>
              <a:ext cx="601100" cy="601100"/>
            </a:xfrm>
            <a:custGeom>
              <a:avLst/>
              <a:gdLst/>
              <a:ahLst/>
              <a:cxnLst/>
              <a:rect l="l" t="t" r="r" b="b"/>
              <a:pathLst>
                <a:path w="24044" h="24044" extrusionOk="0">
                  <a:moveTo>
                    <a:pt x="23557" y="0"/>
                  </a:moveTo>
                  <a:lnTo>
                    <a:pt x="0" y="23557"/>
                  </a:lnTo>
                  <a:cubicBezTo>
                    <a:pt x="243" y="23739"/>
                    <a:pt x="487" y="23891"/>
                    <a:pt x="760" y="24043"/>
                  </a:cubicBezTo>
                  <a:lnTo>
                    <a:pt x="24043" y="760"/>
                  </a:lnTo>
                  <a:cubicBezTo>
                    <a:pt x="23891" y="517"/>
                    <a:pt x="23739" y="244"/>
                    <a:pt x="235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8"/>
            <p:cNvSpPr/>
            <p:nvPr/>
          </p:nvSpPr>
          <p:spPr>
            <a:xfrm>
              <a:off x="6068000" y="1341500"/>
              <a:ext cx="566150" cy="566150"/>
            </a:xfrm>
            <a:custGeom>
              <a:avLst/>
              <a:gdLst/>
              <a:ahLst/>
              <a:cxnLst/>
              <a:rect l="l" t="t" r="r" b="b"/>
              <a:pathLst>
                <a:path w="22646" h="22646" extrusionOk="0">
                  <a:moveTo>
                    <a:pt x="22281" y="0"/>
                  </a:moveTo>
                  <a:lnTo>
                    <a:pt x="1" y="22280"/>
                  </a:lnTo>
                  <a:cubicBezTo>
                    <a:pt x="305" y="22432"/>
                    <a:pt x="609" y="22554"/>
                    <a:pt x="913" y="22645"/>
                  </a:cubicBezTo>
                  <a:lnTo>
                    <a:pt x="22646" y="912"/>
                  </a:lnTo>
                  <a:cubicBezTo>
                    <a:pt x="22554" y="608"/>
                    <a:pt x="22433" y="304"/>
                    <a:pt x="222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8"/>
            <p:cNvSpPr/>
            <p:nvPr/>
          </p:nvSpPr>
          <p:spPr>
            <a:xfrm>
              <a:off x="6155400" y="1428875"/>
              <a:ext cx="501550" cy="500800"/>
            </a:xfrm>
            <a:custGeom>
              <a:avLst/>
              <a:gdLst/>
              <a:ahLst/>
              <a:cxnLst/>
              <a:rect l="l" t="t" r="r" b="b"/>
              <a:pathLst>
                <a:path w="20062" h="20032" extrusionOk="0">
                  <a:moveTo>
                    <a:pt x="19879" y="1"/>
                  </a:moveTo>
                  <a:lnTo>
                    <a:pt x="0" y="19880"/>
                  </a:lnTo>
                  <a:cubicBezTo>
                    <a:pt x="365" y="19940"/>
                    <a:pt x="699" y="20001"/>
                    <a:pt x="1064" y="20032"/>
                  </a:cubicBezTo>
                  <a:lnTo>
                    <a:pt x="20062" y="1065"/>
                  </a:lnTo>
                  <a:cubicBezTo>
                    <a:pt x="20001" y="700"/>
                    <a:pt x="19940" y="335"/>
                    <a:pt x="198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8"/>
            <p:cNvSpPr/>
            <p:nvPr/>
          </p:nvSpPr>
          <p:spPr>
            <a:xfrm>
              <a:off x="6261775" y="1535275"/>
              <a:ext cx="397450" cy="397450"/>
            </a:xfrm>
            <a:custGeom>
              <a:avLst/>
              <a:gdLst/>
              <a:ahLst/>
              <a:cxnLst/>
              <a:rect l="l" t="t" r="r" b="b"/>
              <a:pathLst>
                <a:path w="15898" h="15898" extrusionOk="0">
                  <a:moveTo>
                    <a:pt x="15898" y="0"/>
                  </a:moveTo>
                  <a:lnTo>
                    <a:pt x="1" y="15897"/>
                  </a:lnTo>
                  <a:cubicBezTo>
                    <a:pt x="487" y="15867"/>
                    <a:pt x="943" y="15836"/>
                    <a:pt x="1399" y="15745"/>
                  </a:cubicBezTo>
                  <a:lnTo>
                    <a:pt x="15776" y="1398"/>
                  </a:lnTo>
                  <a:cubicBezTo>
                    <a:pt x="15837" y="942"/>
                    <a:pt x="15867" y="487"/>
                    <a:pt x="158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8"/>
            <p:cNvSpPr/>
            <p:nvPr/>
          </p:nvSpPr>
          <p:spPr>
            <a:xfrm>
              <a:off x="6413750" y="1687250"/>
              <a:ext cx="207475" cy="207475"/>
            </a:xfrm>
            <a:custGeom>
              <a:avLst/>
              <a:gdLst/>
              <a:ahLst/>
              <a:cxnLst/>
              <a:rect l="l" t="t" r="r" b="b"/>
              <a:pathLst>
                <a:path w="8299" h="8299" extrusionOk="0">
                  <a:moveTo>
                    <a:pt x="8299" y="0"/>
                  </a:moveTo>
                  <a:lnTo>
                    <a:pt x="1" y="8298"/>
                  </a:lnTo>
                  <a:cubicBezTo>
                    <a:pt x="1095" y="7782"/>
                    <a:pt x="2129" y="7174"/>
                    <a:pt x="3101" y="6444"/>
                  </a:cubicBezTo>
                  <a:lnTo>
                    <a:pt x="6445" y="3101"/>
                  </a:lnTo>
                  <a:cubicBezTo>
                    <a:pt x="7174" y="2128"/>
                    <a:pt x="7813" y="1095"/>
                    <a:pt x="8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83696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B5C499-9C2D-442E-84FB-6CDD90827CE0}"/>
              </a:ext>
            </a:extLst>
          </p:cNvPr>
          <p:cNvSpPr>
            <a:spLocks noGrp="1"/>
          </p:cNvSpPr>
          <p:nvPr>
            <p:ph type="title"/>
          </p:nvPr>
        </p:nvSpPr>
        <p:spPr>
          <a:xfrm>
            <a:off x="713100" y="1727221"/>
            <a:ext cx="7717800" cy="2100499"/>
          </a:xfrm>
        </p:spPr>
        <p:txBody>
          <a:bodyPr/>
          <a:lstStyle/>
          <a:p>
            <a:r>
              <a:rPr lang="es-MX" sz="7200" dirty="0">
                <a:solidFill>
                  <a:schemeClr val="bg2">
                    <a:lumMod val="50000"/>
                  </a:schemeClr>
                </a:solidFill>
              </a:rPr>
              <a:t>EJEMPLO DE UNA PROPUESTA</a:t>
            </a:r>
          </a:p>
        </p:txBody>
      </p:sp>
    </p:spTree>
    <p:extLst>
      <p:ext uri="{BB962C8B-B14F-4D97-AF65-F5344CB8AC3E}">
        <p14:creationId xmlns:p14="http://schemas.microsoft.com/office/powerpoint/2010/main" val="4182795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a:extLst>
              <a:ext uri="{FF2B5EF4-FFF2-40B4-BE49-F238E27FC236}">
                <a16:creationId xmlns:a16="http://schemas.microsoft.com/office/drawing/2014/main" id="{3132A10B-EB48-4D50-AAB7-59BC0C1A39F8}"/>
              </a:ext>
            </a:extLst>
          </p:cNvPr>
          <p:cNvGraphicFramePr>
            <a:graphicFrameLocks noChangeAspect="1"/>
          </p:cNvGraphicFramePr>
          <p:nvPr>
            <p:extLst>
              <p:ext uri="{D42A27DB-BD31-4B8C-83A1-F6EECF244321}">
                <p14:modId xmlns:p14="http://schemas.microsoft.com/office/powerpoint/2010/main" val="2744255820"/>
              </p:ext>
            </p:extLst>
          </p:nvPr>
        </p:nvGraphicFramePr>
        <p:xfrm>
          <a:off x="1212111" y="363390"/>
          <a:ext cx="6698512" cy="4430786"/>
        </p:xfrm>
        <a:graphic>
          <a:graphicData uri="http://schemas.openxmlformats.org/presentationml/2006/ole">
            <mc:AlternateContent xmlns:mc="http://schemas.openxmlformats.org/markup-compatibility/2006">
              <mc:Choice xmlns:v="urn:schemas-microsoft-com:vml" Requires="v">
                <p:oleObj spid="_x0000_s1028" name="Document" r:id="rId3" imgW="8256728" imgH="5472272" progId="Word.Document.12">
                  <p:embed/>
                </p:oleObj>
              </mc:Choice>
              <mc:Fallback>
                <p:oleObj name="Document" r:id="rId3" imgW="8256728" imgH="5472272" progId="Word.Document.12">
                  <p:embed/>
                  <p:pic>
                    <p:nvPicPr>
                      <p:cNvPr id="0" name=""/>
                      <p:cNvPicPr/>
                      <p:nvPr/>
                    </p:nvPicPr>
                    <p:blipFill>
                      <a:blip r:embed="rId4"/>
                      <a:stretch>
                        <a:fillRect/>
                      </a:stretch>
                    </p:blipFill>
                    <p:spPr>
                      <a:xfrm>
                        <a:off x="1212111" y="363390"/>
                        <a:ext cx="6698512" cy="4430786"/>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2944013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B5C499-9C2D-442E-84FB-6CDD90827CE0}"/>
              </a:ext>
            </a:extLst>
          </p:cNvPr>
          <p:cNvSpPr>
            <a:spLocks noGrp="1"/>
          </p:cNvSpPr>
          <p:nvPr>
            <p:ph type="title"/>
          </p:nvPr>
        </p:nvSpPr>
        <p:spPr>
          <a:xfrm>
            <a:off x="713100" y="1727221"/>
            <a:ext cx="7717800" cy="2100499"/>
          </a:xfrm>
        </p:spPr>
        <p:txBody>
          <a:bodyPr/>
          <a:lstStyle/>
          <a:p>
            <a:r>
              <a:rPr lang="es-MX" sz="7200" dirty="0">
                <a:solidFill>
                  <a:schemeClr val="bg2">
                    <a:lumMod val="50000"/>
                  </a:schemeClr>
                </a:solidFill>
              </a:rPr>
              <a:t>EXPERIENCIAS </a:t>
            </a:r>
            <a:br>
              <a:rPr lang="es-MX" sz="7200" dirty="0">
                <a:solidFill>
                  <a:schemeClr val="bg2">
                    <a:lumMod val="50000"/>
                  </a:schemeClr>
                </a:solidFill>
              </a:rPr>
            </a:br>
            <a:r>
              <a:rPr lang="es-MX" sz="7200" dirty="0">
                <a:solidFill>
                  <a:schemeClr val="bg2">
                    <a:lumMod val="50000"/>
                  </a:schemeClr>
                </a:solidFill>
              </a:rPr>
              <a:t>PERSONALES</a:t>
            </a:r>
          </a:p>
        </p:txBody>
      </p:sp>
    </p:spTree>
    <p:extLst>
      <p:ext uri="{BB962C8B-B14F-4D97-AF65-F5344CB8AC3E}">
        <p14:creationId xmlns:p14="http://schemas.microsoft.com/office/powerpoint/2010/main" val="2596079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96F56B30-0AD6-40E2-961C-402BAB32C59A}"/>
              </a:ext>
            </a:extLst>
          </p:cNvPr>
          <p:cNvSpPr>
            <a:spLocks noGrp="1"/>
          </p:cNvSpPr>
          <p:nvPr>
            <p:ph type="subTitle" idx="1"/>
          </p:nvPr>
        </p:nvSpPr>
        <p:spPr>
          <a:xfrm>
            <a:off x="1889937" y="636207"/>
            <a:ext cx="6725093" cy="4318566"/>
          </a:xfrm>
        </p:spPr>
        <p:txBody>
          <a:bodyPr/>
          <a:lstStyle/>
          <a:p>
            <a:pPr indent="0" algn="just"/>
            <a:r>
              <a:rPr lang="es-MX" sz="1800" dirty="0">
                <a:latin typeface="+mn-lt"/>
              </a:rPr>
              <a:t>Durante la jornada de Practica en el mes de mayo se desarrollaron diversas actividades referentes al Programa Escolar Mejora Continua.</a:t>
            </a:r>
          </a:p>
          <a:p>
            <a:pPr indent="0" algn="just"/>
            <a:endParaRPr lang="es-MX" sz="1800" dirty="0">
              <a:latin typeface="+mn-lt"/>
            </a:endParaRPr>
          </a:p>
          <a:p>
            <a:pPr indent="0" algn="just"/>
            <a:r>
              <a:rPr lang="es-MX" sz="1800" dirty="0">
                <a:latin typeface="+mn-lt"/>
              </a:rPr>
              <a:t>Se elaboró una planeación que incluyeran dichas actividades del PEMC. La mayoría de ellas se elaboraban con ayuda de un libo de trabajo con el que contaban los alumnos, estas actividades se basaban en la comprensión lectora, identificar números (1 al 7), escribir su nombre sin portador o ayuda, higiene y problemas de razonamiento. </a:t>
            </a:r>
          </a:p>
          <a:p>
            <a:pPr indent="0" algn="just"/>
            <a:endParaRPr lang="es-MX" sz="1800" dirty="0">
              <a:latin typeface="+mn-lt"/>
            </a:endParaRPr>
          </a:p>
          <a:p>
            <a:pPr indent="0" algn="just"/>
            <a:r>
              <a:rPr lang="es-MX" sz="1800" dirty="0">
                <a:latin typeface="+mn-lt"/>
              </a:rPr>
              <a:t>La manera de trabajo fue por medio de la plataforma de WhatsApp, al comienzo de la mañana se enviaba la actividad por escrito y en el trascurso del día se recibían evidencias, fueron de las que más se tuvo participación.</a:t>
            </a:r>
          </a:p>
          <a:p>
            <a:pPr indent="0" algn="just"/>
            <a:endParaRPr lang="es-MX" sz="1800" dirty="0">
              <a:latin typeface="+mn-lt"/>
            </a:endParaRPr>
          </a:p>
        </p:txBody>
      </p:sp>
      <p:pic>
        <p:nvPicPr>
          <p:cNvPr id="6148" name="Picture 4" descr="Melonheadz">
            <a:extLst>
              <a:ext uri="{FF2B5EF4-FFF2-40B4-BE49-F238E27FC236}">
                <a16:creationId xmlns:a16="http://schemas.microsoft.com/office/drawing/2014/main" id="{26C477CA-F560-4EC9-87A7-28002F1C7F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14" y="1913860"/>
            <a:ext cx="2639533" cy="3229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46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CEA164-DC84-43BD-AD45-734B302CC094}"/>
              </a:ext>
            </a:extLst>
          </p:cNvPr>
          <p:cNvSpPr>
            <a:spLocks noGrp="1"/>
          </p:cNvSpPr>
          <p:nvPr>
            <p:ph type="title"/>
          </p:nvPr>
        </p:nvSpPr>
        <p:spPr>
          <a:xfrm>
            <a:off x="713225" y="539500"/>
            <a:ext cx="5060254" cy="625800"/>
          </a:xfrm>
        </p:spPr>
        <p:txBody>
          <a:bodyPr/>
          <a:lstStyle/>
          <a:p>
            <a:r>
              <a:rPr lang="es-MX" dirty="0"/>
              <a:t>ANEXOS: COMPRENSIÓN LECTORA</a:t>
            </a:r>
          </a:p>
        </p:txBody>
      </p:sp>
      <p:pic>
        <p:nvPicPr>
          <p:cNvPr id="4" name="Imagen 3">
            <a:extLst>
              <a:ext uri="{FF2B5EF4-FFF2-40B4-BE49-F238E27FC236}">
                <a16:creationId xmlns:a16="http://schemas.microsoft.com/office/drawing/2014/main" id="{E61D4879-BBB7-4BF6-86F5-352593928BD0}"/>
              </a:ext>
            </a:extLst>
          </p:cNvPr>
          <p:cNvPicPr/>
          <p:nvPr/>
        </p:nvPicPr>
        <p:blipFill rotWithShape="1">
          <a:blip r:embed="rId2" cstate="print">
            <a:extLst>
              <a:ext uri="{28A0092B-C50C-407E-A947-70E740481C1C}">
                <a14:useLocalDpi xmlns:a14="http://schemas.microsoft.com/office/drawing/2010/main" val="0"/>
              </a:ext>
            </a:extLst>
          </a:blip>
          <a:srcRect t="18338" b="30917"/>
          <a:stretch/>
        </p:blipFill>
        <p:spPr bwMode="auto">
          <a:xfrm>
            <a:off x="1042835" y="1254841"/>
            <a:ext cx="2359584" cy="3349159"/>
          </a:xfrm>
          <a:prstGeom prst="rect">
            <a:avLst/>
          </a:prstGeom>
          <a:ln>
            <a:noFill/>
          </a:ln>
          <a:extLst>
            <a:ext uri="{53640926-AAD7-44D8-BBD7-CCE9431645EC}">
              <a14:shadowObscured xmlns:a14="http://schemas.microsoft.com/office/drawing/2010/main"/>
            </a:ext>
          </a:extLst>
        </p:spPr>
      </p:pic>
      <p:pic>
        <p:nvPicPr>
          <p:cNvPr id="5" name="Imagen 4">
            <a:extLst>
              <a:ext uri="{FF2B5EF4-FFF2-40B4-BE49-F238E27FC236}">
                <a16:creationId xmlns:a16="http://schemas.microsoft.com/office/drawing/2014/main" id="{176ACC79-DCCF-4834-9552-49147EAED7CD}"/>
              </a:ext>
            </a:extLst>
          </p:cNvPr>
          <p:cNvPicPr/>
          <p:nvPr/>
        </p:nvPicPr>
        <p:blipFill rotWithShape="1">
          <a:blip r:embed="rId3" cstate="print">
            <a:extLst>
              <a:ext uri="{28A0092B-C50C-407E-A947-70E740481C1C}">
                <a14:useLocalDpi xmlns:a14="http://schemas.microsoft.com/office/drawing/2010/main" val="0"/>
              </a:ext>
            </a:extLst>
          </a:blip>
          <a:srcRect t="9572" b="19845"/>
          <a:stretch/>
        </p:blipFill>
        <p:spPr bwMode="auto">
          <a:xfrm>
            <a:off x="5741583" y="1254841"/>
            <a:ext cx="2200939" cy="334915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18013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CEA164-DC84-43BD-AD45-734B302CC094}"/>
              </a:ext>
            </a:extLst>
          </p:cNvPr>
          <p:cNvSpPr>
            <a:spLocks noGrp="1"/>
          </p:cNvSpPr>
          <p:nvPr>
            <p:ph type="title"/>
          </p:nvPr>
        </p:nvSpPr>
        <p:spPr>
          <a:xfrm>
            <a:off x="713225" y="539500"/>
            <a:ext cx="6017184" cy="625800"/>
          </a:xfrm>
        </p:spPr>
        <p:txBody>
          <a:bodyPr/>
          <a:lstStyle/>
          <a:p>
            <a:r>
              <a:rPr lang="es-MX" dirty="0"/>
              <a:t>ANEXOS: PROBLEMAS MATEMÁTICOS</a:t>
            </a:r>
          </a:p>
        </p:txBody>
      </p:sp>
      <p:pic>
        <p:nvPicPr>
          <p:cNvPr id="6" name="Imagen 5">
            <a:extLst>
              <a:ext uri="{FF2B5EF4-FFF2-40B4-BE49-F238E27FC236}">
                <a16:creationId xmlns:a16="http://schemas.microsoft.com/office/drawing/2014/main" id="{ACC43D88-F268-4BC3-99E8-B529F3E71A5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79179" y="1165300"/>
            <a:ext cx="2459444" cy="3514731"/>
          </a:xfrm>
          <a:prstGeom prst="rect">
            <a:avLst/>
          </a:prstGeom>
        </p:spPr>
      </p:pic>
      <p:pic>
        <p:nvPicPr>
          <p:cNvPr id="7" name="Imagen 6">
            <a:extLst>
              <a:ext uri="{FF2B5EF4-FFF2-40B4-BE49-F238E27FC236}">
                <a16:creationId xmlns:a16="http://schemas.microsoft.com/office/drawing/2014/main" id="{ADE28144-32F9-4564-A0AD-2B0F0DA5DCE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805379" y="1165300"/>
            <a:ext cx="2364597" cy="3514731"/>
          </a:xfrm>
          <a:prstGeom prst="rect">
            <a:avLst/>
          </a:prstGeom>
        </p:spPr>
      </p:pic>
    </p:spTree>
    <p:extLst>
      <p:ext uri="{BB962C8B-B14F-4D97-AF65-F5344CB8AC3E}">
        <p14:creationId xmlns:p14="http://schemas.microsoft.com/office/powerpoint/2010/main" val="19065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37"/>
          <p:cNvSpPr txBox="1">
            <a:spLocks noGrp="1"/>
          </p:cNvSpPr>
          <p:nvPr>
            <p:ph type="title"/>
          </p:nvPr>
        </p:nvSpPr>
        <p:spPr>
          <a:xfrm>
            <a:off x="1411925" y="1431950"/>
            <a:ext cx="6320400" cy="91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a:latin typeface="Cooper Black" panose="0208090404030B020404" pitchFamily="18" charset="0"/>
              </a:rPr>
              <a:t>¿QUÉ ES?</a:t>
            </a:r>
          </a:p>
        </p:txBody>
      </p:sp>
      <p:sp>
        <p:nvSpPr>
          <p:cNvPr id="678" name="Google Shape;678;p37"/>
          <p:cNvSpPr txBox="1">
            <a:spLocks noGrp="1"/>
          </p:cNvSpPr>
          <p:nvPr>
            <p:ph type="subTitle" idx="1"/>
          </p:nvPr>
        </p:nvSpPr>
        <p:spPr>
          <a:xfrm>
            <a:off x="1680902" y="2667753"/>
            <a:ext cx="5782196" cy="1723309"/>
          </a:xfrm>
          <a:prstGeom prst="rect">
            <a:avLst/>
          </a:prstGeom>
        </p:spPr>
        <p:txBody>
          <a:bodyPr spcFirstLastPara="1" wrap="square" lIns="91425" tIns="91425" rIns="91425" bIns="91425" anchor="t" anchorCtr="0">
            <a:noAutofit/>
          </a:bodyPr>
          <a:lstStyle/>
          <a:p>
            <a:pPr marL="0" lvl="0" indent="0"/>
            <a:r>
              <a:rPr lang="es-MX" sz="1800" dirty="0">
                <a:latin typeface="+mn-lt"/>
              </a:rPr>
              <a:t>El Programa Escolar de Mejora Continua es una propuesta concreta y realista que plantea objetivos de mejora, metas y acciones dirigidas a fortalecer los puntos fuertes y resolver las problemáticas escolares de manera priorizada y en tiempos establecidos.</a:t>
            </a:r>
            <a:endParaRPr sz="1800" dirty="0">
              <a:latin typeface="+mn-lt"/>
            </a:endParaRPr>
          </a:p>
        </p:txBody>
      </p:sp>
      <p:grpSp>
        <p:nvGrpSpPr>
          <p:cNvPr id="679" name="Google Shape;679;p37"/>
          <p:cNvGrpSpPr/>
          <p:nvPr/>
        </p:nvGrpSpPr>
        <p:grpSpPr>
          <a:xfrm>
            <a:off x="2858975" y="-386925"/>
            <a:ext cx="701425" cy="247750"/>
            <a:chOff x="2858975" y="3984400"/>
            <a:chExt cx="701425" cy="247750"/>
          </a:xfrm>
        </p:grpSpPr>
        <p:sp>
          <p:nvSpPr>
            <p:cNvPr id="680" name="Google Shape;680;p37"/>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7"/>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7"/>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7"/>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descr="Resumen del (PEMC) Programa Escolar De Mejora Continua | Material Educativo">
            <a:extLst>
              <a:ext uri="{FF2B5EF4-FFF2-40B4-BE49-F238E27FC236}">
                <a16:creationId xmlns:a16="http://schemas.microsoft.com/office/drawing/2014/main" id="{6AB298F7-9862-430B-B702-F6DF2C4A5558}"/>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77642" y1="23586" x2="77642" y2="23586"/>
                        <a14:foregroundMark x1="69869" y1="42326" x2="69869" y2="42326"/>
                        <a14:foregroundMark x1="68996" y1="42649" x2="72052" y2="43619"/>
                        <a14:backgroundMark x1="29869" y1="20194" x2="51179" y2="78191"/>
                        <a14:backgroundMark x1="41310" y1="68174" x2="53974" y2="28595"/>
                        <a14:backgroundMark x1="33624" y1="46527" x2="10480" y2="67528"/>
                      </a14:backgroundRemoval>
                    </a14:imgEffect>
                  </a14:imgLayer>
                </a14:imgProps>
              </a:ext>
              <a:ext uri="{28A0092B-C50C-407E-A947-70E740481C1C}">
                <a14:useLocalDpi xmlns:a14="http://schemas.microsoft.com/office/drawing/2010/main" val="0"/>
              </a:ext>
            </a:extLst>
          </a:blip>
          <a:srcRect l="62442" t="-5807" r="2442" b="5807"/>
          <a:stretch/>
        </p:blipFill>
        <p:spPr bwMode="auto">
          <a:xfrm>
            <a:off x="6581554" y="376219"/>
            <a:ext cx="2852212" cy="43910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CEA164-DC84-43BD-AD45-734B302CC094}"/>
              </a:ext>
            </a:extLst>
          </p:cNvPr>
          <p:cNvSpPr>
            <a:spLocks noGrp="1"/>
          </p:cNvSpPr>
          <p:nvPr>
            <p:ph type="title"/>
          </p:nvPr>
        </p:nvSpPr>
        <p:spPr>
          <a:xfrm>
            <a:off x="713225" y="539500"/>
            <a:ext cx="6017184" cy="625800"/>
          </a:xfrm>
        </p:spPr>
        <p:txBody>
          <a:bodyPr/>
          <a:lstStyle/>
          <a:p>
            <a:r>
              <a:rPr lang="es-MX" dirty="0"/>
              <a:t>ANEXOS: NOMBRES SIN PORTADOR</a:t>
            </a:r>
          </a:p>
        </p:txBody>
      </p:sp>
      <p:pic>
        <p:nvPicPr>
          <p:cNvPr id="5" name="Imagen 4">
            <a:extLst>
              <a:ext uri="{FF2B5EF4-FFF2-40B4-BE49-F238E27FC236}">
                <a16:creationId xmlns:a16="http://schemas.microsoft.com/office/drawing/2014/main" id="{857E7E3B-82A0-497A-8E09-2AA2D410DB23}"/>
              </a:ext>
            </a:extLst>
          </p:cNvPr>
          <p:cNvPicPr/>
          <p:nvPr/>
        </p:nvPicPr>
        <p:blipFill rotWithShape="1">
          <a:blip r:embed="rId2" cstate="print">
            <a:extLst>
              <a:ext uri="{28A0092B-C50C-407E-A947-70E740481C1C}">
                <a14:useLocalDpi xmlns:a14="http://schemas.microsoft.com/office/drawing/2010/main" val="0"/>
              </a:ext>
            </a:extLst>
          </a:blip>
          <a:srcRect b="34607"/>
          <a:stretch/>
        </p:blipFill>
        <p:spPr bwMode="auto">
          <a:xfrm>
            <a:off x="713224" y="1165300"/>
            <a:ext cx="3029435" cy="3438700"/>
          </a:xfrm>
          <a:prstGeom prst="rect">
            <a:avLst/>
          </a:prstGeom>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id="{8FC088CA-0CAA-48AD-A832-396E479331C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401343" y="1165300"/>
            <a:ext cx="3423019" cy="3438700"/>
          </a:xfrm>
          <a:prstGeom prst="rect">
            <a:avLst/>
          </a:prstGeom>
        </p:spPr>
      </p:pic>
    </p:spTree>
    <p:extLst>
      <p:ext uri="{BB962C8B-B14F-4D97-AF65-F5344CB8AC3E}">
        <p14:creationId xmlns:p14="http://schemas.microsoft.com/office/powerpoint/2010/main" val="957490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81"/>
        <p:cNvGrpSpPr/>
        <p:nvPr/>
      </p:nvGrpSpPr>
      <p:grpSpPr>
        <a:xfrm>
          <a:off x="0" y="0"/>
          <a:ext cx="0" cy="0"/>
          <a:chOff x="0" y="0"/>
          <a:chExt cx="0" cy="0"/>
        </a:xfrm>
      </p:grpSpPr>
      <p:sp>
        <p:nvSpPr>
          <p:cNvPr id="1382" name="Google Shape;1382;p60"/>
          <p:cNvSpPr txBox="1">
            <a:spLocks noGrp="1"/>
          </p:cNvSpPr>
          <p:nvPr>
            <p:ph type="title"/>
          </p:nvPr>
        </p:nvSpPr>
        <p:spPr>
          <a:xfrm>
            <a:off x="713225" y="539500"/>
            <a:ext cx="7717800" cy="62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a:t>referencias</a:t>
            </a:r>
            <a:endParaRPr dirty="0"/>
          </a:p>
        </p:txBody>
      </p:sp>
      <p:sp>
        <p:nvSpPr>
          <p:cNvPr id="1383" name="Google Shape;1383;p60"/>
          <p:cNvSpPr txBox="1">
            <a:spLocks noGrp="1"/>
          </p:cNvSpPr>
          <p:nvPr>
            <p:ph type="body" idx="1"/>
          </p:nvPr>
        </p:nvSpPr>
        <p:spPr>
          <a:xfrm>
            <a:off x="1621975" y="1627050"/>
            <a:ext cx="5880000" cy="2904900"/>
          </a:xfrm>
          <a:prstGeom prst="rect">
            <a:avLst/>
          </a:prstGeom>
        </p:spPr>
        <p:txBody>
          <a:bodyPr spcFirstLastPara="1" wrap="square" lIns="91425" tIns="91425" rIns="91425" bIns="91425" anchor="t" anchorCtr="0">
            <a:noAutofit/>
          </a:bodyPr>
          <a:lstStyle/>
          <a:p>
            <a:pPr lvl="0"/>
            <a:r>
              <a:rPr lang="es-MX" dirty="0">
                <a:solidFill>
                  <a:schemeClr val="dk2"/>
                </a:solidFill>
                <a:uFill>
                  <a:noFill/>
                </a:uFill>
                <a:hlinkClick r:id="rId3">
                  <a:extLst>
                    <a:ext uri="{A12FA001-AC4F-418D-AE19-62706E023703}">
                      <ahyp:hlinkClr xmlns:ahyp="http://schemas.microsoft.com/office/drawing/2018/hyperlinkcolor" val="tx"/>
                    </a:ext>
                  </a:extLst>
                </a:hlinkClick>
              </a:rPr>
              <a:t>SEP (2018). Lineamientos para la elaboración del Plan de Mejora Continua (PMC). México. Dirección General del Bachillerato.</a:t>
            </a:r>
            <a:endParaRPr dirty="0"/>
          </a:p>
          <a:p>
            <a:pPr marL="457200" lvl="0" indent="0" algn="l" rtl="0">
              <a:spcBef>
                <a:spcPts val="0"/>
              </a:spcBef>
              <a:spcAft>
                <a:spcPts val="0"/>
              </a:spcAft>
              <a:buNone/>
            </a:pPr>
            <a:endParaRPr dirty="0"/>
          </a:p>
          <a:p>
            <a:pPr lvl="0"/>
            <a:r>
              <a:rPr lang="es-MX" dirty="0">
                <a:solidFill>
                  <a:schemeClr val="dk2"/>
                </a:solidFill>
                <a:uFill>
                  <a:noFill/>
                </a:uFill>
              </a:rPr>
              <a:t>SEP (2021). Orientaciones para elaborar el programa escolar de mejora continua. México: Secretaría de Educación Básica.</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94"/>
        <p:cNvGrpSpPr/>
        <p:nvPr/>
      </p:nvGrpSpPr>
      <p:grpSpPr>
        <a:xfrm>
          <a:off x="0" y="0"/>
          <a:ext cx="0" cy="0"/>
          <a:chOff x="0" y="0"/>
          <a:chExt cx="0" cy="0"/>
        </a:xfrm>
      </p:grpSpPr>
      <p:sp>
        <p:nvSpPr>
          <p:cNvPr id="1195" name="Google Shape;1195;p56"/>
          <p:cNvSpPr txBox="1">
            <a:spLocks noGrp="1"/>
          </p:cNvSpPr>
          <p:nvPr>
            <p:ph type="title"/>
          </p:nvPr>
        </p:nvSpPr>
        <p:spPr>
          <a:xfrm>
            <a:off x="2330375" y="564450"/>
            <a:ext cx="4498800" cy="4014600"/>
          </a:xfrm>
          <a:prstGeom prst="rect">
            <a:avLst/>
          </a:prstGeom>
        </p:spPr>
        <p:txBody>
          <a:bodyPr spcFirstLastPara="1" wrap="square" lIns="91425" tIns="91425" rIns="91425" bIns="91425" anchor="ctr" anchorCtr="0">
            <a:noAutofit/>
          </a:bodyPr>
          <a:lstStyle/>
          <a:p>
            <a:pPr lvl="0"/>
            <a:r>
              <a:rPr lang="en" sz="5400" dirty="0">
                <a:solidFill>
                  <a:schemeClr val="dk2"/>
                </a:solidFill>
                <a:latin typeface="Cooper Black" panose="0208090404030B020404" pitchFamily="18" charset="0"/>
              </a:rPr>
              <a:t>¡</a:t>
            </a:r>
            <a:r>
              <a:rPr lang="en" sz="5400" dirty="0">
                <a:latin typeface="Cooper Black" panose="0208090404030B020404" pitchFamily="18" charset="0"/>
              </a:rPr>
              <a:t> </a:t>
            </a:r>
            <a:r>
              <a:rPr lang="es-MX" sz="5400" dirty="0">
                <a:latin typeface="Cooper Black" panose="0208090404030B020404" pitchFamily="18" charset="0"/>
              </a:rPr>
              <a:t>GRACIAS </a:t>
            </a:r>
            <a:r>
              <a:rPr lang="en" sz="5400" dirty="0">
                <a:solidFill>
                  <a:schemeClr val="dk2"/>
                </a:solidFill>
                <a:latin typeface="Cooper Black" panose="0208090404030B020404" pitchFamily="18" charset="0"/>
              </a:rPr>
              <a:t>!</a:t>
            </a:r>
            <a:endParaRPr sz="5400" dirty="0">
              <a:latin typeface="Cooper Black" panose="0208090404030B0204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Google Shape;965;p48"/>
          <p:cNvSpPr/>
          <p:nvPr/>
        </p:nvSpPr>
        <p:spPr>
          <a:xfrm>
            <a:off x="5142556" y="1193350"/>
            <a:ext cx="3364501" cy="3051985"/>
          </a:xfrm>
          <a:custGeom>
            <a:avLst/>
            <a:gdLst/>
            <a:ahLst/>
            <a:cxnLst/>
            <a:rect l="l" t="t" r="r" b="b"/>
            <a:pathLst>
              <a:path w="38208" h="34659" extrusionOk="0">
                <a:moveTo>
                  <a:pt x="19074" y="1"/>
                </a:moveTo>
                <a:cubicBezTo>
                  <a:pt x="11259" y="1"/>
                  <a:pt x="4168" y="5324"/>
                  <a:pt x="2250" y="13256"/>
                </a:cubicBezTo>
                <a:cubicBezTo>
                  <a:pt x="0" y="22588"/>
                  <a:pt x="5745" y="31950"/>
                  <a:pt x="15046" y="34169"/>
                </a:cubicBezTo>
                <a:cubicBezTo>
                  <a:pt x="16415" y="34500"/>
                  <a:pt x="17785" y="34658"/>
                  <a:pt x="19134" y="34658"/>
                </a:cubicBezTo>
                <a:cubicBezTo>
                  <a:pt x="26949" y="34658"/>
                  <a:pt x="34040" y="29335"/>
                  <a:pt x="35959" y="21402"/>
                </a:cubicBezTo>
                <a:cubicBezTo>
                  <a:pt x="38208" y="12071"/>
                  <a:pt x="32463" y="2709"/>
                  <a:pt x="23162" y="490"/>
                </a:cubicBezTo>
                <a:cubicBezTo>
                  <a:pt x="21793" y="159"/>
                  <a:pt x="20423" y="1"/>
                  <a:pt x="190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8"/>
          <p:cNvSpPr txBox="1">
            <a:spLocks noGrp="1"/>
          </p:cNvSpPr>
          <p:nvPr>
            <p:ph type="title"/>
          </p:nvPr>
        </p:nvSpPr>
        <p:spPr>
          <a:xfrm>
            <a:off x="0" y="768100"/>
            <a:ext cx="6049925" cy="62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dirty="0">
                <a:latin typeface="Cooper Black" panose="0208090404030B020404" pitchFamily="18" charset="0"/>
              </a:rPr>
              <a:t>EL CONSEJO TÉCNICO</a:t>
            </a:r>
            <a:endParaRPr dirty="0">
              <a:latin typeface="Cooper Black" panose="0208090404030B020404" pitchFamily="18" charset="0"/>
            </a:endParaRPr>
          </a:p>
        </p:txBody>
      </p:sp>
      <p:sp>
        <p:nvSpPr>
          <p:cNvPr id="967" name="Google Shape;967;p48"/>
          <p:cNvSpPr txBox="1">
            <a:spLocks noGrp="1"/>
          </p:cNvSpPr>
          <p:nvPr>
            <p:ph type="body" idx="1"/>
          </p:nvPr>
        </p:nvSpPr>
        <p:spPr>
          <a:xfrm>
            <a:off x="713225" y="1703250"/>
            <a:ext cx="4245300" cy="2672150"/>
          </a:xfrm>
          <a:prstGeom prst="rect">
            <a:avLst/>
          </a:prstGeom>
        </p:spPr>
        <p:txBody>
          <a:bodyPr spcFirstLastPara="1" wrap="square" lIns="91425" tIns="91425" rIns="91425" bIns="91425" anchor="t" anchorCtr="0">
            <a:noAutofit/>
          </a:bodyPr>
          <a:lstStyle/>
          <a:p>
            <a:pPr marL="0" lvl="0" indent="0" algn="ctr">
              <a:buSzPts val="1100"/>
              <a:buNone/>
            </a:pPr>
            <a:r>
              <a:rPr lang="es-MX" sz="2000" dirty="0">
                <a:solidFill>
                  <a:schemeClr val="lt1"/>
                </a:solidFill>
                <a:latin typeface="+mn-lt"/>
              </a:rPr>
              <a:t>Tiene el compromiso de revisar de manera periódica los avances, evaluar el cumplimiento de acuerdos y metas, realizar ajustes en función de los retos que enfrenta y retroalimentar la toma de decisiones que favorezcan el logro de la mejora escolar</a:t>
            </a:r>
            <a:endParaRPr sz="2000" dirty="0">
              <a:solidFill>
                <a:schemeClr val="lt1"/>
              </a:solidFill>
              <a:latin typeface="+mn-lt"/>
            </a:endParaRPr>
          </a:p>
        </p:txBody>
      </p:sp>
      <p:grpSp>
        <p:nvGrpSpPr>
          <p:cNvPr id="968" name="Google Shape;968;p48"/>
          <p:cNvGrpSpPr/>
          <p:nvPr/>
        </p:nvGrpSpPr>
        <p:grpSpPr>
          <a:xfrm>
            <a:off x="7037983" y="1193340"/>
            <a:ext cx="1392907" cy="1392863"/>
            <a:chOff x="5813450" y="1086925"/>
            <a:chExt cx="845775" cy="845800"/>
          </a:xfrm>
        </p:grpSpPr>
        <p:sp>
          <p:nvSpPr>
            <p:cNvPr id="969" name="Google Shape;969;p48"/>
            <p:cNvSpPr/>
            <p:nvPr/>
          </p:nvSpPr>
          <p:spPr>
            <a:xfrm>
              <a:off x="5840050" y="1113525"/>
              <a:ext cx="249250" cy="249275"/>
            </a:xfrm>
            <a:custGeom>
              <a:avLst/>
              <a:gdLst/>
              <a:ahLst/>
              <a:cxnLst/>
              <a:rect l="l" t="t" r="r" b="b"/>
              <a:pathLst>
                <a:path w="9970" h="9971" extrusionOk="0">
                  <a:moveTo>
                    <a:pt x="9970" y="1"/>
                  </a:moveTo>
                  <a:lnTo>
                    <a:pt x="9970" y="1"/>
                  </a:lnTo>
                  <a:cubicBezTo>
                    <a:pt x="9180" y="305"/>
                    <a:pt x="8389" y="639"/>
                    <a:pt x="7629" y="1065"/>
                  </a:cubicBezTo>
                  <a:lnTo>
                    <a:pt x="1064" y="7630"/>
                  </a:lnTo>
                  <a:cubicBezTo>
                    <a:pt x="669" y="8359"/>
                    <a:pt x="304" y="9150"/>
                    <a:pt x="0" y="9970"/>
                  </a:cubicBezTo>
                  <a:lnTo>
                    <a:pt x="99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8"/>
            <p:cNvSpPr/>
            <p:nvPr/>
          </p:nvSpPr>
          <p:spPr>
            <a:xfrm>
              <a:off x="5813450" y="1086925"/>
              <a:ext cx="415675" cy="415700"/>
            </a:xfrm>
            <a:custGeom>
              <a:avLst/>
              <a:gdLst/>
              <a:ahLst/>
              <a:cxnLst/>
              <a:rect l="l" t="t" r="r" b="b"/>
              <a:pathLst>
                <a:path w="16627" h="16628" extrusionOk="0">
                  <a:moveTo>
                    <a:pt x="16627" y="1"/>
                  </a:moveTo>
                  <a:cubicBezTo>
                    <a:pt x="16171" y="1"/>
                    <a:pt x="15745" y="31"/>
                    <a:pt x="15289" y="62"/>
                  </a:cubicBezTo>
                  <a:lnTo>
                    <a:pt x="61" y="15290"/>
                  </a:lnTo>
                  <a:cubicBezTo>
                    <a:pt x="31" y="15746"/>
                    <a:pt x="0" y="16171"/>
                    <a:pt x="0" y="16627"/>
                  </a:cubicBezTo>
                  <a:lnTo>
                    <a:pt x="166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8"/>
            <p:cNvSpPr/>
            <p:nvPr/>
          </p:nvSpPr>
          <p:spPr>
            <a:xfrm>
              <a:off x="5818775" y="1092250"/>
              <a:ext cx="512950" cy="513700"/>
            </a:xfrm>
            <a:custGeom>
              <a:avLst/>
              <a:gdLst/>
              <a:ahLst/>
              <a:cxnLst/>
              <a:rect l="l" t="t" r="r" b="b"/>
              <a:pathLst>
                <a:path w="20518" h="20548" extrusionOk="0">
                  <a:moveTo>
                    <a:pt x="19484" y="1"/>
                  </a:moveTo>
                  <a:lnTo>
                    <a:pt x="0" y="19484"/>
                  </a:lnTo>
                  <a:cubicBezTo>
                    <a:pt x="61" y="19849"/>
                    <a:pt x="152" y="20183"/>
                    <a:pt x="213" y="20548"/>
                  </a:cubicBezTo>
                  <a:lnTo>
                    <a:pt x="20517" y="213"/>
                  </a:lnTo>
                  <a:cubicBezTo>
                    <a:pt x="20183" y="122"/>
                    <a:pt x="19848" y="61"/>
                    <a:pt x="194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8"/>
            <p:cNvSpPr/>
            <p:nvPr/>
          </p:nvSpPr>
          <p:spPr>
            <a:xfrm>
              <a:off x="5843850" y="1117325"/>
              <a:ext cx="572975" cy="572975"/>
            </a:xfrm>
            <a:custGeom>
              <a:avLst/>
              <a:gdLst/>
              <a:ahLst/>
              <a:cxnLst/>
              <a:rect l="l" t="t" r="r" b="b"/>
              <a:pathLst>
                <a:path w="22919" h="22919" extrusionOk="0">
                  <a:moveTo>
                    <a:pt x="22037" y="1"/>
                  </a:moveTo>
                  <a:lnTo>
                    <a:pt x="0" y="22037"/>
                  </a:lnTo>
                  <a:cubicBezTo>
                    <a:pt x="122" y="22341"/>
                    <a:pt x="243" y="22615"/>
                    <a:pt x="395" y="22919"/>
                  </a:cubicBezTo>
                  <a:lnTo>
                    <a:pt x="22918" y="396"/>
                  </a:lnTo>
                  <a:cubicBezTo>
                    <a:pt x="22615" y="244"/>
                    <a:pt x="22341" y="122"/>
                    <a:pt x="220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8"/>
            <p:cNvSpPr/>
            <p:nvPr/>
          </p:nvSpPr>
          <p:spPr>
            <a:xfrm>
              <a:off x="5882600" y="1156850"/>
              <a:ext cx="605650" cy="604900"/>
            </a:xfrm>
            <a:custGeom>
              <a:avLst/>
              <a:gdLst/>
              <a:ahLst/>
              <a:cxnLst/>
              <a:rect l="l" t="t" r="r" b="b"/>
              <a:pathLst>
                <a:path w="24226" h="24196" extrusionOk="0">
                  <a:moveTo>
                    <a:pt x="23466" y="0"/>
                  </a:moveTo>
                  <a:lnTo>
                    <a:pt x="0" y="23435"/>
                  </a:lnTo>
                  <a:cubicBezTo>
                    <a:pt x="183" y="23678"/>
                    <a:pt x="335" y="23952"/>
                    <a:pt x="517" y="24195"/>
                  </a:cubicBezTo>
                  <a:lnTo>
                    <a:pt x="24226" y="487"/>
                  </a:lnTo>
                  <a:cubicBezTo>
                    <a:pt x="23982" y="335"/>
                    <a:pt x="23709" y="152"/>
                    <a:pt x="234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8"/>
            <p:cNvSpPr/>
            <p:nvPr/>
          </p:nvSpPr>
          <p:spPr>
            <a:xfrm>
              <a:off x="5934275" y="1207000"/>
              <a:ext cx="614000" cy="614000"/>
            </a:xfrm>
            <a:custGeom>
              <a:avLst/>
              <a:gdLst/>
              <a:ahLst/>
              <a:cxnLst/>
              <a:rect l="l" t="t" r="r" b="b"/>
              <a:pathLst>
                <a:path w="24560" h="24560" extrusionOk="0">
                  <a:moveTo>
                    <a:pt x="23922" y="0"/>
                  </a:moveTo>
                  <a:lnTo>
                    <a:pt x="0" y="23952"/>
                  </a:lnTo>
                  <a:cubicBezTo>
                    <a:pt x="183" y="24165"/>
                    <a:pt x="395" y="24378"/>
                    <a:pt x="608" y="24560"/>
                  </a:cubicBezTo>
                  <a:lnTo>
                    <a:pt x="24560" y="639"/>
                  </a:lnTo>
                  <a:cubicBezTo>
                    <a:pt x="24347" y="426"/>
                    <a:pt x="24134" y="213"/>
                    <a:pt x="239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8"/>
            <p:cNvSpPr/>
            <p:nvPr/>
          </p:nvSpPr>
          <p:spPr>
            <a:xfrm>
              <a:off x="5995825" y="1268550"/>
              <a:ext cx="601100" cy="601100"/>
            </a:xfrm>
            <a:custGeom>
              <a:avLst/>
              <a:gdLst/>
              <a:ahLst/>
              <a:cxnLst/>
              <a:rect l="l" t="t" r="r" b="b"/>
              <a:pathLst>
                <a:path w="24044" h="24044" extrusionOk="0">
                  <a:moveTo>
                    <a:pt x="23557" y="0"/>
                  </a:moveTo>
                  <a:lnTo>
                    <a:pt x="0" y="23557"/>
                  </a:lnTo>
                  <a:cubicBezTo>
                    <a:pt x="243" y="23739"/>
                    <a:pt x="487" y="23891"/>
                    <a:pt x="760" y="24043"/>
                  </a:cubicBezTo>
                  <a:lnTo>
                    <a:pt x="24043" y="760"/>
                  </a:lnTo>
                  <a:cubicBezTo>
                    <a:pt x="23891" y="517"/>
                    <a:pt x="23739" y="244"/>
                    <a:pt x="235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8"/>
            <p:cNvSpPr/>
            <p:nvPr/>
          </p:nvSpPr>
          <p:spPr>
            <a:xfrm>
              <a:off x="6068000" y="1341500"/>
              <a:ext cx="566150" cy="566150"/>
            </a:xfrm>
            <a:custGeom>
              <a:avLst/>
              <a:gdLst/>
              <a:ahLst/>
              <a:cxnLst/>
              <a:rect l="l" t="t" r="r" b="b"/>
              <a:pathLst>
                <a:path w="22646" h="22646" extrusionOk="0">
                  <a:moveTo>
                    <a:pt x="22281" y="0"/>
                  </a:moveTo>
                  <a:lnTo>
                    <a:pt x="1" y="22280"/>
                  </a:lnTo>
                  <a:cubicBezTo>
                    <a:pt x="305" y="22432"/>
                    <a:pt x="609" y="22554"/>
                    <a:pt x="913" y="22645"/>
                  </a:cubicBezTo>
                  <a:lnTo>
                    <a:pt x="22646" y="912"/>
                  </a:lnTo>
                  <a:cubicBezTo>
                    <a:pt x="22554" y="608"/>
                    <a:pt x="22433" y="304"/>
                    <a:pt x="222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8"/>
            <p:cNvSpPr/>
            <p:nvPr/>
          </p:nvSpPr>
          <p:spPr>
            <a:xfrm>
              <a:off x="6155400" y="1428875"/>
              <a:ext cx="501550" cy="500800"/>
            </a:xfrm>
            <a:custGeom>
              <a:avLst/>
              <a:gdLst/>
              <a:ahLst/>
              <a:cxnLst/>
              <a:rect l="l" t="t" r="r" b="b"/>
              <a:pathLst>
                <a:path w="20062" h="20032" extrusionOk="0">
                  <a:moveTo>
                    <a:pt x="19879" y="1"/>
                  </a:moveTo>
                  <a:lnTo>
                    <a:pt x="0" y="19880"/>
                  </a:lnTo>
                  <a:cubicBezTo>
                    <a:pt x="365" y="19940"/>
                    <a:pt x="699" y="20001"/>
                    <a:pt x="1064" y="20032"/>
                  </a:cubicBezTo>
                  <a:lnTo>
                    <a:pt x="20062" y="1065"/>
                  </a:lnTo>
                  <a:cubicBezTo>
                    <a:pt x="20001" y="700"/>
                    <a:pt x="19940" y="335"/>
                    <a:pt x="198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8"/>
            <p:cNvSpPr/>
            <p:nvPr/>
          </p:nvSpPr>
          <p:spPr>
            <a:xfrm>
              <a:off x="6261775" y="1535275"/>
              <a:ext cx="397450" cy="397450"/>
            </a:xfrm>
            <a:custGeom>
              <a:avLst/>
              <a:gdLst/>
              <a:ahLst/>
              <a:cxnLst/>
              <a:rect l="l" t="t" r="r" b="b"/>
              <a:pathLst>
                <a:path w="15898" h="15898" extrusionOk="0">
                  <a:moveTo>
                    <a:pt x="15898" y="0"/>
                  </a:moveTo>
                  <a:lnTo>
                    <a:pt x="1" y="15897"/>
                  </a:lnTo>
                  <a:cubicBezTo>
                    <a:pt x="487" y="15867"/>
                    <a:pt x="943" y="15836"/>
                    <a:pt x="1399" y="15745"/>
                  </a:cubicBezTo>
                  <a:lnTo>
                    <a:pt x="15776" y="1398"/>
                  </a:lnTo>
                  <a:cubicBezTo>
                    <a:pt x="15837" y="942"/>
                    <a:pt x="15867" y="487"/>
                    <a:pt x="158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8"/>
            <p:cNvSpPr/>
            <p:nvPr/>
          </p:nvSpPr>
          <p:spPr>
            <a:xfrm>
              <a:off x="6413750" y="1687250"/>
              <a:ext cx="207475" cy="207475"/>
            </a:xfrm>
            <a:custGeom>
              <a:avLst/>
              <a:gdLst/>
              <a:ahLst/>
              <a:cxnLst/>
              <a:rect l="l" t="t" r="r" b="b"/>
              <a:pathLst>
                <a:path w="8299" h="8299" extrusionOk="0">
                  <a:moveTo>
                    <a:pt x="8299" y="0"/>
                  </a:moveTo>
                  <a:lnTo>
                    <a:pt x="1" y="8298"/>
                  </a:lnTo>
                  <a:cubicBezTo>
                    <a:pt x="1095" y="7782"/>
                    <a:pt x="2129" y="7174"/>
                    <a:pt x="3101" y="6444"/>
                  </a:cubicBezTo>
                  <a:lnTo>
                    <a:pt x="6445" y="3101"/>
                  </a:lnTo>
                  <a:cubicBezTo>
                    <a:pt x="7174" y="2128"/>
                    <a:pt x="7813" y="1095"/>
                    <a:pt x="8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Google Shape;965;p48"/>
          <p:cNvSpPr/>
          <p:nvPr/>
        </p:nvSpPr>
        <p:spPr>
          <a:xfrm>
            <a:off x="5142556" y="1193350"/>
            <a:ext cx="3364501" cy="3051985"/>
          </a:xfrm>
          <a:custGeom>
            <a:avLst/>
            <a:gdLst/>
            <a:ahLst/>
            <a:cxnLst/>
            <a:rect l="l" t="t" r="r" b="b"/>
            <a:pathLst>
              <a:path w="38208" h="34659" extrusionOk="0">
                <a:moveTo>
                  <a:pt x="19074" y="1"/>
                </a:moveTo>
                <a:cubicBezTo>
                  <a:pt x="11259" y="1"/>
                  <a:pt x="4168" y="5324"/>
                  <a:pt x="2250" y="13256"/>
                </a:cubicBezTo>
                <a:cubicBezTo>
                  <a:pt x="0" y="22588"/>
                  <a:pt x="5745" y="31950"/>
                  <a:pt x="15046" y="34169"/>
                </a:cubicBezTo>
                <a:cubicBezTo>
                  <a:pt x="16415" y="34500"/>
                  <a:pt x="17785" y="34658"/>
                  <a:pt x="19134" y="34658"/>
                </a:cubicBezTo>
                <a:cubicBezTo>
                  <a:pt x="26949" y="34658"/>
                  <a:pt x="34040" y="29335"/>
                  <a:pt x="35959" y="21402"/>
                </a:cubicBezTo>
                <a:cubicBezTo>
                  <a:pt x="38208" y="12071"/>
                  <a:pt x="32463" y="2709"/>
                  <a:pt x="23162" y="490"/>
                </a:cubicBezTo>
                <a:cubicBezTo>
                  <a:pt x="21793" y="159"/>
                  <a:pt x="20423" y="1"/>
                  <a:pt x="190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8"/>
          <p:cNvSpPr txBox="1">
            <a:spLocks noGrp="1"/>
          </p:cNvSpPr>
          <p:nvPr>
            <p:ph type="title"/>
          </p:nvPr>
        </p:nvSpPr>
        <p:spPr>
          <a:xfrm>
            <a:off x="287073" y="978195"/>
            <a:ext cx="5070887" cy="3756237"/>
          </a:xfrm>
          <a:prstGeom prst="rect">
            <a:avLst/>
          </a:prstGeom>
        </p:spPr>
        <p:txBody>
          <a:bodyPr spcFirstLastPara="1" wrap="square" lIns="91425" tIns="91425" rIns="91425" bIns="91425" anchor="t" anchorCtr="0">
            <a:noAutofit/>
          </a:bodyPr>
          <a:lstStyle/>
          <a:p>
            <a:pPr lvl="0" algn="ctr"/>
            <a:r>
              <a:rPr lang="es-MX" sz="2800" dirty="0">
                <a:latin typeface="+mn-lt"/>
              </a:rPr>
              <a:t>POR LO TANTO, EN ESTE CONTEXTO, EL PEMC ES UN INSTRUMENTO PARA LA ACCIÓN Y </a:t>
            </a:r>
            <a:r>
              <a:rPr lang="es-MX" sz="2800" dirty="0">
                <a:solidFill>
                  <a:srgbClr val="FF0000"/>
                </a:solidFill>
                <a:latin typeface="+mn-lt"/>
              </a:rPr>
              <a:t>NO</a:t>
            </a:r>
            <a:r>
              <a:rPr lang="es-MX" sz="2800" dirty="0">
                <a:latin typeface="+mn-lt"/>
              </a:rPr>
              <a:t> DEBERÁ DE CONVERTIRSE EN UN DOCUMENTO QUE TIENE BUENAS INTENCIONES, DESEOS Y ASPIRACIONES.</a:t>
            </a:r>
          </a:p>
        </p:txBody>
      </p:sp>
      <p:grpSp>
        <p:nvGrpSpPr>
          <p:cNvPr id="968" name="Google Shape;968;p48"/>
          <p:cNvGrpSpPr/>
          <p:nvPr/>
        </p:nvGrpSpPr>
        <p:grpSpPr>
          <a:xfrm>
            <a:off x="7037983" y="1193340"/>
            <a:ext cx="1392907" cy="1392863"/>
            <a:chOff x="5813450" y="1086925"/>
            <a:chExt cx="845775" cy="845800"/>
          </a:xfrm>
        </p:grpSpPr>
        <p:sp>
          <p:nvSpPr>
            <p:cNvPr id="969" name="Google Shape;969;p48"/>
            <p:cNvSpPr/>
            <p:nvPr/>
          </p:nvSpPr>
          <p:spPr>
            <a:xfrm>
              <a:off x="5840050" y="1113525"/>
              <a:ext cx="249250" cy="249275"/>
            </a:xfrm>
            <a:custGeom>
              <a:avLst/>
              <a:gdLst/>
              <a:ahLst/>
              <a:cxnLst/>
              <a:rect l="l" t="t" r="r" b="b"/>
              <a:pathLst>
                <a:path w="9970" h="9971" extrusionOk="0">
                  <a:moveTo>
                    <a:pt x="9970" y="1"/>
                  </a:moveTo>
                  <a:lnTo>
                    <a:pt x="9970" y="1"/>
                  </a:lnTo>
                  <a:cubicBezTo>
                    <a:pt x="9180" y="305"/>
                    <a:pt x="8389" y="639"/>
                    <a:pt x="7629" y="1065"/>
                  </a:cubicBezTo>
                  <a:lnTo>
                    <a:pt x="1064" y="7630"/>
                  </a:lnTo>
                  <a:cubicBezTo>
                    <a:pt x="669" y="8359"/>
                    <a:pt x="304" y="9150"/>
                    <a:pt x="0" y="9970"/>
                  </a:cubicBezTo>
                  <a:lnTo>
                    <a:pt x="99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8"/>
            <p:cNvSpPr/>
            <p:nvPr/>
          </p:nvSpPr>
          <p:spPr>
            <a:xfrm>
              <a:off x="5813450" y="1086925"/>
              <a:ext cx="415675" cy="415700"/>
            </a:xfrm>
            <a:custGeom>
              <a:avLst/>
              <a:gdLst/>
              <a:ahLst/>
              <a:cxnLst/>
              <a:rect l="l" t="t" r="r" b="b"/>
              <a:pathLst>
                <a:path w="16627" h="16628" extrusionOk="0">
                  <a:moveTo>
                    <a:pt x="16627" y="1"/>
                  </a:moveTo>
                  <a:cubicBezTo>
                    <a:pt x="16171" y="1"/>
                    <a:pt x="15745" y="31"/>
                    <a:pt x="15289" y="62"/>
                  </a:cubicBezTo>
                  <a:lnTo>
                    <a:pt x="61" y="15290"/>
                  </a:lnTo>
                  <a:cubicBezTo>
                    <a:pt x="31" y="15746"/>
                    <a:pt x="0" y="16171"/>
                    <a:pt x="0" y="16627"/>
                  </a:cubicBezTo>
                  <a:lnTo>
                    <a:pt x="166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8"/>
            <p:cNvSpPr/>
            <p:nvPr/>
          </p:nvSpPr>
          <p:spPr>
            <a:xfrm>
              <a:off x="5818775" y="1092250"/>
              <a:ext cx="512950" cy="513700"/>
            </a:xfrm>
            <a:custGeom>
              <a:avLst/>
              <a:gdLst/>
              <a:ahLst/>
              <a:cxnLst/>
              <a:rect l="l" t="t" r="r" b="b"/>
              <a:pathLst>
                <a:path w="20518" h="20548" extrusionOk="0">
                  <a:moveTo>
                    <a:pt x="19484" y="1"/>
                  </a:moveTo>
                  <a:lnTo>
                    <a:pt x="0" y="19484"/>
                  </a:lnTo>
                  <a:cubicBezTo>
                    <a:pt x="61" y="19849"/>
                    <a:pt x="152" y="20183"/>
                    <a:pt x="213" y="20548"/>
                  </a:cubicBezTo>
                  <a:lnTo>
                    <a:pt x="20517" y="213"/>
                  </a:lnTo>
                  <a:cubicBezTo>
                    <a:pt x="20183" y="122"/>
                    <a:pt x="19848" y="61"/>
                    <a:pt x="194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8"/>
            <p:cNvSpPr/>
            <p:nvPr/>
          </p:nvSpPr>
          <p:spPr>
            <a:xfrm>
              <a:off x="5843850" y="1117325"/>
              <a:ext cx="572975" cy="572975"/>
            </a:xfrm>
            <a:custGeom>
              <a:avLst/>
              <a:gdLst/>
              <a:ahLst/>
              <a:cxnLst/>
              <a:rect l="l" t="t" r="r" b="b"/>
              <a:pathLst>
                <a:path w="22919" h="22919" extrusionOk="0">
                  <a:moveTo>
                    <a:pt x="22037" y="1"/>
                  </a:moveTo>
                  <a:lnTo>
                    <a:pt x="0" y="22037"/>
                  </a:lnTo>
                  <a:cubicBezTo>
                    <a:pt x="122" y="22341"/>
                    <a:pt x="243" y="22615"/>
                    <a:pt x="395" y="22919"/>
                  </a:cubicBezTo>
                  <a:lnTo>
                    <a:pt x="22918" y="396"/>
                  </a:lnTo>
                  <a:cubicBezTo>
                    <a:pt x="22615" y="244"/>
                    <a:pt x="22341" y="122"/>
                    <a:pt x="220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8"/>
            <p:cNvSpPr/>
            <p:nvPr/>
          </p:nvSpPr>
          <p:spPr>
            <a:xfrm>
              <a:off x="5882600" y="1156850"/>
              <a:ext cx="605650" cy="604900"/>
            </a:xfrm>
            <a:custGeom>
              <a:avLst/>
              <a:gdLst/>
              <a:ahLst/>
              <a:cxnLst/>
              <a:rect l="l" t="t" r="r" b="b"/>
              <a:pathLst>
                <a:path w="24226" h="24196" extrusionOk="0">
                  <a:moveTo>
                    <a:pt x="23466" y="0"/>
                  </a:moveTo>
                  <a:lnTo>
                    <a:pt x="0" y="23435"/>
                  </a:lnTo>
                  <a:cubicBezTo>
                    <a:pt x="183" y="23678"/>
                    <a:pt x="335" y="23952"/>
                    <a:pt x="517" y="24195"/>
                  </a:cubicBezTo>
                  <a:lnTo>
                    <a:pt x="24226" y="487"/>
                  </a:lnTo>
                  <a:cubicBezTo>
                    <a:pt x="23982" y="335"/>
                    <a:pt x="23709" y="152"/>
                    <a:pt x="234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8"/>
            <p:cNvSpPr/>
            <p:nvPr/>
          </p:nvSpPr>
          <p:spPr>
            <a:xfrm>
              <a:off x="5934275" y="1207000"/>
              <a:ext cx="614000" cy="614000"/>
            </a:xfrm>
            <a:custGeom>
              <a:avLst/>
              <a:gdLst/>
              <a:ahLst/>
              <a:cxnLst/>
              <a:rect l="l" t="t" r="r" b="b"/>
              <a:pathLst>
                <a:path w="24560" h="24560" extrusionOk="0">
                  <a:moveTo>
                    <a:pt x="23922" y="0"/>
                  </a:moveTo>
                  <a:lnTo>
                    <a:pt x="0" y="23952"/>
                  </a:lnTo>
                  <a:cubicBezTo>
                    <a:pt x="183" y="24165"/>
                    <a:pt x="395" y="24378"/>
                    <a:pt x="608" y="24560"/>
                  </a:cubicBezTo>
                  <a:lnTo>
                    <a:pt x="24560" y="639"/>
                  </a:lnTo>
                  <a:cubicBezTo>
                    <a:pt x="24347" y="426"/>
                    <a:pt x="24134" y="213"/>
                    <a:pt x="239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8"/>
            <p:cNvSpPr/>
            <p:nvPr/>
          </p:nvSpPr>
          <p:spPr>
            <a:xfrm>
              <a:off x="5995825" y="1268550"/>
              <a:ext cx="601100" cy="601100"/>
            </a:xfrm>
            <a:custGeom>
              <a:avLst/>
              <a:gdLst/>
              <a:ahLst/>
              <a:cxnLst/>
              <a:rect l="l" t="t" r="r" b="b"/>
              <a:pathLst>
                <a:path w="24044" h="24044" extrusionOk="0">
                  <a:moveTo>
                    <a:pt x="23557" y="0"/>
                  </a:moveTo>
                  <a:lnTo>
                    <a:pt x="0" y="23557"/>
                  </a:lnTo>
                  <a:cubicBezTo>
                    <a:pt x="243" y="23739"/>
                    <a:pt x="487" y="23891"/>
                    <a:pt x="760" y="24043"/>
                  </a:cubicBezTo>
                  <a:lnTo>
                    <a:pt x="24043" y="760"/>
                  </a:lnTo>
                  <a:cubicBezTo>
                    <a:pt x="23891" y="517"/>
                    <a:pt x="23739" y="244"/>
                    <a:pt x="235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8"/>
            <p:cNvSpPr/>
            <p:nvPr/>
          </p:nvSpPr>
          <p:spPr>
            <a:xfrm>
              <a:off x="6068000" y="1341500"/>
              <a:ext cx="566150" cy="566150"/>
            </a:xfrm>
            <a:custGeom>
              <a:avLst/>
              <a:gdLst/>
              <a:ahLst/>
              <a:cxnLst/>
              <a:rect l="l" t="t" r="r" b="b"/>
              <a:pathLst>
                <a:path w="22646" h="22646" extrusionOk="0">
                  <a:moveTo>
                    <a:pt x="22281" y="0"/>
                  </a:moveTo>
                  <a:lnTo>
                    <a:pt x="1" y="22280"/>
                  </a:lnTo>
                  <a:cubicBezTo>
                    <a:pt x="305" y="22432"/>
                    <a:pt x="609" y="22554"/>
                    <a:pt x="913" y="22645"/>
                  </a:cubicBezTo>
                  <a:lnTo>
                    <a:pt x="22646" y="912"/>
                  </a:lnTo>
                  <a:cubicBezTo>
                    <a:pt x="22554" y="608"/>
                    <a:pt x="22433" y="304"/>
                    <a:pt x="222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8"/>
            <p:cNvSpPr/>
            <p:nvPr/>
          </p:nvSpPr>
          <p:spPr>
            <a:xfrm>
              <a:off x="6155400" y="1428875"/>
              <a:ext cx="501550" cy="500800"/>
            </a:xfrm>
            <a:custGeom>
              <a:avLst/>
              <a:gdLst/>
              <a:ahLst/>
              <a:cxnLst/>
              <a:rect l="l" t="t" r="r" b="b"/>
              <a:pathLst>
                <a:path w="20062" h="20032" extrusionOk="0">
                  <a:moveTo>
                    <a:pt x="19879" y="1"/>
                  </a:moveTo>
                  <a:lnTo>
                    <a:pt x="0" y="19880"/>
                  </a:lnTo>
                  <a:cubicBezTo>
                    <a:pt x="365" y="19940"/>
                    <a:pt x="699" y="20001"/>
                    <a:pt x="1064" y="20032"/>
                  </a:cubicBezTo>
                  <a:lnTo>
                    <a:pt x="20062" y="1065"/>
                  </a:lnTo>
                  <a:cubicBezTo>
                    <a:pt x="20001" y="700"/>
                    <a:pt x="19940" y="335"/>
                    <a:pt x="198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8"/>
            <p:cNvSpPr/>
            <p:nvPr/>
          </p:nvSpPr>
          <p:spPr>
            <a:xfrm>
              <a:off x="6261775" y="1535275"/>
              <a:ext cx="397450" cy="397450"/>
            </a:xfrm>
            <a:custGeom>
              <a:avLst/>
              <a:gdLst/>
              <a:ahLst/>
              <a:cxnLst/>
              <a:rect l="l" t="t" r="r" b="b"/>
              <a:pathLst>
                <a:path w="15898" h="15898" extrusionOk="0">
                  <a:moveTo>
                    <a:pt x="15898" y="0"/>
                  </a:moveTo>
                  <a:lnTo>
                    <a:pt x="1" y="15897"/>
                  </a:lnTo>
                  <a:cubicBezTo>
                    <a:pt x="487" y="15867"/>
                    <a:pt x="943" y="15836"/>
                    <a:pt x="1399" y="15745"/>
                  </a:cubicBezTo>
                  <a:lnTo>
                    <a:pt x="15776" y="1398"/>
                  </a:lnTo>
                  <a:cubicBezTo>
                    <a:pt x="15837" y="942"/>
                    <a:pt x="15867" y="487"/>
                    <a:pt x="158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8"/>
            <p:cNvSpPr/>
            <p:nvPr/>
          </p:nvSpPr>
          <p:spPr>
            <a:xfrm>
              <a:off x="6413750" y="1687250"/>
              <a:ext cx="207475" cy="207475"/>
            </a:xfrm>
            <a:custGeom>
              <a:avLst/>
              <a:gdLst/>
              <a:ahLst/>
              <a:cxnLst/>
              <a:rect l="l" t="t" r="r" b="b"/>
              <a:pathLst>
                <a:path w="8299" h="8299" extrusionOk="0">
                  <a:moveTo>
                    <a:pt x="8299" y="0"/>
                  </a:moveTo>
                  <a:lnTo>
                    <a:pt x="1" y="8298"/>
                  </a:lnTo>
                  <a:cubicBezTo>
                    <a:pt x="1095" y="7782"/>
                    <a:pt x="2129" y="7174"/>
                    <a:pt x="3101" y="6444"/>
                  </a:cubicBezTo>
                  <a:lnTo>
                    <a:pt x="6445" y="3101"/>
                  </a:lnTo>
                  <a:cubicBezTo>
                    <a:pt x="7174" y="2128"/>
                    <a:pt x="7813" y="1095"/>
                    <a:pt x="8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Imagen 5">
            <a:extLst>
              <a:ext uri="{FF2B5EF4-FFF2-40B4-BE49-F238E27FC236}">
                <a16:creationId xmlns:a16="http://schemas.microsoft.com/office/drawing/2014/main" id="{5DC46568-F17A-4213-AC4F-7A1C7913F9C4}"/>
              </a:ext>
            </a:extLst>
          </p:cNvPr>
          <p:cNvPicPr>
            <a:picLocks noChangeAspect="1"/>
          </p:cNvPicPr>
          <p:nvPr/>
        </p:nvPicPr>
        <p:blipFill>
          <a:blip r:embed="rId3"/>
          <a:stretch>
            <a:fillRect/>
          </a:stretch>
        </p:blipFill>
        <p:spPr>
          <a:xfrm>
            <a:off x="5357960" y="1727580"/>
            <a:ext cx="3364501" cy="2230774"/>
          </a:xfrm>
          <a:prstGeom prst="rect">
            <a:avLst/>
          </a:prstGeom>
        </p:spPr>
      </p:pic>
    </p:spTree>
    <p:extLst>
      <p:ext uri="{BB962C8B-B14F-4D97-AF65-F5344CB8AC3E}">
        <p14:creationId xmlns:p14="http://schemas.microsoft.com/office/powerpoint/2010/main" val="2869557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42"/>
          <p:cNvSpPr/>
          <p:nvPr/>
        </p:nvSpPr>
        <p:spPr>
          <a:xfrm rot="10800000">
            <a:off x="4237613" y="2973462"/>
            <a:ext cx="668700" cy="668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2"/>
          <p:cNvSpPr txBox="1">
            <a:spLocks noGrp="1"/>
          </p:cNvSpPr>
          <p:nvPr>
            <p:ph type="title"/>
          </p:nvPr>
        </p:nvSpPr>
        <p:spPr>
          <a:xfrm>
            <a:off x="713225" y="539500"/>
            <a:ext cx="7717800" cy="62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a:latin typeface="Cooper Black" panose="0208090404030B020404" pitchFamily="18" charset="0"/>
              </a:rPr>
              <a:t>CARACTERÍSTICAS</a:t>
            </a:r>
            <a:endParaRPr dirty="0">
              <a:latin typeface="Cooper Black" panose="0208090404030B020404" pitchFamily="18" charset="0"/>
            </a:endParaRPr>
          </a:p>
        </p:txBody>
      </p:sp>
      <p:sp>
        <p:nvSpPr>
          <p:cNvPr id="790" name="Google Shape;790;p42"/>
          <p:cNvSpPr txBox="1"/>
          <p:nvPr/>
        </p:nvSpPr>
        <p:spPr>
          <a:xfrm>
            <a:off x="855325" y="2938075"/>
            <a:ext cx="1926300" cy="959700"/>
          </a:xfrm>
          <a:prstGeom prst="rect">
            <a:avLst/>
          </a:prstGeom>
          <a:noFill/>
          <a:ln>
            <a:noFill/>
          </a:ln>
        </p:spPr>
        <p:txBody>
          <a:bodyPr spcFirstLastPara="1" wrap="square" lIns="91425" tIns="91425" rIns="91425" bIns="91425" anchor="t" anchorCtr="0">
            <a:noAutofit/>
          </a:bodyPr>
          <a:lstStyle/>
          <a:p>
            <a:pPr lvl="0" algn="ctr">
              <a:spcAft>
                <a:spcPts val="1600"/>
              </a:spcAft>
            </a:pPr>
            <a:r>
              <a:rPr lang="es-MX" sz="1600" dirty="0">
                <a:solidFill>
                  <a:srgbClr val="FFFFFF"/>
                </a:solidFill>
                <a:latin typeface="+mn-lt"/>
                <a:ea typeface="Nunito"/>
                <a:cs typeface="Nunito"/>
                <a:sym typeface="Nunito"/>
              </a:rPr>
              <a:t>Se basa en un diagnóstico escolar compartido por toda la comunidad educativa.</a:t>
            </a:r>
            <a:endParaRPr sz="1600" dirty="0">
              <a:solidFill>
                <a:srgbClr val="FFFFFF"/>
              </a:solidFill>
              <a:latin typeface="+mn-lt"/>
              <a:ea typeface="Nunito"/>
              <a:cs typeface="Nunito"/>
              <a:sym typeface="Nunito"/>
            </a:endParaRPr>
          </a:p>
        </p:txBody>
      </p:sp>
      <p:sp>
        <p:nvSpPr>
          <p:cNvPr id="791" name="Google Shape;791;p42"/>
          <p:cNvSpPr txBox="1"/>
          <p:nvPr/>
        </p:nvSpPr>
        <p:spPr>
          <a:xfrm>
            <a:off x="3526850" y="1784275"/>
            <a:ext cx="2079900" cy="1037400"/>
          </a:xfrm>
          <a:prstGeom prst="rect">
            <a:avLst/>
          </a:prstGeom>
          <a:noFill/>
          <a:ln>
            <a:noFill/>
          </a:ln>
        </p:spPr>
        <p:txBody>
          <a:bodyPr spcFirstLastPara="1" wrap="square" lIns="91425" tIns="91425" rIns="91425" bIns="91425" anchor="ctr" anchorCtr="0">
            <a:noAutofit/>
          </a:bodyPr>
          <a:lstStyle/>
          <a:p>
            <a:pPr lvl="0" algn="ctr">
              <a:spcAft>
                <a:spcPts val="1600"/>
              </a:spcAft>
            </a:pPr>
            <a:r>
              <a:rPr lang="es-MX" sz="1600" dirty="0">
                <a:solidFill>
                  <a:srgbClr val="FFFFFF"/>
                </a:solidFill>
                <a:latin typeface="+mn-lt"/>
                <a:ea typeface="Nunito"/>
                <a:cs typeface="Nunito"/>
                <a:sym typeface="Nunito"/>
              </a:rPr>
              <a:t>Se enmarca en una política de participación y colaboración.</a:t>
            </a:r>
            <a:endParaRPr sz="1600" dirty="0">
              <a:solidFill>
                <a:srgbClr val="FFFFFF"/>
              </a:solidFill>
              <a:latin typeface="+mn-lt"/>
              <a:ea typeface="Nunito"/>
              <a:cs typeface="Nunito"/>
              <a:sym typeface="Nunito"/>
            </a:endParaRPr>
          </a:p>
        </p:txBody>
      </p:sp>
      <p:sp>
        <p:nvSpPr>
          <p:cNvPr id="792" name="Google Shape;792;p42"/>
          <p:cNvSpPr txBox="1"/>
          <p:nvPr/>
        </p:nvSpPr>
        <p:spPr>
          <a:xfrm>
            <a:off x="6362300" y="2938074"/>
            <a:ext cx="1926300" cy="959700"/>
          </a:xfrm>
          <a:prstGeom prst="rect">
            <a:avLst/>
          </a:prstGeom>
          <a:noFill/>
          <a:ln>
            <a:noFill/>
          </a:ln>
        </p:spPr>
        <p:txBody>
          <a:bodyPr spcFirstLastPara="1" wrap="square" lIns="91425" tIns="91425" rIns="91425" bIns="91425" anchor="t" anchorCtr="0">
            <a:noAutofit/>
          </a:bodyPr>
          <a:lstStyle/>
          <a:p>
            <a:pPr lvl="0" algn="ctr">
              <a:spcAft>
                <a:spcPts val="1600"/>
              </a:spcAft>
            </a:pPr>
            <a:r>
              <a:rPr lang="es-MX" sz="1600" dirty="0">
                <a:solidFill>
                  <a:srgbClr val="FFFFFF"/>
                </a:solidFill>
                <a:latin typeface="+mn-lt"/>
                <a:ea typeface="Nunito"/>
                <a:cs typeface="Nunito"/>
                <a:sym typeface="Nunito"/>
              </a:rPr>
              <a:t>Tiene una visión de futuro.</a:t>
            </a:r>
            <a:endParaRPr sz="1600" dirty="0">
              <a:solidFill>
                <a:srgbClr val="FFFFFF"/>
              </a:solidFill>
              <a:latin typeface="+mn-lt"/>
              <a:ea typeface="Nunito"/>
              <a:cs typeface="Nunito"/>
              <a:sym typeface="Nunito"/>
            </a:endParaRPr>
          </a:p>
        </p:txBody>
      </p:sp>
      <p:sp>
        <p:nvSpPr>
          <p:cNvPr id="793" name="Google Shape;793;p42"/>
          <p:cNvSpPr/>
          <p:nvPr/>
        </p:nvSpPr>
        <p:spPr>
          <a:xfrm>
            <a:off x="1484200" y="2014450"/>
            <a:ext cx="668700" cy="668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2"/>
          <p:cNvSpPr/>
          <p:nvPr/>
        </p:nvSpPr>
        <p:spPr>
          <a:xfrm>
            <a:off x="6991100" y="2014450"/>
            <a:ext cx="668700" cy="668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95" name="Google Shape;795;p42"/>
          <p:cNvCxnSpPr/>
          <p:nvPr/>
        </p:nvCxnSpPr>
        <p:spPr>
          <a:xfrm>
            <a:off x="2303650" y="2347425"/>
            <a:ext cx="1791300" cy="966300"/>
          </a:xfrm>
          <a:prstGeom prst="bentConnector3">
            <a:avLst>
              <a:gd name="adj1" fmla="val 50000"/>
            </a:avLst>
          </a:prstGeom>
          <a:noFill/>
          <a:ln w="19050" cap="flat" cmpd="sng">
            <a:solidFill>
              <a:schemeClr val="lt2"/>
            </a:solidFill>
            <a:prstDash val="solid"/>
            <a:round/>
            <a:headEnd type="none" w="med" len="med"/>
            <a:tailEnd type="none" w="med" len="med"/>
          </a:ln>
        </p:spPr>
      </p:cxnSp>
      <p:cxnSp>
        <p:nvCxnSpPr>
          <p:cNvPr id="796" name="Google Shape;796;p42"/>
          <p:cNvCxnSpPr/>
          <p:nvPr/>
        </p:nvCxnSpPr>
        <p:spPr>
          <a:xfrm rot="10800000" flipH="1">
            <a:off x="5056700" y="2350300"/>
            <a:ext cx="1791000" cy="960000"/>
          </a:xfrm>
          <a:prstGeom prst="bentConnector3">
            <a:avLst>
              <a:gd name="adj1" fmla="val 50000"/>
            </a:avLst>
          </a:prstGeom>
          <a:noFill/>
          <a:ln w="19050" cap="flat" cmpd="sng">
            <a:solidFill>
              <a:schemeClr val="lt2"/>
            </a:solidFill>
            <a:prstDash val="solid"/>
            <a:round/>
            <a:headEnd type="none" w="med" len="med"/>
            <a:tailEnd type="none" w="med" len="med"/>
          </a:ln>
        </p:spPr>
      </p:cxnSp>
      <p:sp>
        <p:nvSpPr>
          <p:cNvPr id="797" name="Google Shape;797;p42"/>
          <p:cNvSpPr txBox="1"/>
          <p:nvPr/>
        </p:nvSpPr>
        <p:spPr>
          <a:xfrm>
            <a:off x="1484250" y="2202152"/>
            <a:ext cx="668700" cy="323400"/>
          </a:xfrm>
          <a:prstGeom prst="rect">
            <a:avLst/>
          </a:prstGeom>
          <a:noFill/>
          <a:ln>
            <a:noFill/>
          </a:ln>
        </p:spPr>
        <p:txBody>
          <a:bodyPr spcFirstLastPara="1" wrap="square" lIns="91425" tIns="182875" rIns="91425" bIns="0" anchor="ctr" anchorCtr="0">
            <a:noAutofit/>
          </a:bodyPr>
          <a:lstStyle/>
          <a:p>
            <a:pPr marL="0" lvl="0" indent="0" algn="ctr" rtl="0">
              <a:spcBef>
                <a:spcPts val="0"/>
              </a:spcBef>
              <a:spcAft>
                <a:spcPts val="1600"/>
              </a:spcAft>
              <a:buNone/>
            </a:pPr>
            <a:r>
              <a:rPr lang="en" sz="2300" dirty="0">
                <a:solidFill>
                  <a:schemeClr val="dk1"/>
                </a:solidFill>
                <a:latin typeface="Cooper Black" panose="0208090404030B020404" pitchFamily="18" charset="0"/>
                <a:ea typeface="Bebas Neue"/>
                <a:cs typeface="Bebas Neue"/>
                <a:sym typeface="Bebas Neue"/>
              </a:rPr>
              <a:t>01</a:t>
            </a:r>
            <a:endParaRPr sz="2300" dirty="0">
              <a:solidFill>
                <a:schemeClr val="dk1"/>
              </a:solidFill>
              <a:latin typeface="Cooper Black" panose="0208090404030B020404" pitchFamily="18" charset="0"/>
              <a:ea typeface="Bebas Neue"/>
              <a:cs typeface="Bebas Neue"/>
              <a:sym typeface="Bebas Neue"/>
            </a:endParaRPr>
          </a:p>
        </p:txBody>
      </p:sp>
      <p:sp>
        <p:nvSpPr>
          <p:cNvPr id="798" name="Google Shape;798;p42"/>
          <p:cNvSpPr txBox="1"/>
          <p:nvPr/>
        </p:nvSpPr>
        <p:spPr>
          <a:xfrm>
            <a:off x="6991050" y="2202127"/>
            <a:ext cx="668700" cy="323400"/>
          </a:xfrm>
          <a:prstGeom prst="rect">
            <a:avLst/>
          </a:prstGeom>
          <a:noFill/>
          <a:ln>
            <a:noFill/>
          </a:ln>
        </p:spPr>
        <p:txBody>
          <a:bodyPr spcFirstLastPara="1" wrap="square" lIns="91425" tIns="182875" rIns="91425" bIns="0" anchor="ctr" anchorCtr="0">
            <a:noAutofit/>
          </a:bodyPr>
          <a:lstStyle/>
          <a:p>
            <a:pPr marL="0" lvl="0" indent="0" algn="ctr" rtl="0">
              <a:spcBef>
                <a:spcPts val="0"/>
              </a:spcBef>
              <a:spcAft>
                <a:spcPts val="1600"/>
              </a:spcAft>
              <a:buNone/>
            </a:pPr>
            <a:r>
              <a:rPr lang="en" sz="2300">
                <a:solidFill>
                  <a:schemeClr val="dk1"/>
                </a:solidFill>
                <a:latin typeface="Cooper Black" panose="0208090404030B020404" pitchFamily="18" charset="0"/>
                <a:ea typeface="Bebas Neue"/>
                <a:cs typeface="Bebas Neue"/>
                <a:sym typeface="Bebas Neue"/>
              </a:rPr>
              <a:t>03</a:t>
            </a:r>
            <a:endParaRPr sz="2400">
              <a:solidFill>
                <a:schemeClr val="dk1"/>
              </a:solidFill>
              <a:latin typeface="Cooper Black" panose="0208090404030B020404" pitchFamily="18" charset="0"/>
              <a:ea typeface="Alata"/>
              <a:cs typeface="Alata"/>
              <a:sym typeface="Alata"/>
            </a:endParaRPr>
          </a:p>
        </p:txBody>
      </p:sp>
      <p:sp>
        <p:nvSpPr>
          <p:cNvPr id="799" name="Google Shape;799;p42"/>
          <p:cNvSpPr txBox="1"/>
          <p:nvPr/>
        </p:nvSpPr>
        <p:spPr>
          <a:xfrm>
            <a:off x="4237575" y="3161802"/>
            <a:ext cx="668700" cy="323400"/>
          </a:xfrm>
          <a:prstGeom prst="rect">
            <a:avLst/>
          </a:prstGeom>
          <a:noFill/>
          <a:ln>
            <a:noFill/>
          </a:ln>
        </p:spPr>
        <p:txBody>
          <a:bodyPr spcFirstLastPara="1" wrap="square" lIns="91425" tIns="182875" rIns="91425" bIns="0" anchor="ctr" anchorCtr="0">
            <a:noAutofit/>
          </a:bodyPr>
          <a:lstStyle/>
          <a:p>
            <a:pPr marL="0" lvl="0" indent="0" algn="ctr" rtl="0">
              <a:spcBef>
                <a:spcPts val="0"/>
              </a:spcBef>
              <a:spcAft>
                <a:spcPts val="1600"/>
              </a:spcAft>
              <a:buNone/>
            </a:pPr>
            <a:r>
              <a:rPr lang="en" sz="2300" dirty="0">
                <a:solidFill>
                  <a:schemeClr val="dk1"/>
                </a:solidFill>
                <a:latin typeface="Cooper Black" panose="0208090404030B020404" pitchFamily="18" charset="0"/>
                <a:ea typeface="Bebas Neue"/>
                <a:cs typeface="Bebas Neue"/>
                <a:sym typeface="Bebas Neue"/>
              </a:rPr>
              <a:t>02</a:t>
            </a:r>
            <a:endParaRPr sz="2300" dirty="0">
              <a:solidFill>
                <a:schemeClr val="dk1"/>
              </a:solidFill>
              <a:latin typeface="Cooper Black" panose="0208090404030B020404" pitchFamily="18" charset="0"/>
              <a:ea typeface="Bebas Neue"/>
              <a:cs typeface="Bebas Neue"/>
              <a:sym typeface="Bebas Neue"/>
            </a:endParaRPr>
          </a:p>
        </p:txBody>
      </p:sp>
      <p:sp>
        <p:nvSpPr>
          <p:cNvPr id="800" name="Google Shape;800;p42"/>
          <p:cNvSpPr/>
          <p:nvPr/>
        </p:nvSpPr>
        <p:spPr>
          <a:xfrm>
            <a:off x="1313372" y="1941900"/>
            <a:ext cx="502154" cy="472444"/>
          </a:xfrm>
          <a:custGeom>
            <a:avLst/>
            <a:gdLst/>
            <a:ahLst/>
            <a:cxnLst/>
            <a:rect l="l" t="t" r="r" b="b"/>
            <a:pathLst>
              <a:path w="30305" h="28512" extrusionOk="0">
                <a:moveTo>
                  <a:pt x="28511" y="1"/>
                </a:moveTo>
                <a:lnTo>
                  <a:pt x="0" y="28512"/>
                </a:lnTo>
                <a:lnTo>
                  <a:pt x="1793" y="28512"/>
                </a:lnTo>
                <a:lnTo>
                  <a:pt x="303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2"/>
          <p:cNvSpPr/>
          <p:nvPr/>
        </p:nvSpPr>
        <p:spPr>
          <a:xfrm>
            <a:off x="4491347" y="3359550"/>
            <a:ext cx="502154" cy="472444"/>
          </a:xfrm>
          <a:custGeom>
            <a:avLst/>
            <a:gdLst/>
            <a:ahLst/>
            <a:cxnLst/>
            <a:rect l="l" t="t" r="r" b="b"/>
            <a:pathLst>
              <a:path w="30305" h="28512" extrusionOk="0">
                <a:moveTo>
                  <a:pt x="28511" y="1"/>
                </a:moveTo>
                <a:lnTo>
                  <a:pt x="0" y="28512"/>
                </a:lnTo>
                <a:lnTo>
                  <a:pt x="1793" y="28512"/>
                </a:lnTo>
                <a:lnTo>
                  <a:pt x="303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2"/>
          <p:cNvSpPr/>
          <p:nvPr/>
        </p:nvSpPr>
        <p:spPr>
          <a:xfrm>
            <a:off x="4561222" y="3388175"/>
            <a:ext cx="502154" cy="472444"/>
          </a:xfrm>
          <a:custGeom>
            <a:avLst/>
            <a:gdLst/>
            <a:ahLst/>
            <a:cxnLst/>
            <a:rect l="l" t="t" r="r" b="b"/>
            <a:pathLst>
              <a:path w="30305" h="28512" extrusionOk="0">
                <a:moveTo>
                  <a:pt x="28511" y="1"/>
                </a:moveTo>
                <a:lnTo>
                  <a:pt x="0" y="28512"/>
                </a:lnTo>
                <a:lnTo>
                  <a:pt x="1793" y="28512"/>
                </a:lnTo>
                <a:lnTo>
                  <a:pt x="303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2"/>
          <p:cNvSpPr/>
          <p:nvPr/>
        </p:nvSpPr>
        <p:spPr>
          <a:xfrm>
            <a:off x="1280122" y="1876350"/>
            <a:ext cx="502154" cy="472444"/>
          </a:xfrm>
          <a:custGeom>
            <a:avLst/>
            <a:gdLst/>
            <a:ahLst/>
            <a:cxnLst/>
            <a:rect l="l" t="t" r="r" b="b"/>
            <a:pathLst>
              <a:path w="30305" h="28512" extrusionOk="0">
                <a:moveTo>
                  <a:pt x="28511" y="1"/>
                </a:moveTo>
                <a:lnTo>
                  <a:pt x="0" y="28512"/>
                </a:lnTo>
                <a:lnTo>
                  <a:pt x="1793" y="28512"/>
                </a:lnTo>
                <a:lnTo>
                  <a:pt x="303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2"/>
          <p:cNvSpPr/>
          <p:nvPr/>
        </p:nvSpPr>
        <p:spPr>
          <a:xfrm rot="5400000">
            <a:off x="7281872" y="1892975"/>
            <a:ext cx="502154" cy="472444"/>
          </a:xfrm>
          <a:custGeom>
            <a:avLst/>
            <a:gdLst/>
            <a:ahLst/>
            <a:cxnLst/>
            <a:rect l="l" t="t" r="r" b="b"/>
            <a:pathLst>
              <a:path w="30305" h="28512" extrusionOk="0">
                <a:moveTo>
                  <a:pt x="28511" y="1"/>
                </a:moveTo>
                <a:lnTo>
                  <a:pt x="0" y="28512"/>
                </a:lnTo>
                <a:lnTo>
                  <a:pt x="1793" y="28512"/>
                </a:lnTo>
                <a:lnTo>
                  <a:pt x="303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2"/>
          <p:cNvSpPr/>
          <p:nvPr/>
        </p:nvSpPr>
        <p:spPr>
          <a:xfrm rot="5400000">
            <a:off x="7347422" y="1859725"/>
            <a:ext cx="502154" cy="472444"/>
          </a:xfrm>
          <a:custGeom>
            <a:avLst/>
            <a:gdLst/>
            <a:ahLst/>
            <a:cxnLst/>
            <a:rect l="l" t="t" r="r" b="b"/>
            <a:pathLst>
              <a:path w="30305" h="28512" extrusionOk="0">
                <a:moveTo>
                  <a:pt x="28511" y="1"/>
                </a:moveTo>
                <a:lnTo>
                  <a:pt x="0" y="28512"/>
                </a:lnTo>
                <a:lnTo>
                  <a:pt x="1793" y="28512"/>
                </a:lnTo>
                <a:lnTo>
                  <a:pt x="303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6" name="Google Shape;806;p42"/>
          <p:cNvGrpSpPr/>
          <p:nvPr/>
        </p:nvGrpSpPr>
        <p:grpSpPr>
          <a:xfrm>
            <a:off x="1326645" y="1862029"/>
            <a:ext cx="983925" cy="973542"/>
            <a:chOff x="2896225" y="1941050"/>
            <a:chExt cx="1812350" cy="1808550"/>
          </a:xfrm>
        </p:grpSpPr>
        <p:sp>
          <p:nvSpPr>
            <p:cNvPr id="807" name="Google Shape;807;p42"/>
            <p:cNvSpPr/>
            <p:nvPr/>
          </p:nvSpPr>
          <p:spPr>
            <a:xfrm>
              <a:off x="2896225" y="1941050"/>
              <a:ext cx="1807800" cy="1808550"/>
            </a:xfrm>
            <a:custGeom>
              <a:avLst/>
              <a:gdLst/>
              <a:ahLst/>
              <a:cxnLst/>
              <a:rect l="l" t="t" r="r" b="b"/>
              <a:pathLst>
                <a:path w="72312" h="72342" extrusionOk="0">
                  <a:moveTo>
                    <a:pt x="0" y="0"/>
                  </a:moveTo>
                  <a:lnTo>
                    <a:pt x="0" y="72342"/>
                  </a:lnTo>
                  <a:lnTo>
                    <a:pt x="72312" y="72342"/>
                  </a:lnTo>
                  <a:lnTo>
                    <a:pt x="72312" y="28542"/>
                  </a:lnTo>
                  <a:lnTo>
                    <a:pt x="70792" y="28542"/>
                  </a:lnTo>
                  <a:lnTo>
                    <a:pt x="70792" y="70822"/>
                  </a:lnTo>
                  <a:lnTo>
                    <a:pt x="1520" y="70822"/>
                  </a:lnTo>
                  <a:lnTo>
                    <a:pt x="1520" y="1520"/>
                  </a:lnTo>
                  <a:lnTo>
                    <a:pt x="70792" y="1520"/>
                  </a:lnTo>
                  <a:lnTo>
                    <a:pt x="70792" y="11429"/>
                  </a:lnTo>
                  <a:lnTo>
                    <a:pt x="72312" y="11429"/>
                  </a:lnTo>
                  <a:lnTo>
                    <a:pt x="72312" y="0"/>
                  </a:lnTo>
                  <a:close/>
                </a:path>
              </a:pathLst>
            </a:custGeom>
            <a:solidFill>
              <a:srgbClr val="58B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2"/>
            <p:cNvSpPr/>
            <p:nvPr/>
          </p:nvSpPr>
          <p:spPr>
            <a:xfrm>
              <a:off x="4659925" y="2298950"/>
              <a:ext cx="48650" cy="48675"/>
            </a:xfrm>
            <a:custGeom>
              <a:avLst/>
              <a:gdLst/>
              <a:ahLst/>
              <a:cxnLst/>
              <a:rect l="l" t="t" r="r" b="b"/>
              <a:pathLst>
                <a:path w="1946" h="1947" extrusionOk="0">
                  <a:moveTo>
                    <a:pt x="973" y="1"/>
                  </a:moveTo>
                  <a:cubicBezTo>
                    <a:pt x="426" y="1"/>
                    <a:pt x="1" y="426"/>
                    <a:pt x="1" y="973"/>
                  </a:cubicBezTo>
                  <a:cubicBezTo>
                    <a:pt x="1" y="1521"/>
                    <a:pt x="426" y="1946"/>
                    <a:pt x="973" y="1946"/>
                  </a:cubicBezTo>
                  <a:cubicBezTo>
                    <a:pt x="1520" y="1946"/>
                    <a:pt x="1946" y="1521"/>
                    <a:pt x="1946" y="973"/>
                  </a:cubicBezTo>
                  <a:cubicBezTo>
                    <a:pt x="1946" y="426"/>
                    <a:pt x="1520" y="1"/>
                    <a:pt x="9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2"/>
            <p:cNvSpPr/>
            <p:nvPr/>
          </p:nvSpPr>
          <p:spPr>
            <a:xfrm>
              <a:off x="4659925" y="2414450"/>
              <a:ext cx="48650" cy="49425"/>
            </a:xfrm>
            <a:custGeom>
              <a:avLst/>
              <a:gdLst/>
              <a:ahLst/>
              <a:cxnLst/>
              <a:rect l="l" t="t" r="r" b="b"/>
              <a:pathLst>
                <a:path w="1946" h="1977" extrusionOk="0">
                  <a:moveTo>
                    <a:pt x="973" y="1"/>
                  </a:moveTo>
                  <a:cubicBezTo>
                    <a:pt x="426" y="1"/>
                    <a:pt x="1" y="457"/>
                    <a:pt x="1" y="1004"/>
                  </a:cubicBezTo>
                  <a:cubicBezTo>
                    <a:pt x="1" y="1551"/>
                    <a:pt x="426" y="1977"/>
                    <a:pt x="973" y="1977"/>
                  </a:cubicBezTo>
                  <a:cubicBezTo>
                    <a:pt x="1520" y="1977"/>
                    <a:pt x="1946" y="1551"/>
                    <a:pt x="1946" y="1004"/>
                  </a:cubicBezTo>
                  <a:cubicBezTo>
                    <a:pt x="1946" y="457"/>
                    <a:pt x="1520" y="1"/>
                    <a:pt x="9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2"/>
            <p:cNvSpPr/>
            <p:nvPr/>
          </p:nvSpPr>
          <p:spPr>
            <a:xfrm>
              <a:off x="4659925" y="2530725"/>
              <a:ext cx="48650" cy="49425"/>
            </a:xfrm>
            <a:custGeom>
              <a:avLst/>
              <a:gdLst/>
              <a:ahLst/>
              <a:cxnLst/>
              <a:rect l="l" t="t" r="r" b="b"/>
              <a:pathLst>
                <a:path w="1946"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1" name="Google Shape;811;p42"/>
          <p:cNvGrpSpPr/>
          <p:nvPr/>
        </p:nvGrpSpPr>
        <p:grpSpPr>
          <a:xfrm>
            <a:off x="4079995" y="2821029"/>
            <a:ext cx="983925" cy="973542"/>
            <a:chOff x="2896225" y="1941050"/>
            <a:chExt cx="1812350" cy="1808550"/>
          </a:xfrm>
        </p:grpSpPr>
        <p:sp>
          <p:nvSpPr>
            <p:cNvPr id="812" name="Google Shape;812;p42"/>
            <p:cNvSpPr/>
            <p:nvPr/>
          </p:nvSpPr>
          <p:spPr>
            <a:xfrm>
              <a:off x="2896225" y="1941050"/>
              <a:ext cx="1807800" cy="1808550"/>
            </a:xfrm>
            <a:custGeom>
              <a:avLst/>
              <a:gdLst/>
              <a:ahLst/>
              <a:cxnLst/>
              <a:rect l="l" t="t" r="r" b="b"/>
              <a:pathLst>
                <a:path w="72312" h="72342" extrusionOk="0">
                  <a:moveTo>
                    <a:pt x="0" y="0"/>
                  </a:moveTo>
                  <a:lnTo>
                    <a:pt x="0" y="72342"/>
                  </a:lnTo>
                  <a:lnTo>
                    <a:pt x="72312" y="72342"/>
                  </a:lnTo>
                  <a:lnTo>
                    <a:pt x="72312" y="28542"/>
                  </a:lnTo>
                  <a:lnTo>
                    <a:pt x="70792" y="28542"/>
                  </a:lnTo>
                  <a:lnTo>
                    <a:pt x="70792" y="70822"/>
                  </a:lnTo>
                  <a:lnTo>
                    <a:pt x="1520" y="70822"/>
                  </a:lnTo>
                  <a:lnTo>
                    <a:pt x="1520" y="1520"/>
                  </a:lnTo>
                  <a:lnTo>
                    <a:pt x="70792" y="1520"/>
                  </a:lnTo>
                  <a:lnTo>
                    <a:pt x="70792" y="11429"/>
                  </a:lnTo>
                  <a:lnTo>
                    <a:pt x="72312" y="11429"/>
                  </a:lnTo>
                  <a:lnTo>
                    <a:pt x="72312" y="0"/>
                  </a:lnTo>
                  <a:close/>
                </a:path>
              </a:pathLst>
            </a:custGeom>
            <a:solidFill>
              <a:srgbClr val="58B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2"/>
            <p:cNvSpPr/>
            <p:nvPr/>
          </p:nvSpPr>
          <p:spPr>
            <a:xfrm>
              <a:off x="4659925" y="2298950"/>
              <a:ext cx="48650" cy="48675"/>
            </a:xfrm>
            <a:custGeom>
              <a:avLst/>
              <a:gdLst/>
              <a:ahLst/>
              <a:cxnLst/>
              <a:rect l="l" t="t" r="r" b="b"/>
              <a:pathLst>
                <a:path w="1946" h="1947" extrusionOk="0">
                  <a:moveTo>
                    <a:pt x="973" y="1"/>
                  </a:moveTo>
                  <a:cubicBezTo>
                    <a:pt x="426" y="1"/>
                    <a:pt x="1" y="426"/>
                    <a:pt x="1" y="973"/>
                  </a:cubicBezTo>
                  <a:cubicBezTo>
                    <a:pt x="1" y="1521"/>
                    <a:pt x="426" y="1946"/>
                    <a:pt x="973" y="1946"/>
                  </a:cubicBezTo>
                  <a:cubicBezTo>
                    <a:pt x="1520" y="1946"/>
                    <a:pt x="1946" y="1521"/>
                    <a:pt x="1946" y="973"/>
                  </a:cubicBezTo>
                  <a:cubicBezTo>
                    <a:pt x="1946" y="426"/>
                    <a:pt x="1520" y="1"/>
                    <a:pt x="9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2"/>
            <p:cNvSpPr/>
            <p:nvPr/>
          </p:nvSpPr>
          <p:spPr>
            <a:xfrm>
              <a:off x="4659925" y="2414450"/>
              <a:ext cx="48650" cy="49425"/>
            </a:xfrm>
            <a:custGeom>
              <a:avLst/>
              <a:gdLst/>
              <a:ahLst/>
              <a:cxnLst/>
              <a:rect l="l" t="t" r="r" b="b"/>
              <a:pathLst>
                <a:path w="1946" h="1977" extrusionOk="0">
                  <a:moveTo>
                    <a:pt x="973" y="1"/>
                  </a:moveTo>
                  <a:cubicBezTo>
                    <a:pt x="426" y="1"/>
                    <a:pt x="1" y="457"/>
                    <a:pt x="1" y="1004"/>
                  </a:cubicBezTo>
                  <a:cubicBezTo>
                    <a:pt x="1" y="1551"/>
                    <a:pt x="426" y="1977"/>
                    <a:pt x="973" y="1977"/>
                  </a:cubicBezTo>
                  <a:cubicBezTo>
                    <a:pt x="1520" y="1977"/>
                    <a:pt x="1946" y="1551"/>
                    <a:pt x="1946" y="1004"/>
                  </a:cubicBezTo>
                  <a:cubicBezTo>
                    <a:pt x="1946" y="457"/>
                    <a:pt x="1520" y="1"/>
                    <a:pt x="9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2"/>
            <p:cNvSpPr/>
            <p:nvPr/>
          </p:nvSpPr>
          <p:spPr>
            <a:xfrm>
              <a:off x="4659925" y="2530725"/>
              <a:ext cx="48650" cy="49425"/>
            </a:xfrm>
            <a:custGeom>
              <a:avLst/>
              <a:gdLst/>
              <a:ahLst/>
              <a:cxnLst/>
              <a:rect l="l" t="t" r="r" b="b"/>
              <a:pathLst>
                <a:path w="1946"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42"/>
          <p:cNvGrpSpPr/>
          <p:nvPr/>
        </p:nvGrpSpPr>
        <p:grpSpPr>
          <a:xfrm>
            <a:off x="6833420" y="1862029"/>
            <a:ext cx="983925" cy="973542"/>
            <a:chOff x="2896225" y="1941050"/>
            <a:chExt cx="1812350" cy="1808550"/>
          </a:xfrm>
        </p:grpSpPr>
        <p:sp>
          <p:nvSpPr>
            <p:cNvPr id="817" name="Google Shape;817;p42"/>
            <p:cNvSpPr/>
            <p:nvPr/>
          </p:nvSpPr>
          <p:spPr>
            <a:xfrm>
              <a:off x="2896225" y="1941050"/>
              <a:ext cx="1807800" cy="1808550"/>
            </a:xfrm>
            <a:custGeom>
              <a:avLst/>
              <a:gdLst/>
              <a:ahLst/>
              <a:cxnLst/>
              <a:rect l="l" t="t" r="r" b="b"/>
              <a:pathLst>
                <a:path w="72312" h="72342" extrusionOk="0">
                  <a:moveTo>
                    <a:pt x="0" y="0"/>
                  </a:moveTo>
                  <a:lnTo>
                    <a:pt x="0" y="72342"/>
                  </a:lnTo>
                  <a:lnTo>
                    <a:pt x="72312" y="72342"/>
                  </a:lnTo>
                  <a:lnTo>
                    <a:pt x="72312" y="28542"/>
                  </a:lnTo>
                  <a:lnTo>
                    <a:pt x="70792" y="28542"/>
                  </a:lnTo>
                  <a:lnTo>
                    <a:pt x="70792" y="70822"/>
                  </a:lnTo>
                  <a:lnTo>
                    <a:pt x="1520" y="70822"/>
                  </a:lnTo>
                  <a:lnTo>
                    <a:pt x="1520" y="1520"/>
                  </a:lnTo>
                  <a:lnTo>
                    <a:pt x="70792" y="1520"/>
                  </a:lnTo>
                  <a:lnTo>
                    <a:pt x="70792" y="11429"/>
                  </a:lnTo>
                  <a:lnTo>
                    <a:pt x="72312" y="11429"/>
                  </a:lnTo>
                  <a:lnTo>
                    <a:pt x="72312" y="0"/>
                  </a:lnTo>
                  <a:close/>
                </a:path>
              </a:pathLst>
            </a:custGeom>
            <a:solidFill>
              <a:srgbClr val="58B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2"/>
            <p:cNvSpPr/>
            <p:nvPr/>
          </p:nvSpPr>
          <p:spPr>
            <a:xfrm>
              <a:off x="4659925" y="2298950"/>
              <a:ext cx="48650" cy="48675"/>
            </a:xfrm>
            <a:custGeom>
              <a:avLst/>
              <a:gdLst/>
              <a:ahLst/>
              <a:cxnLst/>
              <a:rect l="l" t="t" r="r" b="b"/>
              <a:pathLst>
                <a:path w="1946" h="1947" extrusionOk="0">
                  <a:moveTo>
                    <a:pt x="973" y="1"/>
                  </a:moveTo>
                  <a:cubicBezTo>
                    <a:pt x="426" y="1"/>
                    <a:pt x="1" y="426"/>
                    <a:pt x="1" y="973"/>
                  </a:cubicBezTo>
                  <a:cubicBezTo>
                    <a:pt x="1" y="1521"/>
                    <a:pt x="426" y="1946"/>
                    <a:pt x="973" y="1946"/>
                  </a:cubicBezTo>
                  <a:cubicBezTo>
                    <a:pt x="1520" y="1946"/>
                    <a:pt x="1946" y="1521"/>
                    <a:pt x="1946" y="973"/>
                  </a:cubicBezTo>
                  <a:cubicBezTo>
                    <a:pt x="1946" y="426"/>
                    <a:pt x="1520" y="1"/>
                    <a:pt x="9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2"/>
            <p:cNvSpPr/>
            <p:nvPr/>
          </p:nvSpPr>
          <p:spPr>
            <a:xfrm>
              <a:off x="4659925" y="2414450"/>
              <a:ext cx="48650" cy="49425"/>
            </a:xfrm>
            <a:custGeom>
              <a:avLst/>
              <a:gdLst/>
              <a:ahLst/>
              <a:cxnLst/>
              <a:rect l="l" t="t" r="r" b="b"/>
              <a:pathLst>
                <a:path w="1946" h="1977" extrusionOk="0">
                  <a:moveTo>
                    <a:pt x="973" y="1"/>
                  </a:moveTo>
                  <a:cubicBezTo>
                    <a:pt x="426" y="1"/>
                    <a:pt x="1" y="457"/>
                    <a:pt x="1" y="1004"/>
                  </a:cubicBezTo>
                  <a:cubicBezTo>
                    <a:pt x="1" y="1551"/>
                    <a:pt x="426" y="1977"/>
                    <a:pt x="973" y="1977"/>
                  </a:cubicBezTo>
                  <a:cubicBezTo>
                    <a:pt x="1520" y="1977"/>
                    <a:pt x="1946" y="1551"/>
                    <a:pt x="1946" y="1004"/>
                  </a:cubicBezTo>
                  <a:cubicBezTo>
                    <a:pt x="1946" y="457"/>
                    <a:pt x="1520" y="1"/>
                    <a:pt x="9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2"/>
            <p:cNvSpPr/>
            <p:nvPr/>
          </p:nvSpPr>
          <p:spPr>
            <a:xfrm>
              <a:off x="4659925" y="2530725"/>
              <a:ext cx="48650" cy="49425"/>
            </a:xfrm>
            <a:custGeom>
              <a:avLst/>
              <a:gdLst/>
              <a:ahLst/>
              <a:cxnLst/>
              <a:rect l="l" t="t" r="r" b="b"/>
              <a:pathLst>
                <a:path w="1946"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42"/>
          <p:cNvSpPr/>
          <p:nvPr/>
        </p:nvSpPr>
        <p:spPr>
          <a:xfrm rot="10800000">
            <a:off x="3014869" y="2994727"/>
            <a:ext cx="668700" cy="668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2"/>
          <p:cNvSpPr txBox="1">
            <a:spLocks noGrp="1"/>
          </p:cNvSpPr>
          <p:nvPr>
            <p:ph type="title"/>
          </p:nvPr>
        </p:nvSpPr>
        <p:spPr>
          <a:xfrm>
            <a:off x="713225" y="539500"/>
            <a:ext cx="7717800" cy="62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a:latin typeface="Cooper Black" panose="0208090404030B020404" pitchFamily="18" charset="0"/>
              </a:rPr>
              <a:t>CARACTERÍSTICAS</a:t>
            </a:r>
            <a:endParaRPr dirty="0">
              <a:latin typeface="Cooper Black" panose="0208090404030B020404" pitchFamily="18" charset="0"/>
            </a:endParaRPr>
          </a:p>
        </p:txBody>
      </p:sp>
      <p:sp>
        <p:nvSpPr>
          <p:cNvPr id="790" name="Google Shape;790;p42"/>
          <p:cNvSpPr txBox="1"/>
          <p:nvPr/>
        </p:nvSpPr>
        <p:spPr>
          <a:xfrm>
            <a:off x="-340054" y="2959340"/>
            <a:ext cx="1898935" cy="959700"/>
          </a:xfrm>
          <a:prstGeom prst="rect">
            <a:avLst/>
          </a:prstGeom>
          <a:noFill/>
          <a:ln>
            <a:noFill/>
          </a:ln>
        </p:spPr>
        <p:txBody>
          <a:bodyPr spcFirstLastPara="1" wrap="square" lIns="91425" tIns="91425" rIns="91425" bIns="91425" anchor="t" anchorCtr="0">
            <a:noAutofit/>
          </a:bodyPr>
          <a:lstStyle/>
          <a:p>
            <a:pPr lvl="0" algn="ctr">
              <a:spcAft>
                <a:spcPts val="1600"/>
              </a:spcAft>
            </a:pPr>
            <a:r>
              <a:rPr lang="es-MX" sz="1600" dirty="0">
                <a:solidFill>
                  <a:srgbClr val="FFFFFF"/>
                </a:solidFill>
                <a:latin typeface="+mn-lt"/>
                <a:ea typeface="Nunito"/>
                <a:cs typeface="Nunito"/>
                <a:sym typeface="Nunito"/>
              </a:rPr>
              <a:t>Se ajusta al contexto.</a:t>
            </a:r>
            <a:endParaRPr sz="1600" dirty="0">
              <a:solidFill>
                <a:srgbClr val="FFFFFF"/>
              </a:solidFill>
              <a:latin typeface="+mn-lt"/>
              <a:ea typeface="Nunito"/>
              <a:cs typeface="Nunito"/>
              <a:sym typeface="Nunito"/>
            </a:endParaRPr>
          </a:p>
        </p:txBody>
      </p:sp>
      <p:sp>
        <p:nvSpPr>
          <p:cNvPr id="791" name="Google Shape;791;p42"/>
          <p:cNvSpPr txBox="1"/>
          <p:nvPr/>
        </p:nvSpPr>
        <p:spPr>
          <a:xfrm>
            <a:off x="2333654" y="1805540"/>
            <a:ext cx="2050352" cy="1037400"/>
          </a:xfrm>
          <a:prstGeom prst="rect">
            <a:avLst/>
          </a:prstGeom>
          <a:noFill/>
          <a:ln>
            <a:noFill/>
          </a:ln>
        </p:spPr>
        <p:txBody>
          <a:bodyPr spcFirstLastPara="1" wrap="square" lIns="91425" tIns="91425" rIns="91425" bIns="91425" anchor="ctr" anchorCtr="0">
            <a:noAutofit/>
          </a:bodyPr>
          <a:lstStyle/>
          <a:p>
            <a:pPr lvl="0" algn="ctr">
              <a:spcAft>
                <a:spcPts val="1600"/>
              </a:spcAft>
            </a:pPr>
            <a:r>
              <a:rPr lang="es-MX" sz="1600" dirty="0">
                <a:solidFill>
                  <a:srgbClr val="FFFFFF"/>
                </a:solidFill>
                <a:latin typeface="+mn-lt"/>
                <a:ea typeface="Nunito"/>
                <a:cs typeface="Nunito"/>
                <a:sym typeface="Nunito"/>
              </a:rPr>
              <a:t>Multianual. </a:t>
            </a:r>
            <a:endParaRPr sz="1600" dirty="0">
              <a:solidFill>
                <a:srgbClr val="FFFFFF"/>
              </a:solidFill>
              <a:latin typeface="+mn-lt"/>
              <a:ea typeface="Nunito"/>
              <a:cs typeface="Nunito"/>
              <a:sym typeface="Nunito"/>
            </a:endParaRPr>
          </a:p>
        </p:txBody>
      </p:sp>
      <p:sp>
        <p:nvSpPr>
          <p:cNvPr id="792" name="Google Shape;792;p42"/>
          <p:cNvSpPr txBox="1"/>
          <p:nvPr/>
        </p:nvSpPr>
        <p:spPr>
          <a:xfrm>
            <a:off x="5166921" y="2959339"/>
            <a:ext cx="1898935" cy="959700"/>
          </a:xfrm>
          <a:prstGeom prst="rect">
            <a:avLst/>
          </a:prstGeom>
          <a:noFill/>
          <a:ln>
            <a:noFill/>
          </a:ln>
        </p:spPr>
        <p:txBody>
          <a:bodyPr spcFirstLastPara="1" wrap="square" lIns="91425" tIns="91425" rIns="91425" bIns="91425" anchor="t" anchorCtr="0">
            <a:noAutofit/>
          </a:bodyPr>
          <a:lstStyle/>
          <a:p>
            <a:pPr lvl="0" algn="ctr">
              <a:spcAft>
                <a:spcPts val="1600"/>
              </a:spcAft>
            </a:pPr>
            <a:r>
              <a:rPr lang="es-MX" sz="1600" dirty="0">
                <a:solidFill>
                  <a:srgbClr val="FFFFFF"/>
                </a:solidFill>
                <a:latin typeface="+mn-lt"/>
                <a:ea typeface="Nunito"/>
                <a:cs typeface="Nunito"/>
                <a:sym typeface="Nunito"/>
              </a:rPr>
              <a:t>Carácter flexible. </a:t>
            </a:r>
            <a:endParaRPr sz="1600" dirty="0">
              <a:solidFill>
                <a:srgbClr val="FFFFFF"/>
              </a:solidFill>
              <a:latin typeface="+mn-lt"/>
              <a:ea typeface="Nunito"/>
              <a:cs typeface="Nunito"/>
              <a:sym typeface="Nunito"/>
            </a:endParaRPr>
          </a:p>
        </p:txBody>
      </p:sp>
      <p:sp>
        <p:nvSpPr>
          <p:cNvPr id="793" name="Google Shape;793;p42"/>
          <p:cNvSpPr/>
          <p:nvPr/>
        </p:nvSpPr>
        <p:spPr>
          <a:xfrm>
            <a:off x="261456" y="2035715"/>
            <a:ext cx="668700" cy="668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2"/>
          <p:cNvSpPr/>
          <p:nvPr/>
        </p:nvSpPr>
        <p:spPr>
          <a:xfrm>
            <a:off x="5768356" y="2035715"/>
            <a:ext cx="668700" cy="668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ooper Black" panose="0208090404030B020404" pitchFamily="18" charset="0"/>
            </a:endParaRPr>
          </a:p>
        </p:txBody>
      </p:sp>
      <p:cxnSp>
        <p:nvCxnSpPr>
          <p:cNvPr id="795" name="Google Shape;795;p42"/>
          <p:cNvCxnSpPr/>
          <p:nvPr/>
        </p:nvCxnSpPr>
        <p:spPr>
          <a:xfrm>
            <a:off x="1080906" y="2368690"/>
            <a:ext cx="1791300" cy="966300"/>
          </a:xfrm>
          <a:prstGeom prst="bentConnector3">
            <a:avLst>
              <a:gd name="adj1" fmla="val 50000"/>
            </a:avLst>
          </a:prstGeom>
          <a:noFill/>
          <a:ln w="19050" cap="flat" cmpd="sng">
            <a:solidFill>
              <a:schemeClr val="lt2"/>
            </a:solidFill>
            <a:prstDash val="solid"/>
            <a:round/>
            <a:headEnd type="none" w="med" len="med"/>
            <a:tailEnd type="none" w="med" len="med"/>
          </a:ln>
        </p:spPr>
      </p:cxnSp>
      <p:cxnSp>
        <p:nvCxnSpPr>
          <p:cNvPr id="796" name="Google Shape;796;p42"/>
          <p:cNvCxnSpPr/>
          <p:nvPr/>
        </p:nvCxnSpPr>
        <p:spPr>
          <a:xfrm rot="10800000" flipH="1">
            <a:off x="3833956" y="2371565"/>
            <a:ext cx="1791000" cy="960000"/>
          </a:xfrm>
          <a:prstGeom prst="bentConnector3">
            <a:avLst>
              <a:gd name="adj1" fmla="val 50000"/>
            </a:avLst>
          </a:prstGeom>
          <a:noFill/>
          <a:ln w="19050" cap="flat" cmpd="sng">
            <a:solidFill>
              <a:schemeClr val="lt2"/>
            </a:solidFill>
            <a:prstDash val="solid"/>
            <a:round/>
            <a:headEnd type="none" w="med" len="med"/>
            <a:tailEnd type="none" w="med" len="med"/>
          </a:ln>
        </p:spPr>
      </p:cxnSp>
      <p:sp>
        <p:nvSpPr>
          <p:cNvPr id="797" name="Google Shape;797;p42"/>
          <p:cNvSpPr txBox="1"/>
          <p:nvPr/>
        </p:nvSpPr>
        <p:spPr>
          <a:xfrm>
            <a:off x="261506" y="2223417"/>
            <a:ext cx="668700" cy="323400"/>
          </a:xfrm>
          <a:prstGeom prst="rect">
            <a:avLst/>
          </a:prstGeom>
          <a:noFill/>
          <a:ln>
            <a:noFill/>
          </a:ln>
        </p:spPr>
        <p:txBody>
          <a:bodyPr spcFirstLastPara="1" wrap="square" lIns="91425" tIns="182875" rIns="91425" bIns="0" anchor="ctr" anchorCtr="0">
            <a:noAutofit/>
          </a:bodyPr>
          <a:lstStyle/>
          <a:p>
            <a:pPr marL="0" lvl="0" indent="0" algn="ctr" rtl="0">
              <a:spcBef>
                <a:spcPts val="0"/>
              </a:spcBef>
              <a:spcAft>
                <a:spcPts val="1600"/>
              </a:spcAft>
              <a:buNone/>
            </a:pPr>
            <a:r>
              <a:rPr lang="en" sz="2300" dirty="0">
                <a:solidFill>
                  <a:schemeClr val="dk1"/>
                </a:solidFill>
                <a:latin typeface="Cooper Black" panose="0208090404030B020404" pitchFamily="18" charset="0"/>
                <a:ea typeface="Bebas Neue"/>
                <a:cs typeface="Bebas Neue"/>
                <a:sym typeface="Bebas Neue"/>
              </a:rPr>
              <a:t>04</a:t>
            </a:r>
            <a:endParaRPr sz="2300" dirty="0">
              <a:solidFill>
                <a:schemeClr val="dk1"/>
              </a:solidFill>
              <a:latin typeface="Cooper Black" panose="0208090404030B020404" pitchFamily="18" charset="0"/>
              <a:ea typeface="Bebas Neue"/>
              <a:cs typeface="Bebas Neue"/>
              <a:sym typeface="Bebas Neue"/>
            </a:endParaRPr>
          </a:p>
        </p:txBody>
      </p:sp>
      <p:sp>
        <p:nvSpPr>
          <p:cNvPr id="798" name="Google Shape;798;p42"/>
          <p:cNvSpPr txBox="1"/>
          <p:nvPr/>
        </p:nvSpPr>
        <p:spPr>
          <a:xfrm>
            <a:off x="5768306" y="2223392"/>
            <a:ext cx="668700" cy="323400"/>
          </a:xfrm>
          <a:prstGeom prst="rect">
            <a:avLst/>
          </a:prstGeom>
          <a:noFill/>
          <a:ln>
            <a:noFill/>
          </a:ln>
        </p:spPr>
        <p:txBody>
          <a:bodyPr spcFirstLastPara="1" wrap="square" lIns="91425" tIns="182875" rIns="91425" bIns="0" anchor="ctr" anchorCtr="0">
            <a:noAutofit/>
          </a:bodyPr>
          <a:lstStyle/>
          <a:p>
            <a:pPr marL="0" lvl="0" indent="0" algn="ctr" rtl="0">
              <a:spcBef>
                <a:spcPts val="0"/>
              </a:spcBef>
              <a:spcAft>
                <a:spcPts val="1600"/>
              </a:spcAft>
              <a:buNone/>
            </a:pPr>
            <a:r>
              <a:rPr lang="en" sz="2300" dirty="0">
                <a:solidFill>
                  <a:schemeClr val="dk1"/>
                </a:solidFill>
                <a:latin typeface="Cooper Black" panose="0208090404030B020404" pitchFamily="18" charset="0"/>
                <a:ea typeface="Bebas Neue"/>
                <a:cs typeface="Bebas Neue"/>
                <a:sym typeface="Bebas Neue"/>
              </a:rPr>
              <a:t>06</a:t>
            </a:r>
            <a:endParaRPr sz="2400" dirty="0">
              <a:solidFill>
                <a:schemeClr val="dk1"/>
              </a:solidFill>
              <a:latin typeface="Cooper Black" panose="0208090404030B020404" pitchFamily="18" charset="0"/>
              <a:ea typeface="Alata"/>
              <a:cs typeface="Alata"/>
              <a:sym typeface="Alata"/>
            </a:endParaRPr>
          </a:p>
        </p:txBody>
      </p:sp>
      <p:sp>
        <p:nvSpPr>
          <p:cNvPr id="799" name="Google Shape;799;p42"/>
          <p:cNvSpPr txBox="1"/>
          <p:nvPr/>
        </p:nvSpPr>
        <p:spPr>
          <a:xfrm>
            <a:off x="3014831" y="3183067"/>
            <a:ext cx="668700" cy="323400"/>
          </a:xfrm>
          <a:prstGeom prst="rect">
            <a:avLst/>
          </a:prstGeom>
          <a:noFill/>
          <a:ln>
            <a:noFill/>
          </a:ln>
        </p:spPr>
        <p:txBody>
          <a:bodyPr spcFirstLastPara="1" wrap="square" lIns="91425" tIns="182875" rIns="91425" bIns="0" anchor="ctr" anchorCtr="0">
            <a:noAutofit/>
          </a:bodyPr>
          <a:lstStyle/>
          <a:p>
            <a:pPr marL="0" lvl="0" indent="0" algn="ctr" rtl="0">
              <a:spcBef>
                <a:spcPts val="0"/>
              </a:spcBef>
              <a:spcAft>
                <a:spcPts val="1600"/>
              </a:spcAft>
              <a:buNone/>
            </a:pPr>
            <a:r>
              <a:rPr lang="en" sz="2300" dirty="0">
                <a:solidFill>
                  <a:schemeClr val="dk1"/>
                </a:solidFill>
                <a:latin typeface="Cooper Black" panose="0208090404030B020404" pitchFamily="18" charset="0"/>
                <a:ea typeface="Bebas Neue"/>
                <a:cs typeface="Bebas Neue"/>
                <a:sym typeface="Bebas Neue"/>
              </a:rPr>
              <a:t>05</a:t>
            </a:r>
            <a:endParaRPr sz="2300" dirty="0">
              <a:solidFill>
                <a:schemeClr val="dk1"/>
              </a:solidFill>
              <a:latin typeface="Cooper Black" panose="0208090404030B020404" pitchFamily="18" charset="0"/>
              <a:ea typeface="Bebas Neue"/>
              <a:cs typeface="Bebas Neue"/>
              <a:sym typeface="Bebas Neue"/>
            </a:endParaRPr>
          </a:p>
        </p:txBody>
      </p:sp>
      <p:sp>
        <p:nvSpPr>
          <p:cNvPr id="800" name="Google Shape;800;p42"/>
          <p:cNvSpPr/>
          <p:nvPr/>
        </p:nvSpPr>
        <p:spPr>
          <a:xfrm>
            <a:off x="90628" y="1963165"/>
            <a:ext cx="502154" cy="472444"/>
          </a:xfrm>
          <a:custGeom>
            <a:avLst/>
            <a:gdLst/>
            <a:ahLst/>
            <a:cxnLst/>
            <a:rect l="l" t="t" r="r" b="b"/>
            <a:pathLst>
              <a:path w="30305" h="28512" extrusionOk="0">
                <a:moveTo>
                  <a:pt x="28511" y="1"/>
                </a:moveTo>
                <a:lnTo>
                  <a:pt x="0" y="28512"/>
                </a:lnTo>
                <a:lnTo>
                  <a:pt x="1793" y="28512"/>
                </a:lnTo>
                <a:lnTo>
                  <a:pt x="303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2"/>
          <p:cNvSpPr/>
          <p:nvPr/>
        </p:nvSpPr>
        <p:spPr>
          <a:xfrm>
            <a:off x="3268603" y="3380815"/>
            <a:ext cx="502154" cy="472444"/>
          </a:xfrm>
          <a:custGeom>
            <a:avLst/>
            <a:gdLst/>
            <a:ahLst/>
            <a:cxnLst/>
            <a:rect l="l" t="t" r="r" b="b"/>
            <a:pathLst>
              <a:path w="30305" h="28512" extrusionOk="0">
                <a:moveTo>
                  <a:pt x="28511" y="1"/>
                </a:moveTo>
                <a:lnTo>
                  <a:pt x="0" y="28512"/>
                </a:lnTo>
                <a:lnTo>
                  <a:pt x="1793" y="28512"/>
                </a:lnTo>
                <a:lnTo>
                  <a:pt x="303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2"/>
          <p:cNvSpPr/>
          <p:nvPr/>
        </p:nvSpPr>
        <p:spPr>
          <a:xfrm>
            <a:off x="3338478" y="3409440"/>
            <a:ext cx="502154" cy="472444"/>
          </a:xfrm>
          <a:custGeom>
            <a:avLst/>
            <a:gdLst/>
            <a:ahLst/>
            <a:cxnLst/>
            <a:rect l="l" t="t" r="r" b="b"/>
            <a:pathLst>
              <a:path w="30305" h="28512" extrusionOk="0">
                <a:moveTo>
                  <a:pt x="28511" y="1"/>
                </a:moveTo>
                <a:lnTo>
                  <a:pt x="0" y="28512"/>
                </a:lnTo>
                <a:lnTo>
                  <a:pt x="1793" y="28512"/>
                </a:lnTo>
                <a:lnTo>
                  <a:pt x="303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2"/>
          <p:cNvSpPr/>
          <p:nvPr/>
        </p:nvSpPr>
        <p:spPr>
          <a:xfrm>
            <a:off x="57378" y="1897615"/>
            <a:ext cx="502154" cy="472444"/>
          </a:xfrm>
          <a:custGeom>
            <a:avLst/>
            <a:gdLst/>
            <a:ahLst/>
            <a:cxnLst/>
            <a:rect l="l" t="t" r="r" b="b"/>
            <a:pathLst>
              <a:path w="30305" h="28512" extrusionOk="0">
                <a:moveTo>
                  <a:pt x="28511" y="1"/>
                </a:moveTo>
                <a:lnTo>
                  <a:pt x="0" y="28512"/>
                </a:lnTo>
                <a:lnTo>
                  <a:pt x="1793" y="28512"/>
                </a:lnTo>
                <a:lnTo>
                  <a:pt x="303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2"/>
          <p:cNvSpPr/>
          <p:nvPr/>
        </p:nvSpPr>
        <p:spPr>
          <a:xfrm rot="5400000">
            <a:off x="6059128" y="1914240"/>
            <a:ext cx="502154" cy="472444"/>
          </a:xfrm>
          <a:custGeom>
            <a:avLst/>
            <a:gdLst/>
            <a:ahLst/>
            <a:cxnLst/>
            <a:rect l="l" t="t" r="r" b="b"/>
            <a:pathLst>
              <a:path w="30305" h="28512" extrusionOk="0">
                <a:moveTo>
                  <a:pt x="28511" y="1"/>
                </a:moveTo>
                <a:lnTo>
                  <a:pt x="0" y="28512"/>
                </a:lnTo>
                <a:lnTo>
                  <a:pt x="1793" y="28512"/>
                </a:lnTo>
                <a:lnTo>
                  <a:pt x="303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2"/>
          <p:cNvSpPr/>
          <p:nvPr/>
        </p:nvSpPr>
        <p:spPr>
          <a:xfrm rot="5400000">
            <a:off x="6124678" y="1880990"/>
            <a:ext cx="502154" cy="472444"/>
          </a:xfrm>
          <a:custGeom>
            <a:avLst/>
            <a:gdLst/>
            <a:ahLst/>
            <a:cxnLst/>
            <a:rect l="l" t="t" r="r" b="b"/>
            <a:pathLst>
              <a:path w="30305" h="28512" extrusionOk="0">
                <a:moveTo>
                  <a:pt x="28511" y="1"/>
                </a:moveTo>
                <a:lnTo>
                  <a:pt x="0" y="28512"/>
                </a:lnTo>
                <a:lnTo>
                  <a:pt x="1793" y="28512"/>
                </a:lnTo>
                <a:lnTo>
                  <a:pt x="303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6" name="Google Shape;806;p42"/>
          <p:cNvGrpSpPr/>
          <p:nvPr/>
        </p:nvGrpSpPr>
        <p:grpSpPr>
          <a:xfrm>
            <a:off x="103901" y="1883294"/>
            <a:ext cx="983925" cy="973542"/>
            <a:chOff x="2896225" y="1941050"/>
            <a:chExt cx="1812350" cy="1808550"/>
          </a:xfrm>
        </p:grpSpPr>
        <p:sp>
          <p:nvSpPr>
            <p:cNvPr id="807" name="Google Shape;807;p42"/>
            <p:cNvSpPr/>
            <p:nvPr/>
          </p:nvSpPr>
          <p:spPr>
            <a:xfrm>
              <a:off x="2896225" y="1941050"/>
              <a:ext cx="1807800" cy="1808550"/>
            </a:xfrm>
            <a:custGeom>
              <a:avLst/>
              <a:gdLst/>
              <a:ahLst/>
              <a:cxnLst/>
              <a:rect l="l" t="t" r="r" b="b"/>
              <a:pathLst>
                <a:path w="72312" h="72342" extrusionOk="0">
                  <a:moveTo>
                    <a:pt x="0" y="0"/>
                  </a:moveTo>
                  <a:lnTo>
                    <a:pt x="0" y="72342"/>
                  </a:lnTo>
                  <a:lnTo>
                    <a:pt x="72312" y="72342"/>
                  </a:lnTo>
                  <a:lnTo>
                    <a:pt x="72312" y="28542"/>
                  </a:lnTo>
                  <a:lnTo>
                    <a:pt x="70792" y="28542"/>
                  </a:lnTo>
                  <a:lnTo>
                    <a:pt x="70792" y="70822"/>
                  </a:lnTo>
                  <a:lnTo>
                    <a:pt x="1520" y="70822"/>
                  </a:lnTo>
                  <a:lnTo>
                    <a:pt x="1520" y="1520"/>
                  </a:lnTo>
                  <a:lnTo>
                    <a:pt x="70792" y="1520"/>
                  </a:lnTo>
                  <a:lnTo>
                    <a:pt x="70792" y="11429"/>
                  </a:lnTo>
                  <a:lnTo>
                    <a:pt x="72312" y="11429"/>
                  </a:lnTo>
                  <a:lnTo>
                    <a:pt x="72312" y="0"/>
                  </a:lnTo>
                  <a:close/>
                </a:path>
              </a:pathLst>
            </a:custGeom>
            <a:solidFill>
              <a:srgbClr val="58B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2"/>
            <p:cNvSpPr/>
            <p:nvPr/>
          </p:nvSpPr>
          <p:spPr>
            <a:xfrm>
              <a:off x="4659925" y="2298950"/>
              <a:ext cx="48650" cy="48675"/>
            </a:xfrm>
            <a:custGeom>
              <a:avLst/>
              <a:gdLst/>
              <a:ahLst/>
              <a:cxnLst/>
              <a:rect l="l" t="t" r="r" b="b"/>
              <a:pathLst>
                <a:path w="1946" h="1947" extrusionOk="0">
                  <a:moveTo>
                    <a:pt x="973" y="1"/>
                  </a:moveTo>
                  <a:cubicBezTo>
                    <a:pt x="426" y="1"/>
                    <a:pt x="1" y="426"/>
                    <a:pt x="1" y="973"/>
                  </a:cubicBezTo>
                  <a:cubicBezTo>
                    <a:pt x="1" y="1521"/>
                    <a:pt x="426" y="1946"/>
                    <a:pt x="973" y="1946"/>
                  </a:cubicBezTo>
                  <a:cubicBezTo>
                    <a:pt x="1520" y="1946"/>
                    <a:pt x="1946" y="1521"/>
                    <a:pt x="1946" y="973"/>
                  </a:cubicBezTo>
                  <a:cubicBezTo>
                    <a:pt x="1946" y="426"/>
                    <a:pt x="1520" y="1"/>
                    <a:pt x="9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2"/>
            <p:cNvSpPr/>
            <p:nvPr/>
          </p:nvSpPr>
          <p:spPr>
            <a:xfrm>
              <a:off x="4659925" y="2414450"/>
              <a:ext cx="48650" cy="49425"/>
            </a:xfrm>
            <a:custGeom>
              <a:avLst/>
              <a:gdLst/>
              <a:ahLst/>
              <a:cxnLst/>
              <a:rect l="l" t="t" r="r" b="b"/>
              <a:pathLst>
                <a:path w="1946" h="1977" extrusionOk="0">
                  <a:moveTo>
                    <a:pt x="973" y="1"/>
                  </a:moveTo>
                  <a:cubicBezTo>
                    <a:pt x="426" y="1"/>
                    <a:pt x="1" y="457"/>
                    <a:pt x="1" y="1004"/>
                  </a:cubicBezTo>
                  <a:cubicBezTo>
                    <a:pt x="1" y="1551"/>
                    <a:pt x="426" y="1977"/>
                    <a:pt x="973" y="1977"/>
                  </a:cubicBezTo>
                  <a:cubicBezTo>
                    <a:pt x="1520" y="1977"/>
                    <a:pt x="1946" y="1551"/>
                    <a:pt x="1946" y="1004"/>
                  </a:cubicBezTo>
                  <a:cubicBezTo>
                    <a:pt x="1946" y="457"/>
                    <a:pt x="1520" y="1"/>
                    <a:pt x="9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2"/>
            <p:cNvSpPr/>
            <p:nvPr/>
          </p:nvSpPr>
          <p:spPr>
            <a:xfrm>
              <a:off x="4659925" y="2530725"/>
              <a:ext cx="48650" cy="49425"/>
            </a:xfrm>
            <a:custGeom>
              <a:avLst/>
              <a:gdLst/>
              <a:ahLst/>
              <a:cxnLst/>
              <a:rect l="l" t="t" r="r" b="b"/>
              <a:pathLst>
                <a:path w="1946"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1" name="Google Shape;811;p42"/>
          <p:cNvGrpSpPr/>
          <p:nvPr/>
        </p:nvGrpSpPr>
        <p:grpSpPr>
          <a:xfrm>
            <a:off x="2857251" y="2842294"/>
            <a:ext cx="983925" cy="973542"/>
            <a:chOff x="2896225" y="1941050"/>
            <a:chExt cx="1812350" cy="1808550"/>
          </a:xfrm>
        </p:grpSpPr>
        <p:sp>
          <p:nvSpPr>
            <p:cNvPr id="812" name="Google Shape;812;p42"/>
            <p:cNvSpPr/>
            <p:nvPr/>
          </p:nvSpPr>
          <p:spPr>
            <a:xfrm>
              <a:off x="2896225" y="1941050"/>
              <a:ext cx="1807800" cy="1808550"/>
            </a:xfrm>
            <a:custGeom>
              <a:avLst/>
              <a:gdLst/>
              <a:ahLst/>
              <a:cxnLst/>
              <a:rect l="l" t="t" r="r" b="b"/>
              <a:pathLst>
                <a:path w="72312" h="72342" extrusionOk="0">
                  <a:moveTo>
                    <a:pt x="0" y="0"/>
                  </a:moveTo>
                  <a:lnTo>
                    <a:pt x="0" y="72342"/>
                  </a:lnTo>
                  <a:lnTo>
                    <a:pt x="72312" y="72342"/>
                  </a:lnTo>
                  <a:lnTo>
                    <a:pt x="72312" y="28542"/>
                  </a:lnTo>
                  <a:lnTo>
                    <a:pt x="70792" y="28542"/>
                  </a:lnTo>
                  <a:lnTo>
                    <a:pt x="70792" y="70822"/>
                  </a:lnTo>
                  <a:lnTo>
                    <a:pt x="1520" y="70822"/>
                  </a:lnTo>
                  <a:lnTo>
                    <a:pt x="1520" y="1520"/>
                  </a:lnTo>
                  <a:lnTo>
                    <a:pt x="70792" y="1520"/>
                  </a:lnTo>
                  <a:lnTo>
                    <a:pt x="70792" y="11429"/>
                  </a:lnTo>
                  <a:lnTo>
                    <a:pt x="72312" y="11429"/>
                  </a:lnTo>
                  <a:lnTo>
                    <a:pt x="72312" y="0"/>
                  </a:lnTo>
                  <a:close/>
                </a:path>
              </a:pathLst>
            </a:custGeom>
            <a:solidFill>
              <a:srgbClr val="58B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2"/>
            <p:cNvSpPr/>
            <p:nvPr/>
          </p:nvSpPr>
          <p:spPr>
            <a:xfrm>
              <a:off x="4659925" y="2298950"/>
              <a:ext cx="48650" cy="48675"/>
            </a:xfrm>
            <a:custGeom>
              <a:avLst/>
              <a:gdLst/>
              <a:ahLst/>
              <a:cxnLst/>
              <a:rect l="l" t="t" r="r" b="b"/>
              <a:pathLst>
                <a:path w="1946" h="1947" extrusionOk="0">
                  <a:moveTo>
                    <a:pt x="973" y="1"/>
                  </a:moveTo>
                  <a:cubicBezTo>
                    <a:pt x="426" y="1"/>
                    <a:pt x="1" y="426"/>
                    <a:pt x="1" y="973"/>
                  </a:cubicBezTo>
                  <a:cubicBezTo>
                    <a:pt x="1" y="1521"/>
                    <a:pt x="426" y="1946"/>
                    <a:pt x="973" y="1946"/>
                  </a:cubicBezTo>
                  <a:cubicBezTo>
                    <a:pt x="1520" y="1946"/>
                    <a:pt x="1946" y="1521"/>
                    <a:pt x="1946" y="973"/>
                  </a:cubicBezTo>
                  <a:cubicBezTo>
                    <a:pt x="1946" y="426"/>
                    <a:pt x="1520" y="1"/>
                    <a:pt x="9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2"/>
            <p:cNvSpPr/>
            <p:nvPr/>
          </p:nvSpPr>
          <p:spPr>
            <a:xfrm>
              <a:off x="4659925" y="2414450"/>
              <a:ext cx="48650" cy="49425"/>
            </a:xfrm>
            <a:custGeom>
              <a:avLst/>
              <a:gdLst/>
              <a:ahLst/>
              <a:cxnLst/>
              <a:rect l="l" t="t" r="r" b="b"/>
              <a:pathLst>
                <a:path w="1946" h="1977" extrusionOk="0">
                  <a:moveTo>
                    <a:pt x="973" y="1"/>
                  </a:moveTo>
                  <a:cubicBezTo>
                    <a:pt x="426" y="1"/>
                    <a:pt x="1" y="457"/>
                    <a:pt x="1" y="1004"/>
                  </a:cubicBezTo>
                  <a:cubicBezTo>
                    <a:pt x="1" y="1551"/>
                    <a:pt x="426" y="1977"/>
                    <a:pt x="973" y="1977"/>
                  </a:cubicBezTo>
                  <a:cubicBezTo>
                    <a:pt x="1520" y="1977"/>
                    <a:pt x="1946" y="1551"/>
                    <a:pt x="1946" y="1004"/>
                  </a:cubicBezTo>
                  <a:cubicBezTo>
                    <a:pt x="1946" y="457"/>
                    <a:pt x="1520" y="1"/>
                    <a:pt x="9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2"/>
            <p:cNvSpPr/>
            <p:nvPr/>
          </p:nvSpPr>
          <p:spPr>
            <a:xfrm>
              <a:off x="4659925" y="2530725"/>
              <a:ext cx="48650" cy="49425"/>
            </a:xfrm>
            <a:custGeom>
              <a:avLst/>
              <a:gdLst/>
              <a:ahLst/>
              <a:cxnLst/>
              <a:rect l="l" t="t" r="r" b="b"/>
              <a:pathLst>
                <a:path w="1946"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42"/>
          <p:cNvGrpSpPr/>
          <p:nvPr/>
        </p:nvGrpSpPr>
        <p:grpSpPr>
          <a:xfrm>
            <a:off x="5610676" y="1883294"/>
            <a:ext cx="983925" cy="973542"/>
            <a:chOff x="2896225" y="1941050"/>
            <a:chExt cx="1812350" cy="1808550"/>
          </a:xfrm>
        </p:grpSpPr>
        <p:sp>
          <p:nvSpPr>
            <p:cNvPr id="817" name="Google Shape;817;p42"/>
            <p:cNvSpPr/>
            <p:nvPr/>
          </p:nvSpPr>
          <p:spPr>
            <a:xfrm>
              <a:off x="2896225" y="1941050"/>
              <a:ext cx="1807800" cy="1808550"/>
            </a:xfrm>
            <a:custGeom>
              <a:avLst/>
              <a:gdLst/>
              <a:ahLst/>
              <a:cxnLst/>
              <a:rect l="l" t="t" r="r" b="b"/>
              <a:pathLst>
                <a:path w="72312" h="72342" extrusionOk="0">
                  <a:moveTo>
                    <a:pt x="0" y="0"/>
                  </a:moveTo>
                  <a:lnTo>
                    <a:pt x="0" y="72342"/>
                  </a:lnTo>
                  <a:lnTo>
                    <a:pt x="72312" y="72342"/>
                  </a:lnTo>
                  <a:lnTo>
                    <a:pt x="72312" y="28542"/>
                  </a:lnTo>
                  <a:lnTo>
                    <a:pt x="70792" y="28542"/>
                  </a:lnTo>
                  <a:lnTo>
                    <a:pt x="70792" y="70822"/>
                  </a:lnTo>
                  <a:lnTo>
                    <a:pt x="1520" y="70822"/>
                  </a:lnTo>
                  <a:lnTo>
                    <a:pt x="1520" y="1520"/>
                  </a:lnTo>
                  <a:lnTo>
                    <a:pt x="70792" y="1520"/>
                  </a:lnTo>
                  <a:lnTo>
                    <a:pt x="70792" y="11429"/>
                  </a:lnTo>
                  <a:lnTo>
                    <a:pt x="72312" y="11429"/>
                  </a:lnTo>
                  <a:lnTo>
                    <a:pt x="72312" y="0"/>
                  </a:lnTo>
                  <a:close/>
                </a:path>
              </a:pathLst>
            </a:custGeom>
            <a:solidFill>
              <a:srgbClr val="58B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2"/>
            <p:cNvSpPr/>
            <p:nvPr/>
          </p:nvSpPr>
          <p:spPr>
            <a:xfrm>
              <a:off x="4659925" y="2298950"/>
              <a:ext cx="48650" cy="48675"/>
            </a:xfrm>
            <a:custGeom>
              <a:avLst/>
              <a:gdLst/>
              <a:ahLst/>
              <a:cxnLst/>
              <a:rect l="l" t="t" r="r" b="b"/>
              <a:pathLst>
                <a:path w="1946" h="1947" extrusionOk="0">
                  <a:moveTo>
                    <a:pt x="973" y="1"/>
                  </a:moveTo>
                  <a:cubicBezTo>
                    <a:pt x="426" y="1"/>
                    <a:pt x="1" y="426"/>
                    <a:pt x="1" y="973"/>
                  </a:cubicBezTo>
                  <a:cubicBezTo>
                    <a:pt x="1" y="1521"/>
                    <a:pt x="426" y="1946"/>
                    <a:pt x="973" y="1946"/>
                  </a:cubicBezTo>
                  <a:cubicBezTo>
                    <a:pt x="1520" y="1946"/>
                    <a:pt x="1946" y="1521"/>
                    <a:pt x="1946" y="973"/>
                  </a:cubicBezTo>
                  <a:cubicBezTo>
                    <a:pt x="1946" y="426"/>
                    <a:pt x="1520" y="1"/>
                    <a:pt x="9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2"/>
            <p:cNvSpPr/>
            <p:nvPr/>
          </p:nvSpPr>
          <p:spPr>
            <a:xfrm>
              <a:off x="4659925" y="2414450"/>
              <a:ext cx="48650" cy="49425"/>
            </a:xfrm>
            <a:custGeom>
              <a:avLst/>
              <a:gdLst/>
              <a:ahLst/>
              <a:cxnLst/>
              <a:rect l="l" t="t" r="r" b="b"/>
              <a:pathLst>
                <a:path w="1946" h="1977" extrusionOk="0">
                  <a:moveTo>
                    <a:pt x="973" y="1"/>
                  </a:moveTo>
                  <a:cubicBezTo>
                    <a:pt x="426" y="1"/>
                    <a:pt x="1" y="457"/>
                    <a:pt x="1" y="1004"/>
                  </a:cubicBezTo>
                  <a:cubicBezTo>
                    <a:pt x="1" y="1551"/>
                    <a:pt x="426" y="1977"/>
                    <a:pt x="973" y="1977"/>
                  </a:cubicBezTo>
                  <a:cubicBezTo>
                    <a:pt x="1520" y="1977"/>
                    <a:pt x="1946" y="1551"/>
                    <a:pt x="1946" y="1004"/>
                  </a:cubicBezTo>
                  <a:cubicBezTo>
                    <a:pt x="1946" y="457"/>
                    <a:pt x="1520" y="1"/>
                    <a:pt x="9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2"/>
            <p:cNvSpPr/>
            <p:nvPr/>
          </p:nvSpPr>
          <p:spPr>
            <a:xfrm>
              <a:off x="4659925" y="2530725"/>
              <a:ext cx="48650" cy="49425"/>
            </a:xfrm>
            <a:custGeom>
              <a:avLst/>
              <a:gdLst/>
              <a:ahLst/>
              <a:cxnLst/>
              <a:rect l="l" t="t" r="r" b="b"/>
              <a:pathLst>
                <a:path w="1946"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6" name="Google Shape;795;p42">
            <a:extLst>
              <a:ext uri="{FF2B5EF4-FFF2-40B4-BE49-F238E27FC236}">
                <a16:creationId xmlns:a16="http://schemas.microsoft.com/office/drawing/2014/main" id="{9DBF15A1-E61B-4C9F-81D5-BAD9B0CF409D}"/>
              </a:ext>
            </a:extLst>
          </p:cNvPr>
          <p:cNvCxnSpPr>
            <a:cxnSpLocks/>
          </p:cNvCxnSpPr>
          <p:nvPr/>
        </p:nvCxnSpPr>
        <p:spPr>
          <a:xfrm>
            <a:off x="6611977" y="2399262"/>
            <a:ext cx="1480628" cy="973542"/>
          </a:xfrm>
          <a:prstGeom prst="bentConnector3">
            <a:avLst>
              <a:gd name="adj1" fmla="val 50000"/>
            </a:avLst>
          </a:prstGeom>
          <a:noFill/>
          <a:ln w="19050" cap="flat" cmpd="sng">
            <a:solidFill>
              <a:schemeClr val="lt2"/>
            </a:solidFill>
            <a:prstDash val="solid"/>
            <a:round/>
            <a:headEnd type="none" w="med" len="med"/>
            <a:tailEnd type="none" w="med" len="med"/>
          </a:ln>
        </p:spPr>
      </p:cxnSp>
      <p:grpSp>
        <p:nvGrpSpPr>
          <p:cNvPr id="37" name="Google Shape;816;p42">
            <a:extLst>
              <a:ext uri="{FF2B5EF4-FFF2-40B4-BE49-F238E27FC236}">
                <a16:creationId xmlns:a16="http://schemas.microsoft.com/office/drawing/2014/main" id="{B09A5660-43FD-45E3-9FFE-750FE19EB77D}"/>
              </a:ext>
            </a:extLst>
          </p:cNvPr>
          <p:cNvGrpSpPr/>
          <p:nvPr/>
        </p:nvGrpSpPr>
        <p:grpSpPr>
          <a:xfrm>
            <a:off x="8092605" y="2829438"/>
            <a:ext cx="983925" cy="981553"/>
            <a:chOff x="2896225" y="1941050"/>
            <a:chExt cx="1812350" cy="1808550"/>
          </a:xfrm>
        </p:grpSpPr>
        <p:sp>
          <p:nvSpPr>
            <p:cNvPr id="38" name="Google Shape;817;p42">
              <a:extLst>
                <a:ext uri="{FF2B5EF4-FFF2-40B4-BE49-F238E27FC236}">
                  <a16:creationId xmlns:a16="http://schemas.microsoft.com/office/drawing/2014/main" id="{68317727-0EFF-42ED-86F0-5FA95BCD4BC1}"/>
                </a:ext>
              </a:extLst>
            </p:cNvPr>
            <p:cNvSpPr/>
            <p:nvPr/>
          </p:nvSpPr>
          <p:spPr>
            <a:xfrm>
              <a:off x="2896225" y="1941050"/>
              <a:ext cx="1807800" cy="1808550"/>
            </a:xfrm>
            <a:custGeom>
              <a:avLst/>
              <a:gdLst/>
              <a:ahLst/>
              <a:cxnLst/>
              <a:rect l="l" t="t" r="r" b="b"/>
              <a:pathLst>
                <a:path w="72312" h="72342" extrusionOk="0">
                  <a:moveTo>
                    <a:pt x="0" y="0"/>
                  </a:moveTo>
                  <a:lnTo>
                    <a:pt x="0" y="72342"/>
                  </a:lnTo>
                  <a:lnTo>
                    <a:pt x="72312" y="72342"/>
                  </a:lnTo>
                  <a:lnTo>
                    <a:pt x="72312" y="28542"/>
                  </a:lnTo>
                  <a:lnTo>
                    <a:pt x="70792" y="28542"/>
                  </a:lnTo>
                  <a:lnTo>
                    <a:pt x="70792" y="70822"/>
                  </a:lnTo>
                  <a:lnTo>
                    <a:pt x="1520" y="70822"/>
                  </a:lnTo>
                  <a:lnTo>
                    <a:pt x="1520" y="1520"/>
                  </a:lnTo>
                  <a:lnTo>
                    <a:pt x="70792" y="1520"/>
                  </a:lnTo>
                  <a:lnTo>
                    <a:pt x="70792" y="11429"/>
                  </a:lnTo>
                  <a:lnTo>
                    <a:pt x="72312" y="11429"/>
                  </a:lnTo>
                  <a:lnTo>
                    <a:pt x="72312" y="0"/>
                  </a:lnTo>
                  <a:close/>
                </a:path>
              </a:pathLst>
            </a:custGeom>
            <a:solidFill>
              <a:srgbClr val="58B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18;p42">
              <a:extLst>
                <a:ext uri="{FF2B5EF4-FFF2-40B4-BE49-F238E27FC236}">
                  <a16:creationId xmlns:a16="http://schemas.microsoft.com/office/drawing/2014/main" id="{70D1A8F1-B90C-490D-877E-E66F53DAD8CC}"/>
                </a:ext>
              </a:extLst>
            </p:cNvPr>
            <p:cNvSpPr/>
            <p:nvPr/>
          </p:nvSpPr>
          <p:spPr>
            <a:xfrm>
              <a:off x="4659925" y="2298950"/>
              <a:ext cx="48650" cy="48675"/>
            </a:xfrm>
            <a:custGeom>
              <a:avLst/>
              <a:gdLst/>
              <a:ahLst/>
              <a:cxnLst/>
              <a:rect l="l" t="t" r="r" b="b"/>
              <a:pathLst>
                <a:path w="1946" h="1947" extrusionOk="0">
                  <a:moveTo>
                    <a:pt x="973" y="1"/>
                  </a:moveTo>
                  <a:cubicBezTo>
                    <a:pt x="426" y="1"/>
                    <a:pt x="1" y="426"/>
                    <a:pt x="1" y="973"/>
                  </a:cubicBezTo>
                  <a:cubicBezTo>
                    <a:pt x="1" y="1521"/>
                    <a:pt x="426" y="1946"/>
                    <a:pt x="973" y="1946"/>
                  </a:cubicBezTo>
                  <a:cubicBezTo>
                    <a:pt x="1520" y="1946"/>
                    <a:pt x="1946" y="1521"/>
                    <a:pt x="1946" y="973"/>
                  </a:cubicBezTo>
                  <a:cubicBezTo>
                    <a:pt x="1946" y="426"/>
                    <a:pt x="1520" y="1"/>
                    <a:pt x="9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19;p42">
              <a:extLst>
                <a:ext uri="{FF2B5EF4-FFF2-40B4-BE49-F238E27FC236}">
                  <a16:creationId xmlns:a16="http://schemas.microsoft.com/office/drawing/2014/main" id="{7642C8D6-D714-4A37-90EA-A4585148927B}"/>
                </a:ext>
              </a:extLst>
            </p:cNvPr>
            <p:cNvSpPr/>
            <p:nvPr/>
          </p:nvSpPr>
          <p:spPr>
            <a:xfrm>
              <a:off x="4659925" y="2414450"/>
              <a:ext cx="48650" cy="49425"/>
            </a:xfrm>
            <a:custGeom>
              <a:avLst/>
              <a:gdLst/>
              <a:ahLst/>
              <a:cxnLst/>
              <a:rect l="l" t="t" r="r" b="b"/>
              <a:pathLst>
                <a:path w="1946" h="1977" extrusionOk="0">
                  <a:moveTo>
                    <a:pt x="973" y="1"/>
                  </a:moveTo>
                  <a:cubicBezTo>
                    <a:pt x="426" y="1"/>
                    <a:pt x="1" y="457"/>
                    <a:pt x="1" y="1004"/>
                  </a:cubicBezTo>
                  <a:cubicBezTo>
                    <a:pt x="1" y="1551"/>
                    <a:pt x="426" y="1977"/>
                    <a:pt x="973" y="1977"/>
                  </a:cubicBezTo>
                  <a:cubicBezTo>
                    <a:pt x="1520" y="1977"/>
                    <a:pt x="1946" y="1551"/>
                    <a:pt x="1946" y="1004"/>
                  </a:cubicBezTo>
                  <a:cubicBezTo>
                    <a:pt x="1946" y="457"/>
                    <a:pt x="1520" y="1"/>
                    <a:pt x="9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20;p42">
              <a:extLst>
                <a:ext uri="{FF2B5EF4-FFF2-40B4-BE49-F238E27FC236}">
                  <a16:creationId xmlns:a16="http://schemas.microsoft.com/office/drawing/2014/main" id="{C230C83D-1F55-496F-B539-26E9484BB7FC}"/>
                </a:ext>
              </a:extLst>
            </p:cNvPr>
            <p:cNvSpPr/>
            <p:nvPr/>
          </p:nvSpPr>
          <p:spPr>
            <a:xfrm>
              <a:off x="4659925" y="2530725"/>
              <a:ext cx="48650" cy="49425"/>
            </a:xfrm>
            <a:custGeom>
              <a:avLst/>
              <a:gdLst/>
              <a:ahLst/>
              <a:cxnLst/>
              <a:rect l="l" t="t" r="r" b="b"/>
              <a:pathLst>
                <a:path w="1946"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Google Shape;788;p42">
            <a:extLst>
              <a:ext uri="{FF2B5EF4-FFF2-40B4-BE49-F238E27FC236}">
                <a16:creationId xmlns:a16="http://schemas.microsoft.com/office/drawing/2014/main" id="{56C23D18-AA7C-4ED3-8097-178C475F4630}"/>
              </a:ext>
            </a:extLst>
          </p:cNvPr>
          <p:cNvSpPr/>
          <p:nvPr/>
        </p:nvSpPr>
        <p:spPr>
          <a:xfrm rot="10800000">
            <a:off x="8364236" y="2994727"/>
            <a:ext cx="668700" cy="668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01;p42">
            <a:extLst>
              <a:ext uri="{FF2B5EF4-FFF2-40B4-BE49-F238E27FC236}">
                <a16:creationId xmlns:a16="http://schemas.microsoft.com/office/drawing/2014/main" id="{99576097-F864-4C31-BF51-547EC4CC1E99}"/>
              </a:ext>
            </a:extLst>
          </p:cNvPr>
          <p:cNvSpPr/>
          <p:nvPr/>
        </p:nvSpPr>
        <p:spPr>
          <a:xfrm>
            <a:off x="8617970" y="3380815"/>
            <a:ext cx="502154" cy="472444"/>
          </a:xfrm>
          <a:custGeom>
            <a:avLst/>
            <a:gdLst/>
            <a:ahLst/>
            <a:cxnLst/>
            <a:rect l="l" t="t" r="r" b="b"/>
            <a:pathLst>
              <a:path w="30305" h="28512" extrusionOk="0">
                <a:moveTo>
                  <a:pt x="28511" y="1"/>
                </a:moveTo>
                <a:lnTo>
                  <a:pt x="0" y="28512"/>
                </a:lnTo>
                <a:lnTo>
                  <a:pt x="1793" y="28512"/>
                </a:lnTo>
                <a:lnTo>
                  <a:pt x="303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02;p42">
            <a:extLst>
              <a:ext uri="{FF2B5EF4-FFF2-40B4-BE49-F238E27FC236}">
                <a16:creationId xmlns:a16="http://schemas.microsoft.com/office/drawing/2014/main" id="{BD059AF1-722A-4E9F-8BAC-923930178630}"/>
              </a:ext>
            </a:extLst>
          </p:cNvPr>
          <p:cNvSpPr/>
          <p:nvPr/>
        </p:nvSpPr>
        <p:spPr>
          <a:xfrm>
            <a:off x="8800354" y="3473664"/>
            <a:ext cx="317300" cy="315402"/>
          </a:xfrm>
          <a:custGeom>
            <a:avLst/>
            <a:gdLst/>
            <a:ahLst/>
            <a:cxnLst/>
            <a:rect l="l" t="t" r="r" b="b"/>
            <a:pathLst>
              <a:path w="30305" h="28512" extrusionOk="0">
                <a:moveTo>
                  <a:pt x="28511" y="1"/>
                </a:moveTo>
                <a:lnTo>
                  <a:pt x="0" y="28512"/>
                </a:lnTo>
                <a:lnTo>
                  <a:pt x="1793" y="28512"/>
                </a:lnTo>
                <a:lnTo>
                  <a:pt x="303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99;p42">
            <a:extLst>
              <a:ext uri="{FF2B5EF4-FFF2-40B4-BE49-F238E27FC236}">
                <a16:creationId xmlns:a16="http://schemas.microsoft.com/office/drawing/2014/main" id="{81A834C7-036A-4964-87BA-312FB3849029}"/>
              </a:ext>
            </a:extLst>
          </p:cNvPr>
          <p:cNvSpPr txBox="1"/>
          <p:nvPr/>
        </p:nvSpPr>
        <p:spPr>
          <a:xfrm>
            <a:off x="8364636" y="3219115"/>
            <a:ext cx="668700" cy="323400"/>
          </a:xfrm>
          <a:prstGeom prst="rect">
            <a:avLst/>
          </a:prstGeom>
          <a:noFill/>
          <a:ln>
            <a:noFill/>
          </a:ln>
        </p:spPr>
        <p:txBody>
          <a:bodyPr spcFirstLastPara="1" wrap="square" lIns="91425" tIns="182875" rIns="91425" bIns="0" anchor="ctr" anchorCtr="0">
            <a:noAutofit/>
          </a:bodyPr>
          <a:lstStyle/>
          <a:p>
            <a:pPr marL="0" lvl="0" indent="0" algn="ctr" rtl="0">
              <a:spcBef>
                <a:spcPts val="0"/>
              </a:spcBef>
              <a:spcAft>
                <a:spcPts val="1600"/>
              </a:spcAft>
              <a:buNone/>
            </a:pPr>
            <a:r>
              <a:rPr lang="en" sz="2300" dirty="0">
                <a:solidFill>
                  <a:schemeClr val="dk1"/>
                </a:solidFill>
                <a:latin typeface="Cooper Black" panose="0208090404030B020404" pitchFamily="18" charset="0"/>
                <a:ea typeface="Bebas Neue"/>
                <a:cs typeface="Bebas Neue"/>
                <a:sym typeface="Bebas Neue"/>
              </a:rPr>
              <a:t>07</a:t>
            </a:r>
            <a:endParaRPr sz="2300" dirty="0">
              <a:solidFill>
                <a:schemeClr val="dk1"/>
              </a:solidFill>
              <a:latin typeface="Cooper Black" panose="0208090404030B020404" pitchFamily="18" charset="0"/>
              <a:ea typeface="Bebas Neue"/>
              <a:cs typeface="Bebas Neue"/>
              <a:sym typeface="Bebas Neue"/>
            </a:endParaRPr>
          </a:p>
        </p:txBody>
      </p:sp>
      <p:sp>
        <p:nvSpPr>
          <p:cNvPr id="53" name="Google Shape;791;p42">
            <a:extLst>
              <a:ext uri="{FF2B5EF4-FFF2-40B4-BE49-F238E27FC236}">
                <a16:creationId xmlns:a16="http://schemas.microsoft.com/office/drawing/2014/main" id="{4CB34A85-52E2-470B-8339-1C6CA99EB4C9}"/>
              </a:ext>
            </a:extLst>
          </p:cNvPr>
          <p:cNvSpPr txBox="1"/>
          <p:nvPr/>
        </p:nvSpPr>
        <p:spPr>
          <a:xfrm>
            <a:off x="7818801" y="1722055"/>
            <a:ext cx="1284242" cy="1037400"/>
          </a:xfrm>
          <a:prstGeom prst="rect">
            <a:avLst/>
          </a:prstGeom>
          <a:noFill/>
          <a:ln>
            <a:noFill/>
          </a:ln>
        </p:spPr>
        <p:txBody>
          <a:bodyPr spcFirstLastPara="1" wrap="square" lIns="91425" tIns="91425" rIns="91425" bIns="91425" anchor="ctr" anchorCtr="0">
            <a:noAutofit/>
          </a:bodyPr>
          <a:lstStyle/>
          <a:p>
            <a:pPr lvl="0" algn="ctr">
              <a:spcAft>
                <a:spcPts val="1600"/>
              </a:spcAft>
            </a:pPr>
            <a:r>
              <a:rPr lang="es-MX" dirty="0">
                <a:solidFill>
                  <a:srgbClr val="FFFFFF"/>
                </a:solidFill>
                <a:latin typeface="+mn-lt"/>
                <a:ea typeface="Nunito"/>
                <a:cs typeface="Nunito"/>
                <a:sym typeface="Nunito"/>
              </a:rPr>
              <a:t>Cuenta con una adecuada estrategia de comunicación.</a:t>
            </a:r>
            <a:endParaRPr dirty="0">
              <a:solidFill>
                <a:srgbClr val="FFFFFF"/>
              </a:solidFill>
              <a:latin typeface="+mn-lt"/>
              <a:ea typeface="Nunito"/>
              <a:cs typeface="Nunito"/>
              <a:sym typeface="Nunito"/>
            </a:endParaRPr>
          </a:p>
        </p:txBody>
      </p:sp>
    </p:spTree>
    <p:extLst>
      <p:ext uri="{BB962C8B-B14F-4D97-AF65-F5344CB8AC3E}">
        <p14:creationId xmlns:p14="http://schemas.microsoft.com/office/powerpoint/2010/main" val="2692955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9" name="Google Shape;789;p42"/>
          <p:cNvSpPr txBox="1">
            <a:spLocks noGrp="1"/>
          </p:cNvSpPr>
          <p:nvPr>
            <p:ph type="title"/>
          </p:nvPr>
        </p:nvSpPr>
        <p:spPr>
          <a:xfrm>
            <a:off x="713225" y="539500"/>
            <a:ext cx="7717800" cy="62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a:latin typeface="Cooper Black" panose="0208090404030B020404" pitchFamily="18" charset="0"/>
              </a:rPr>
              <a:t>ESTRUCTURA</a:t>
            </a:r>
            <a:endParaRPr dirty="0">
              <a:latin typeface="Cooper Black" panose="0208090404030B020404" pitchFamily="18" charset="0"/>
            </a:endParaRPr>
          </a:p>
        </p:txBody>
      </p:sp>
      <p:graphicFrame>
        <p:nvGraphicFramePr>
          <p:cNvPr id="2" name="Diagrama 1">
            <a:extLst>
              <a:ext uri="{FF2B5EF4-FFF2-40B4-BE49-F238E27FC236}">
                <a16:creationId xmlns:a16="http://schemas.microsoft.com/office/drawing/2014/main" id="{7CD27B53-65F5-4F42-98FE-2776E2DB4AF2}"/>
              </a:ext>
            </a:extLst>
          </p:cNvPr>
          <p:cNvGraphicFramePr/>
          <p:nvPr>
            <p:extLst>
              <p:ext uri="{D42A27DB-BD31-4B8C-83A1-F6EECF244321}">
                <p14:modId xmlns:p14="http://schemas.microsoft.com/office/powerpoint/2010/main" val="707181821"/>
              </p:ext>
            </p:extLst>
          </p:nvPr>
        </p:nvGraphicFramePr>
        <p:xfrm>
          <a:off x="1947530" y="1356686"/>
          <a:ext cx="5248940" cy="3438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Melonheadz Nerd Hair girl clip art. | Caricaturas de niños, Imagenes  animadas de niños, Niños y niñas animados">
            <a:extLst>
              <a:ext uri="{FF2B5EF4-FFF2-40B4-BE49-F238E27FC236}">
                <a16:creationId xmlns:a16="http://schemas.microsoft.com/office/drawing/2014/main" id="{C1CB2F48-D6B1-49D4-9E28-2D142EAB03E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422" y="1488558"/>
            <a:ext cx="2153482" cy="3654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833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39"/>
          <p:cNvSpPr txBox="1">
            <a:spLocks noGrp="1"/>
          </p:cNvSpPr>
          <p:nvPr>
            <p:ph type="title"/>
          </p:nvPr>
        </p:nvSpPr>
        <p:spPr>
          <a:xfrm>
            <a:off x="713225" y="539500"/>
            <a:ext cx="7717800" cy="75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a:latin typeface="Cooper Black" panose="0208090404030B020404" pitchFamily="18" charset="0"/>
              </a:rPr>
              <a:t>FINALIDAD</a:t>
            </a:r>
            <a:endParaRPr dirty="0">
              <a:latin typeface="Cooper Black" panose="0208090404030B020404" pitchFamily="18" charset="0"/>
            </a:endParaRPr>
          </a:p>
        </p:txBody>
      </p:sp>
      <p:sp>
        <p:nvSpPr>
          <p:cNvPr id="695" name="Google Shape;695;p39"/>
          <p:cNvSpPr txBox="1">
            <a:spLocks noGrp="1"/>
          </p:cNvSpPr>
          <p:nvPr>
            <p:ph type="title" idx="2"/>
          </p:nvPr>
        </p:nvSpPr>
        <p:spPr>
          <a:xfrm>
            <a:off x="0" y="1875293"/>
            <a:ext cx="9143999" cy="1975408"/>
          </a:xfrm>
          <a:prstGeom prst="rect">
            <a:avLst/>
          </a:prstGeom>
        </p:spPr>
        <p:txBody>
          <a:bodyPr spcFirstLastPara="1" wrap="square" lIns="91425" tIns="91425" rIns="91425" bIns="91425" anchor="t" anchorCtr="0">
            <a:noAutofit/>
          </a:bodyPr>
          <a:lstStyle/>
          <a:p>
            <a:pPr lvl="0"/>
            <a:r>
              <a:rPr lang="es-MX" dirty="0">
                <a:solidFill>
                  <a:schemeClr val="bg1"/>
                </a:solidFill>
                <a:latin typeface="+mn-lt"/>
              </a:rPr>
              <a:t>Establecer metas, procesos y tareas que debe de realizar el colectivo docente y la comunidad educativa para así alcanzar los objetivos orientados a la mejora de los logros educativos de las NNA.</a:t>
            </a:r>
            <a:endParaRPr dirty="0">
              <a:solidFill>
                <a:schemeClr val="bg1"/>
              </a:solidFill>
              <a:latin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39"/>
          <p:cNvSpPr txBox="1">
            <a:spLocks noGrp="1"/>
          </p:cNvSpPr>
          <p:nvPr>
            <p:ph type="title"/>
          </p:nvPr>
        </p:nvSpPr>
        <p:spPr>
          <a:xfrm rot="10800000" flipV="1">
            <a:off x="318976" y="287079"/>
            <a:ext cx="8277148" cy="112705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sz="4400" dirty="0">
                <a:latin typeface="Cooper Black" panose="0208090404030B020404" pitchFamily="18" charset="0"/>
              </a:rPr>
              <a:t>¿CÓMO LLEVARLO ACABO?</a:t>
            </a:r>
            <a:endParaRPr sz="4400" dirty="0">
              <a:latin typeface="Cooper Black" panose="0208090404030B020404" pitchFamily="18" charset="0"/>
            </a:endParaRPr>
          </a:p>
        </p:txBody>
      </p:sp>
      <p:sp>
        <p:nvSpPr>
          <p:cNvPr id="695" name="Google Shape;695;p39"/>
          <p:cNvSpPr txBox="1">
            <a:spLocks noGrp="1"/>
          </p:cNvSpPr>
          <p:nvPr>
            <p:ph type="title" idx="4294967295"/>
          </p:nvPr>
        </p:nvSpPr>
        <p:spPr>
          <a:xfrm>
            <a:off x="-69112" y="1549667"/>
            <a:ext cx="9282223" cy="2044165"/>
          </a:xfrm>
          <a:prstGeom prst="rect">
            <a:avLst/>
          </a:prstGeom>
        </p:spPr>
        <p:txBody>
          <a:bodyPr spcFirstLastPara="1" wrap="square" lIns="91425" tIns="91425" rIns="91425" bIns="91425" anchor="t" anchorCtr="0">
            <a:noAutofit/>
          </a:bodyPr>
          <a:lstStyle/>
          <a:p>
            <a:pPr lvl="0"/>
            <a:r>
              <a:rPr lang="es-MX" sz="2400" dirty="0">
                <a:solidFill>
                  <a:schemeClr val="bg1"/>
                </a:solidFill>
                <a:latin typeface="+mn-lt"/>
              </a:rPr>
              <a:t>Por motivos de la pandemia se lleva a cabo a través de actividades y situaciones didácticas en línea, planteadas con anterioridad en el CTE en donde directivos y docentes recaban datos que se puedan mejorar por medio de estas actividades.</a:t>
            </a:r>
            <a:endParaRPr sz="2400" dirty="0">
              <a:solidFill>
                <a:schemeClr val="bg1"/>
              </a:solidFill>
              <a:latin typeface="+mn-lt"/>
            </a:endParaRPr>
          </a:p>
        </p:txBody>
      </p:sp>
    </p:spTree>
    <p:extLst>
      <p:ext uri="{BB962C8B-B14F-4D97-AF65-F5344CB8AC3E}">
        <p14:creationId xmlns:p14="http://schemas.microsoft.com/office/powerpoint/2010/main" val="457963268"/>
      </p:ext>
    </p:extLst>
  </p:cSld>
  <p:clrMapOvr>
    <a:masterClrMapping/>
  </p:clrMapOvr>
</p:sld>
</file>

<file path=ppt/theme/theme1.xml><?xml version="1.0" encoding="utf-8"?>
<a:theme xmlns:a="http://schemas.openxmlformats.org/drawingml/2006/main" name="Geing Thesis Defense by Slidesgo">
  <a:themeElements>
    <a:clrScheme name="Simple Light">
      <a:dk1>
        <a:srgbClr val="1E343F"/>
      </a:dk1>
      <a:lt1>
        <a:srgbClr val="FFFFFF"/>
      </a:lt1>
      <a:dk2>
        <a:srgbClr val="92E0E0"/>
      </a:dk2>
      <a:lt2>
        <a:srgbClr val="01BEC0"/>
      </a:lt2>
      <a:accent1>
        <a:srgbClr val="92E0E0"/>
      </a:accent1>
      <a:accent2>
        <a:srgbClr val="01BEC0"/>
      </a:accent2>
      <a:accent3>
        <a:srgbClr val="1E343F"/>
      </a:accent3>
      <a:accent4>
        <a:srgbClr val="435D74"/>
      </a:accent4>
      <a:accent5>
        <a:srgbClr val="1E343F"/>
      </a:accent5>
      <a:accent6>
        <a:srgbClr val="01BEC0"/>
      </a:accent6>
      <a:hlink>
        <a:srgbClr val="92E0E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678</Words>
  <Application>Microsoft Office PowerPoint</Application>
  <PresentationFormat>Presentación en pantalla (16:9)</PresentationFormat>
  <Paragraphs>66</Paragraphs>
  <Slides>22</Slides>
  <Notes>15</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22</vt:i4>
      </vt:variant>
    </vt:vector>
  </HeadingPairs>
  <TitlesOfParts>
    <vt:vector size="30" baseType="lpstr">
      <vt:lpstr>Cooper Black</vt:lpstr>
      <vt:lpstr>Wingdings</vt:lpstr>
      <vt:lpstr>Nunito</vt:lpstr>
      <vt:lpstr>Arial</vt:lpstr>
      <vt:lpstr>Montserrat</vt:lpstr>
      <vt:lpstr>Bebas Neue</vt:lpstr>
      <vt:lpstr>Geing Thesis Defense by Slidesgo</vt:lpstr>
      <vt:lpstr>Documento de Microsoft Word</vt:lpstr>
      <vt:lpstr>MI  EXPERIENCIA CON EL</vt:lpstr>
      <vt:lpstr>¿QUÉ ES?</vt:lpstr>
      <vt:lpstr>EL CONSEJO TÉCNICO</vt:lpstr>
      <vt:lpstr>POR LO TANTO, EN ESTE CONTEXTO, EL PEMC ES UN INSTRUMENTO PARA LA ACCIÓN Y NO DEBERÁ DE CONVERTIRSE EN UN DOCUMENTO QUE TIENE BUENAS INTENCIONES, DESEOS Y ASPIRACIONES.</vt:lpstr>
      <vt:lpstr>CARACTERÍSTICAS</vt:lpstr>
      <vt:lpstr>CARACTERÍSTICAS</vt:lpstr>
      <vt:lpstr>ESTRUCTURA</vt:lpstr>
      <vt:lpstr>FINALIDAD</vt:lpstr>
      <vt:lpstr>Por motivos de la pandemia se lleva a cabo a través de actividades y situaciones didácticas en línea, planteadas con anterioridad en el CTE en donde directivos y docentes recaban datos que se puedan mejorar por medio de estas actividades.</vt:lpstr>
      <vt:lpstr>¿CÓMO LLEVARLO ACABO?</vt:lpstr>
      <vt:lpstr>¿CÓMO LLEVARLO ACABO?</vt:lpstr>
      <vt:lpstr>Para dar seguimiento a las acciones se pueden plantear las siguientes preguntas:</vt:lpstr>
      <vt:lpstr>LLEVAR A CABO LAS ACCIONES PLANEADAS</vt:lpstr>
      <vt:lpstr>EJEMPLO DE UNA PROPUESTA</vt:lpstr>
      <vt:lpstr>Presentación de PowerPoint</vt:lpstr>
      <vt:lpstr>EXPERIENCIAS  PERSONALES</vt:lpstr>
      <vt:lpstr>Presentación de PowerPoint</vt:lpstr>
      <vt:lpstr>ANEXOS: COMPRENSIÓN LECTORA</vt:lpstr>
      <vt:lpstr>ANEXOS: PROBLEMAS MATEMÁTICOS</vt:lpstr>
      <vt:lpstr>ANEXOS: NOMBRES SIN PORTADOR</vt:lpstr>
      <vt:lpstr>referencias</vt:lpstr>
      <vt:lpstr>¡ GRACIAS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Nuestra  EXPERIENCIA CON EL</dc:title>
  <dc:creator>USER HP</dc:creator>
  <cp:lastModifiedBy>Yazmin Fuentes</cp:lastModifiedBy>
  <cp:revision>9</cp:revision>
  <dcterms:modified xsi:type="dcterms:W3CDTF">2021-05-31T23:05:51Z</dcterms:modified>
</cp:coreProperties>
</file>