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485860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948489"/>
            <a:ext cx="10313249" cy="36773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Por. Mariana Gaona, Lizbeth Horta, Briseida Medrano, Adanary Rodríguez, Vanessa Sánchez y Natalia Torres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a 31 de Mayo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607</Words>
  <Application>Microsoft Office PowerPoint</Application>
  <PresentationFormat>Panorámica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ADANARY</cp:lastModifiedBy>
  <cp:revision>14</cp:revision>
  <dcterms:created xsi:type="dcterms:W3CDTF">2021-05-31T22:13:47Z</dcterms:created>
  <dcterms:modified xsi:type="dcterms:W3CDTF">2021-06-01T00:49:00Z</dcterms:modified>
</cp:coreProperties>
</file>