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96" autoAdjust="0"/>
    <p:restoredTop sz="93362" autoAdjust="0"/>
  </p:normalViewPr>
  <p:slideViewPr>
    <p:cSldViewPr snapToGrid="0">
      <p:cViewPr>
        <p:scale>
          <a:sx n="59" d="100"/>
          <a:sy n="59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/>
            <a:t>Fala 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</dgm:pt>
    <dgm:pt modelId="{F796FCB1-74F5-4B64-A25D-DA094A32C896}" type="pres">
      <dgm:prSet presAssocID="{E05D7E21-CD08-4CE8-8D82-66A592CD4242}" presName="sibTrans" presStyleLbl="bgSibTrans2D1" presStyleIdx="0" presStyleCnt="8"/>
      <dgm:spPr/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</dgm:pt>
    <dgm:pt modelId="{23B1723A-2A88-498B-8387-EA64EC9266FF}" type="pres">
      <dgm:prSet presAssocID="{2797A217-5999-4E54-9AB6-E00B8FD09F4D}" presName="sibTrans" presStyleLbl="bgSibTrans2D1" presStyleIdx="1" presStyleCnt="8"/>
      <dgm:spPr/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</dgm:pt>
    <dgm:pt modelId="{88020E89-52FD-4F83-A6A9-67F56706C72D}" type="pres">
      <dgm:prSet presAssocID="{674E6917-463E-43A2-B115-81C802B4A188}" presName="sibTrans" presStyleLbl="bgSibTrans2D1" presStyleIdx="2" presStyleCnt="8"/>
      <dgm:spPr/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</dgm:pt>
    <dgm:pt modelId="{8A62D77B-6DDC-4022-8548-0B9BD42394CC}" type="pres">
      <dgm:prSet presAssocID="{3C2E045F-07CD-4B75-A93F-DD884F45A2EB}" presName="sibTrans" presStyleLbl="bgSibTrans2D1" presStyleIdx="3" presStyleCnt="8"/>
      <dgm:spPr/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</dgm:pt>
    <dgm:pt modelId="{7BC8D835-EFD0-4EC6-ACE9-71B249FF6382}" type="pres">
      <dgm:prSet presAssocID="{95E27318-C457-47B9-8A6E-DC253749166A}" presName="sibTrans" presStyleLbl="bgSibTrans2D1" presStyleIdx="4" presStyleCnt="8"/>
      <dgm:spPr/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</dgm:pt>
    <dgm:pt modelId="{EC191F47-B3F1-4575-AA90-6D520888FDCF}" type="pres">
      <dgm:prSet presAssocID="{0C85B87F-9515-4623-AE47-CBAF9FA68523}" presName="sibTrans" presStyleLbl="bgSibTrans2D1" presStyleIdx="5" presStyleCnt="8"/>
      <dgm:spPr/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</dgm:pt>
    <dgm:pt modelId="{D05AD001-D212-4056-B5BC-15DD17B23E54}" type="pres">
      <dgm:prSet presAssocID="{9EBB95A3-2C0E-4064-B947-889D55408CAB}" presName="sibTrans" presStyleLbl="bgSibTrans2D1" presStyleIdx="6" presStyleCnt="8"/>
      <dgm:spPr/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</dgm:pt>
    <dgm:pt modelId="{FF4E3D3E-BB56-4600-8DB1-96C468D19C14}" type="pres">
      <dgm:prSet presAssocID="{0FDDCADA-C8C9-4096-BDEE-E835743FF9F6}" presName="sibTrans" presStyleLbl="bgSibTrans2D1" presStyleIdx="7" presStyleCnt="8"/>
      <dgm:spPr/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La realización de la planeación</a:t>
          </a:r>
          <a:endParaRPr lang="es-MX" sz="16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saber el nivel de complejidad para las actividades a planear </a:t>
          </a:r>
          <a:endParaRPr lang="es-MX" sz="16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conocer los intereses del grupo</a:t>
          </a:r>
          <a:endParaRPr lang="es-MX" sz="16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El acceso a Internet por parte de los alumnos e incluso por parte de las practicantes</a:t>
          </a:r>
          <a:endParaRPr lang="es-MX" sz="16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Fala de interés por parte de los padres de familia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Baja</a:t>
          </a:r>
          <a:r>
            <a:rPr lang="es-MX" sz="1600" kern="1200" baseline="0" dirty="0"/>
            <a:t> participación en el envío de actividades</a:t>
          </a:r>
          <a:endParaRPr lang="es-MX" sz="16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785" y="-485860"/>
            <a:ext cx="9177866" cy="1646302"/>
          </a:xfrm>
        </p:spPr>
        <p:txBody>
          <a:bodyPr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159" y="2948489"/>
            <a:ext cx="10313249" cy="36773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Licenciatura en Educación Preescolar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“Retos para generar ambientes de aprendizaje y equitativos”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Por. Mariana Gaona, Lizbeth Horta, Briseida Medrano, Adanary Rodríguez, Vanessa Sánchez y Natalia Torres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Saltillo Coahuila, a 31 de Mayo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45" y="129891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79646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educando.</a:t>
            </a:r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607</Words>
  <Application>Microsoft Office PowerPoint</Application>
  <PresentationFormat>Panorámica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MQ</cp:lastModifiedBy>
  <cp:revision>14</cp:revision>
  <dcterms:created xsi:type="dcterms:W3CDTF">2021-05-31T22:13:47Z</dcterms:created>
  <dcterms:modified xsi:type="dcterms:W3CDTF">2021-06-01T02:34:38Z</dcterms:modified>
</cp:coreProperties>
</file>