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4"/>
  </p:notesMasterIdLst>
  <p:sldIdLst>
    <p:sldId id="257" r:id="rId3"/>
    <p:sldId id="256" r:id="rId4"/>
    <p:sldId id="316" r:id="rId5"/>
    <p:sldId id="268" r:id="rId6"/>
    <p:sldId id="271" r:id="rId7"/>
    <p:sldId id="286" r:id="rId8"/>
    <p:sldId id="317" r:id="rId9"/>
    <p:sldId id="318" r:id="rId10"/>
    <p:sldId id="296" r:id="rId11"/>
    <p:sldId id="297" r:id="rId12"/>
    <p:sldId id="315" r:id="rId1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Patrick Hand" panose="020B0604020202020204" charset="0"/>
      <p:regular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Semibold" panose="020B0604020202020204" charset="0"/>
      <p:regular r:id="rId28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F64D71-898A-4834-BEA2-D7024B2AA765}">
  <a:tblStyle styleId="{04F64D71-898A-4834-BEA2-D7024B2AA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0" y="90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77cf0412cd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77cf0412cd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77cf0412cd_0_3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77cf0412cd_0_3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7" name="Google Shape;20077;g77cf0412cd_0_34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8" name="Google Shape;20078;g77cf0412cd_0_34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8" r:id="rId13"/>
    <p:sldLayoutId id="2147483669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63094" y="144999"/>
            <a:ext cx="4863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 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ESCUELA NORMAL DE EDUCACIÓN PREESCOLAR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Licenciatura en Educación preescolar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Ciclo escolar 2020 – 2021</a:t>
            </a:r>
          </a:p>
          <a:p>
            <a:pPr algn="ctr"/>
            <a:endParaRPr lang="es-MX" b="1" dirty="0"/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3" y="321980"/>
            <a:ext cx="1153717" cy="8578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8257" y="1356853"/>
            <a:ext cx="77527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Materia: </a:t>
            </a:r>
            <a:r>
              <a:rPr lang="es-MX" sz="1200" dirty="0">
                <a:latin typeface="Century Gothic" panose="020B0502020202020204" pitchFamily="34" charset="0"/>
              </a:rPr>
              <a:t>Forma, espacio y medida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Nombre del trabajo: </a:t>
            </a:r>
            <a:r>
              <a:rPr lang="es-MX" sz="1200" dirty="0">
                <a:latin typeface="Century Gothic" panose="020B0502020202020204" pitchFamily="34" charset="0"/>
              </a:rPr>
              <a:t>Aprendizajes esperados “magnitudes y medición”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Docente:</a:t>
            </a:r>
            <a:r>
              <a:rPr lang="es-MX" sz="1200" dirty="0">
                <a:latin typeface="Century Gothic" panose="020B0502020202020204" pitchFamily="34" charset="0"/>
              </a:rPr>
              <a:t> Oralia Gabriela Palmares Villarreal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Competencia de la unidad: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 </a:t>
            </a:r>
            <a:endParaRPr lang="es-MX" sz="12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 Equipo: 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Angélyca Pamela Rodríguez de la Peña. </a:t>
            </a:r>
            <a:r>
              <a:rPr lang="es-MX" sz="1200" b="1" dirty="0">
                <a:latin typeface="Century Gothic" panose="020B0502020202020204" pitchFamily="34" charset="0"/>
              </a:rPr>
              <a:t>#14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Jatziry Wendolyne Guillen Cabello. </a:t>
            </a:r>
            <a:r>
              <a:rPr lang="es-MX" sz="1200" b="1" dirty="0">
                <a:latin typeface="Century Gothic" panose="020B0502020202020204" pitchFamily="34" charset="0"/>
              </a:rPr>
              <a:t>#8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Melanie Yazmin Varela Jaramillo </a:t>
            </a:r>
            <a:r>
              <a:rPr lang="es-MX" sz="1200" b="1" dirty="0">
                <a:latin typeface="Century Gothic" panose="020B0502020202020204" pitchFamily="34" charset="0"/>
              </a:rPr>
              <a:t>#20</a:t>
            </a:r>
          </a:p>
          <a:p>
            <a:pPr algn="ctr"/>
            <a:br>
              <a:rPr lang="es-MX" sz="1200" dirty="0">
                <a:latin typeface="Century Gothic" panose="020B0502020202020204" pitchFamily="34" charset="0"/>
              </a:rPr>
            </a:br>
            <a:r>
              <a:rPr lang="es-MX" sz="1200" b="1" dirty="0">
                <a:latin typeface="Century Gothic" panose="020B0502020202020204" pitchFamily="34" charset="0"/>
              </a:rPr>
              <a:t>Grado: </a:t>
            </a:r>
            <a:r>
              <a:rPr lang="es-MX" sz="1200" dirty="0">
                <a:latin typeface="Century Gothic" panose="020B0502020202020204" pitchFamily="34" charset="0"/>
              </a:rPr>
              <a:t>1 </a:t>
            </a:r>
            <a:r>
              <a:rPr lang="es-MX" sz="1200" b="1" dirty="0">
                <a:latin typeface="Century Gothic" panose="020B0502020202020204" pitchFamily="34" charset="0"/>
              </a:rPr>
              <a:t>Sección: </a:t>
            </a:r>
            <a:r>
              <a:rPr lang="es-MX" sz="1200" dirty="0">
                <a:latin typeface="Century Gothic" panose="020B0502020202020204" pitchFamily="34" charset="0"/>
              </a:rPr>
              <a:t>C  </a:t>
            </a:r>
          </a:p>
          <a:p>
            <a:pPr algn="ctr"/>
            <a:r>
              <a:rPr lang="es-MX" sz="1200" dirty="0">
                <a:latin typeface="Century Gothic" panose="020B0502020202020204" pitchFamily="34" charset="0"/>
              </a:rPr>
              <a:t>2 de junio del 2021 </a:t>
            </a:r>
          </a:p>
          <a:p>
            <a:pPr algn="ctr"/>
            <a:r>
              <a:rPr lang="es-MX" sz="1200" b="1" dirty="0">
                <a:latin typeface="Century Gothic" panose="020B0502020202020204" pitchFamily="34" charset="0"/>
              </a:rPr>
              <a:t>Saltillo, Coahuila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8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060" name="Google Shape;4060;p81"/>
          <p:cNvGrpSpPr/>
          <p:nvPr/>
        </p:nvGrpSpPr>
        <p:grpSpPr>
          <a:xfrm>
            <a:off x="4034987" y="1980539"/>
            <a:ext cx="960819" cy="1259260"/>
            <a:chOff x="4874750" y="9112950"/>
            <a:chExt cx="1463325" cy="1917850"/>
          </a:xfrm>
        </p:grpSpPr>
        <p:sp>
          <p:nvSpPr>
            <p:cNvPr id="4061" name="Google Shape;4061;p81"/>
            <p:cNvSpPr/>
            <p:nvPr/>
          </p:nvSpPr>
          <p:spPr>
            <a:xfrm>
              <a:off x="4950750" y="10078950"/>
              <a:ext cx="316900" cy="762200"/>
            </a:xfrm>
            <a:custGeom>
              <a:avLst/>
              <a:gdLst/>
              <a:ahLst/>
              <a:cxnLst/>
              <a:rect l="l" t="t" r="r" b="b"/>
              <a:pathLst>
                <a:path w="12676" h="30488" extrusionOk="0">
                  <a:moveTo>
                    <a:pt x="7691" y="1"/>
                  </a:moveTo>
                  <a:cubicBezTo>
                    <a:pt x="7691" y="1"/>
                    <a:pt x="0" y="22372"/>
                    <a:pt x="639" y="30244"/>
                  </a:cubicBezTo>
                  <a:cubicBezTo>
                    <a:pt x="1500" y="30414"/>
                    <a:pt x="2317" y="30488"/>
                    <a:pt x="3086" y="30488"/>
                  </a:cubicBezTo>
                  <a:cubicBezTo>
                    <a:pt x="7964" y="30488"/>
                    <a:pt x="10913" y="27539"/>
                    <a:pt x="10913" y="27539"/>
                  </a:cubicBezTo>
                  <a:lnTo>
                    <a:pt x="12676" y="1794"/>
                  </a:lnTo>
                  <a:lnTo>
                    <a:pt x="769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81"/>
            <p:cNvSpPr/>
            <p:nvPr/>
          </p:nvSpPr>
          <p:spPr>
            <a:xfrm>
              <a:off x="5851225" y="10341875"/>
              <a:ext cx="447600" cy="519650"/>
            </a:xfrm>
            <a:custGeom>
              <a:avLst/>
              <a:gdLst/>
              <a:ahLst/>
              <a:cxnLst/>
              <a:rect l="l" t="t" r="r" b="b"/>
              <a:pathLst>
                <a:path w="17904" h="20786" extrusionOk="0">
                  <a:moveTo>
                    <a:pt x="15593" y="1"/>
                  </a:moveTo>
                  <a:cubicBezTo>
                    <a:pt x="14560" y="122"/>
                    <a:pt x="14195" y="1612"/>
                    <a:pt x="13982" y="2432"/>
                  </a:cubicBezTo>
                  <a:cubicBezTo>
                    <a:pt x="13770" y="3405"/>
                    <a:pt x="13800" y="4378"/>
                    <a:pt x="13952" y="5350"/>
                  </a:cubicBezTo>
                  <a:cubicBezTo>
                    <a:pt x="14226" y="7296"/>
                    <a:pt x="14955" y="9119"/>
                    <a:pt x="15563" y="10974"/>
                  </a:cubicBezTo>
                  <a:cubicBezTo>
                    <a:pt x="17634" y="17545"/>
                    <a:pt x="11453" y="17846"/>
                    <a:pt x="10303" y="17846"/>
                  </a:cubicBezTo>
                  <a:cubicBezTo>
                    <a:pt x="10187" y="17846"/>
                    <a:pt x="10122" y="17843"/>
                    <a:pt x="10122" y="17843"/>
                  </a:cubicBezTo>
                  <a:cubicBezTo>
                    <a:pt x="10122" y="17843"/>
                    <a:pt x="0" y="19788"/>
                    <a:pt x="10122" y="20731"/>
                  </a:cubicBezTo>
                  <a:cubicBezTo>
                    <a:pt x="10509" y="20766"/>
                    <a:pt x="10902" y="20786"/>
                    <a:pt x="11297" y="20786"/>
                  </a:cubicBezTo>
                  <a:cubicBezTo>
                    <a:pt x="13601" y="20786"/>
                    <a:pt x="15932" y="20105"/>
                    <a:pt x="17022" y="17873"/>
                  </a:cubicBezTo>
                  <a:cubicBezTo>
                    <a:pt x="17903" y="16110"/>
                    <a:pt x="17812" y="13952"/>
                    <a:pt x="17478" y="12068"/>
                  </a:cubicBezTo>
                  <a:cubicBezTo>
                    <a:pt x="17083" y="9758"/>
                    <a:pt x="15837" y="7721"/>
                    <a:pt x="15381" y="5411"/>
                  </a:cubicBezTo>
                  <a:cubicBezTo>
                    <a:pt x="15016" y="3618"/>
                    <a:pt x="14985" y="1733"/>
                    <a:pt x="15593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81"/>
            <p:cNvSpPr/>
            <p:nvPr/>
          </p:nvSpPr>
          <p:spPr>
            <a:xfrm>
              <a:off x="5127800" y="10009925"/>
              <a:ext cx="1050950" cy="951300"/>
            </a:xfrm>
            <a:custGeom>
              <a:avLst/>
              <a:gdLst/>
              <a:ahLst/>
              <a:cxnLst/>
              <a:rect l="l" t="t" r="r" b="b"/>
              <a:pathLst>
                <a:path w="42038" h="38052" extrusionOk="0">
                  <a:moveTo>
                    <a:pt x="8888" y="1"/>
                  </a:moveTo>
                  <a:cubicBezTo>
                    <a:pt x="6678" y="1"/>
                    <a:pt x="4862" y="744"/>
                    <a:pt x="3952" y="2731"/>
                  </a:cubicBezTo>
                  <a:cubicBezTo>
                    <a:pt x="3283" y="4160"/>
                    <a:pt x="2736" y="6136"/>
                    <a:pt x="2280" y="8415"/>
                  </a:cubicBezTo>
                  <a:cubicBezTo>
                    <a:pt x="669" y="16470"/>
                    <a:pt x="183" y="28233"/>
                    <a:pt x="61" y="32793"/>
                  </a:cubicBezTo>
                  <a:cubicBezTo>
                    <a:pt x="1" y="34009"/>
                    <a:pt x="1" y="34708"/>
                    <a:pt x="1" y="34708"/>
                  </a:cubicBezTo>
                  <a:cubicBezTo>
                    <a:pt x="1" y="34708"/>
                    <a:pt x="1399" y="34495"/>
                    <a:pt x="3405" y="34221"/>
                  </a:cubicBezTo>
                  <a:cubicBezTo>
                    <a:pt x="3679" y="34191"/>
                    <a:pt x="4013" y="34160"/>
                    <a:pt x="4317" y="34100"/>
                  </a:cubicBezTo>
                  <a:cubicBezTo>
                    <a:pt x="7186" y="33737"/>
                    <a:pt x="10899" y="33354"/>
                    <a:pt x="13570" y="33354"/>
                  </a:cubicBezTo>
                  <a:cubicBezTo>
                    <a:pt x="15596" y="33354"/>
                    <a:pt x="17022" y="33575"/>
                    <a:pt x="17022" y="34191"/>
                  </a:cubicBezTo>
                  <a:cubicBezTo>
                    <a:pt x="10670" y="34464"/>
                    <a:pt x="9332" y="38051"/>
                    <a:pt x="9332" y="38051"/>
                  </a:cubicBezTo>
                  <a:cubicBezTo>
                    <a:pt x="9332" y="38051"/>
                    <a:pt x="30062" y="37443"/>
                    <a:pt x="42038" y="37443"/>
                  </a:cubicBezTo>
                  <a:cubicBezTo>
                    <a:pt x="41773" y="17058"/>
                    <a:pt x="28545" y="16744"/>
                    <a:pt x="27481" y="16744"/>
                  </a:cubicBezTo>
                  <a:cubicBezTo>
                    <a:pt x="27448" y="16744"/>
                    <a:pt x="27426" y="16744"/>
                    <a:pt x="27418" y="16744"/>
                  </a:cubicBezTo>
                  <a:cubicBezTo>
                    <a:pt x="27174" y="16744"/>
                    <a:pt x="25533" y="6592"/>
                    <a:pt x="25533" y="6592"/>
                  </a:cubicBezTo>
                  <a:cubicBezTo>
                    <a:pt x="25533" y="6592"/>
                    <a:pt x="15467" y="1"/>
                    <a:pt x="8888" y="1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81"/>
            <p:cNvSpPr/>
            <p:nvPr/>
          </p:nvSpPr>
          <p:spPr>
            <a:xfrm>
              <a:off x="6183300" y="10231675"/>
              <a:ext cx="154775" cy="151000"/>
            </a:xfrm>
            <a:custGeom>
              <a:avLst/>
              <a:gdLst/>
              <a:ahLst/>
              <a:cxnLst/>
              <a:rect l="l" t="t" r="r" b="b"/>
              <a:pathLst>
                <a:path w="6191" h="6040" extrusionOk="0">
                  <a:moveTo>
                    <a:pt x="1644" y="1"/>
                  </a:moveTo>
                  <a:cubicBezTo>
                    <a:pt x="1633" y="1"/>
                    <a:pt x="1622" y="1"/>
                    <a:pt x="1611" y="1"/>
                  </a:cubicBezTo>
                  <a:cubicBezTo>
                    <a:pt x="0" y="32"/>
                    <a:pt x="1186" y="5351"/>
                    <a:pt x="1186" y="5351"/>
                  </a:cubicBezTo>
                  <a:cubicBezTo>
                    <a:pt x="1186" y="5351"/>
                    <a:pt x="3131" y="6040"/>
                    <a:pt x="4383" y="6040"/>
                  </a:cubicBezTo>
                  <a:cubicBezTo>
                    <a:pt x="5009" y="6040"/>
                    <a:pt x="5461" y="5868"/>
                    <a:pt x="5411" y="5351"/>
                  </a:cubicBezTo>
                  <a:cubicBezTo>
                    <a:pt x="5339" y="4634"/>
                    <a:pt x="4848" y="4445"/>
                    <a:pt x="4349" y="4445"/>
                  </a:cubicBezTo>
                  <a:cubicBezTo>
                    <a:pt x="3886" y="4445"/>
                    <a:pt x="3416" y="4608"/>
                    <a:pt x="3269" y="4664"/>
                  </a:cubicBezTo>
                  <a:lnTo>
                    <a:pt x="3269" y="4664"/>
                  </a:lnTo>
                  <a:cubicBezTo>
                    <a:pt x="3649" y="4513"/>
                    <a:pt x="6191" y="3464"/>
                    <a:pt x="5684" y="2676"/>
                  </a:cubicBezTo>
                  <a:cubicBezTo>
                    <a:pt x="5600" y="2545"/>
                    <a:pt x="5469" y="2490"/>
                    <a:pt x="5308" y="2490"/>
                  </a:cubicBezTo>
                  <a:cubicBezTo>
                    <a:pt x="4799" y="2490"/>
                    <a:pt x="3988" y="3041"/>
                    <a:pt x="3388" y="3511"/>
                  </a:cubicBezTo>
                  <a:lnTo>
                    <a:pt x="3388" y="3511"/>
                  </a:lnTo>
                  <a:cubicBezTo>
                    <a:pt x="4149" y="2796"/>
                    <a:pt x="5106" y="1649"/>
                    <a:pt x="4438" y="883"/>
                  </a:cubicBezTo>
                  <a:cubicBezTo>
                    <a:pt x="4325" y="756"/>
                    <a:pt x="4202" y="700"/>
                    <a:pt x="4073" y="700"/>
                  </a:cubicBezTo>
                  <a:cubicBezTo>
                    <a:pt x="3032" y="700"/>
                    <a:pt x="1611" y="4409"/>
                    <a:pt x="1611" y="4409"/>
                  </a:cubicBezTo>
                  <a:cubicBezTo>
                    <a:pt x="1611" y="4409"/>
                    <a:pt x="3201" y="1"/>
                    <a:pt x="164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81"/>
            <p:cNvSpPr/>
            <p:nvPr/>
          </p:nvSpPr>
          <p:spPr>
            <a:xfrm>
              <a:off x="4874750" y="9113150"/>
              <a:ext cx="1302500" cy="1193800"/>
            </a:xfrm>
            <a:custGeom>
              <a:avLst/>
              <a:gdLst/>
              <a:ahLst/>
              <a:cxnLst/>
              <a:rect l="l" t="t" r="r" b="b"/>
              <a:pathLst>
                <a:path w="52100" h="47752" extrusionOk="0">
                  <a:moveTo>
                    <a:pt x="28846" y="0"/>
                  </a:moveTo>
                  <a:cubicBezTo>
                    <a:pt x="27205" y="0"/>
                    <a:pt x="25624" y="30"/>
                    <a:pt x="24166" y="152"/>
                  </a:cubicBezTo>
                  <a:cubicBezTo>
                    <a:pt x="21855" y="334"/>
                    <a:pt x="19789" y="669"/>
                    <a:pt x="17904" y="1125"/>
                  </a:cubicBezTo>
                  <a:lnTo>
                    <a:pt x="18482" y="7325"/>
                  </a:lnTo>
                  <a:cubicBezTo>
                    <a:pt x="18482" y="7325"/>
                    <a:pt x="16840" y="3404"/>
                    <a:pt x="16080" y="1672"/>
                  </a:cubicBezTo>
                  <a:cubicBezTo>
                    <a:pt x="14013" y="2280"/>
                    <a:pt x="12190" y="3161"/>
                    <a:pt x="10609" y="4225"/>
                  </a:cubicBezTo>
                  <a:cubicBezTo>
                    <a:pt x="10366" y="4377"/>
                    <a:pt x="10123" y="4529"/>
                    <a:pt x="9910" y="4711"/>
                  </a:cubicBezTo>
                  <a:cubicBezTo>
                    <a:pt x="7478" y="6535"/>
                    <a:pt x="5655" y="8784"/>
                    <a:pt x="4287" y="11186"/>
                  </a:cubicBezTo>
                  <a:cubicBezTo>
                    <a:pt x="4135" y="11459"/>
                    <a:pt x="3983" y="11763"/>
                    <a:pt x="3831" y="12037"/>
                  </a:cubicBezTo>
                  <a:cubicBezTo>
                    <a:pt x="1" y="19575"/>
                    <a:pt x="366" y="28146"/>
                    <a:pt x="700" y="28694"/>
                  </a:cubicBezTo>
                  <a:lnTo>
                    <a:pt x="6688" y="26566"/>
                  </a:lnTo>
                  <a:lnTo>
                    <a:pt x="6688" y="26566"/>
                  </a:lnTo>
                  <a:lnTo>
                    <a:pt x="1764" y="30304"/>
                  </a:lnTo>
                  <a:cubicBezTo>
                    <a:pt x="3861" y="33283"/>
                    <a:pt x="6779" y="36353"/>
                    <a:pt x="10001" y="39089"/>
                  </a:cubicBezTo>
                  <a:cubicBezTo>
                    <a:pt x="10305" y="39302"/>
                    <a:pt x="10579" y="39545"/>
                    <a:pt x="10883" y="39788"/>
                  </a:cubicBezTo>
                  <a:cubicBezTo>
                    <a:pt x="11399" y="40244"/>
                    <a:pt x="11946" y="40639"/>
                    <a:pt x="12494" y="41065"/>
                  </a:cubicBezTo>
                  <a:cubicBezTo>
                    <a:pt x="12646" y="41186"/>
                    <a:pt x="12828" y="41338"/>
                    <a:pt x="13010" y="41460"/>
                  </a:cubicBezTo>
                  <a:cubicBezTo>
                    <a:pt x="13375" y="41733"/>
                    <a:pt x="13740" y="41976"/>
                    <a:pt x="14105" y="42250"/>
                  </a:cubicBezTo>
                  <a:cubicBezTo>
                    <a:pt x="14196" y="42311"/>
                    <a:pt x="14287" y="42372"/>
                    <a:pt x="14378" y="42432"/>
                  </a:cubicBezTo>
                  <a:cubicBezTo>
                    <a:pt x="15685" y="43344"/>
                    <a:pt x="17023" y="44195"/>
                    <a:pt x="18330" y="44925"/>
                  </a:cubicBezTo>
                  <a:cubicBezTo>
                    <a:pt x="18542" y="45046"/>
                    <a:pt x="18755" y="45168"/>
                    <a:pt x="18998" y="45289"/>
                  </a:cubicBezTo>
                  <a:cubicBezTo>
                    <a:pt x="20336" y="46019"/>
                    <a:pt x="21643" y="46657"/>
                    <a:pt x="22889" y="47144"/>
                  </a:cubicBezTo>
                  <a:cubicBezTo>
                    <a:pt x="23679" y="45168"/>
                    <a:pt x="25655" y="40548"/>
                    <a:pt x="26384" y="38815"/>
                  </a:cubicBezTo>
                  <a:cubicBezTo>
                    <a:pt x="26567" y="38390"/>
                    <a:pt x="26688" y="38116"/>
                    <a:pt x="26688" y="38116"/>
                  </a:cubicBezTo>
                  <a:lnTo>
                    <a:pt x="26688" y="47752"/>
                  </a:lnTo>
                  <a:cubicBezTo>
                    <a:pt x="29850" y="46657"/>
                    <a:pt x="40397" y="42523"/>
                    <a:pt x="44835" y="40761"/>
                  </a:cubicBezTo>
                  <a:lnTo>
                    <a:pt x="44561" y="35988"/>
                  </a:lnTo>
                  <a:lnTo>
                    <a:pt x="46871" y="39879"/>
                  </a:lnTo>
                  <a:lnTo>
                    <a:pt x="46871" y="39879"/>
                  </a:lnTo>
                  <a:cubicBezTo>
                    <a:pt x="47114" y="38542"/>
                    <a:pt x="52099" y="12432"/>
                    <a:pt x="39394" y="3222"/>
                  </a:cubicBezTo>
                  <a:lnTo>
                    <a:pt x="32220" y="11064"/>
                  </a:lnTo>
                  <a:cubicBezTo>
                    <a:pt x="32220" y="11064"/>
                    <a:pt x="34530" y="4012"/>
                    <a:pt x="35533" y="1185"/>
                  </a:cubicBezTo>
                  <a:cubicBezTo>
                    <a:pt x="33619" y="456"/>
                    <a:pt x="31400" y="61"/>
                    <a:pt x="28846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81"/>
            <p:cNvSpPr/>
            <p:nvPr/>
          </p:nvSpPr>
          <p:spPr>
            <a:xfrm>
              <a:off x="5472800" y="9112950"/>
              <a:ext cx="647450" cy="1194000"/>
            </a:xfrm>
            <a:custGeom>
              <a:avLst/>
              <a:gdLst/>
              <a:ahLst/>
              <a:cxnLst/>
              <a:rect l="l" t="t" r="r" b="b"/>
              <a:pathLst>
                <a:path w="25898" h="47760" extrusionOk="0">
                  <a:moveTo>
                    <a:pt x="4075" y="0"/>
                  </a:moveTo>
                  <a:cubicBezTo>
                    <a:pt x="2723" y="0"/>
                    <a:pt x="1452" y="59"/>
                    <a:pt x="244" y="160"/>
                  </a:cubicBezTo>
                  <a:cubicBezTo>
                    <a:pt x="426" y="768"/>
                    <a:pt x="760" y="1406"/>
                    <a:pt x="882" y="1862"/>
                  </a:cubicBezTo>
                  <a:cubicBezTo>
                    <a:pt x="1794" y="4993"/>
                    <a:pt x="1733" y="8397"/>
                    <a:pt x="669" y="11467"/>
                  </a:cubicBezTo>
                  <a:cubicBezTo>
                    <a:pt x="365" y="12349"/>
                    <a:pt x="0" y="13321"/>
                    <a:pt x="395" y="14142"/>
                  </a:cubicBezTo>
                  <a:cubicBezTo>
                    <a:pt x="639" y="14689"/>
                    <a:pt x="1186" y="15023"/>
                    <a:pt x="1672" y="15327"/>
                  </a:cubicBezTo>
                  <a:cubicBezTo>
                    <a:pt x="2918" y="16087"/>
                    <a:pt x="4134" y="16817"/>
                    <a:pt x="5411" y="17486"/>
                  </a:cubicBezTo>
                  <a:cubicBezTo>
                    <a:pt x="6566" y="18124"/>
                    <a:pt x="7751" y="18762"/>
                    <a:pt x="8694" y="19704"/>
                  </a:cubicBezTo>
                  <a:cubicBezTo>
                    <a:pt x="10061" y="21103"/>
                    <a:pt x="10730" y="23078"/>
                    <a:pt x="10639" y="25024"/>
                  </a:cubicBezTo>
                  <a:cubicBezTo>
                    <a:pt x="10548" y="26969"/>
                    <a:pt x="9727" y="28853"/>
                    <a:pt x="8481" y="30343"/>
                  </a:cubicBezTo>
                  <a:cubicBezTo>
                    <a:pt x="7295" y="31802"/>
                    <a:pt x="5441" y="31863"/>
                    <a:pt x="4681" y="33565"/>
                  </a:cubicBezTo>
                  <a:cubicBezTo>
                    <a:pt x="3861" y="35449"/>
                    <a:pt x="2766" y="38124"/>
                    <a:pt x="2766" y="38124"/>
                  </a:cubicBezTo>
                  <a:lnTo>
                    <a:pt x="2766" y="47760"/>
                  </a:lnTo>
                  <a:cubicBezTo>
                    <a:pt x="3709" y="47456"/>
                    <a:pt x="5320" y="46848"/>
                    <a:pt x="7204" y="46118"/>
                  </a:cubicBezTo>
                  <a:cubicBezTo>
                    <a:pt x="7508" y="45997"/>
                    <a:pt x="7812" y="45875"/>
                    <a:pt x="8146" y="45753"/>
                  </a:cubicBezTo>
                  <a:cubicBezTo>
                    <a:pt x="10365" y="44902"/>
                    <a:pt x="12888" y="43930"/>
                    <a:pt x="15229" y="43018"/>
                  </a:cubicBezTo>
                  <a:cubicBezTo>
                    <a:pt x="15563" y="42866"/>
                    <a:pt x="15897" y="42744"/>
                    <a:pt x="16262" y="42592"/>
                  </a:cubicBezTo>
                  <a:cubicBezTo>
                    <a:pt x="18055" y="41893"/>
                    <a:pt x="19697" y="41224"/>
                    <a:pt x="20913" y="40769"/>
                  </a:cubicBezTo>
                  <a:lnTo>
                    <a:pt x="20639" y="35996"/>
                  </a:lnTo>
                  <a:lnTo>
                    <a:pt x="22949" y="39887"/>
                  </a:lnTo>
                  <a:cubicBezTo>
                    <a:pt x="24651" y="36088"/>
                    <a:pt x="25897" y="30282"/>
                    <a:pt x="25594" y="24142"/>
                  </a:cubicBezTo>
                  <a:cubicBezTo>
                    <a:pt x="25594" y="23929"/>
                    <a:pt x="25594" y="23686"/>
                    <a:pt x="25563" y="23473"/>
                  </a:cubicBezTo>
                  <a:cubicBezTo>
                    <a:pt x="25533" y="22926"/>
                    <a:pt x="25472" y="22379"/>
                    <a:pt x="25411" y="21832"/>
                  </a:cubicBezTo>
                  <a:cubicBezTo>
                    <a:pt x="25381" y="21559"/>
                    <a:pt x="25350" y="21285"/>
                    <a:pt x="25320" y="21042"/>
                  </a:cubicBezTo>
                  <a:cubicBezTo>
                    <a:pt x="24651" y="16057"/>
                    <a:pt x="22919" y="11102"/>
                    <a:pt x="19545" y="7029"/>
                  </a:cubicBezTo>
                  <a:cubicBezTo>
                    <a:pt x="19302" y="6725"/>
                    <a:pt x="19058" y="6422"/>
                    <a:pt x="18754" y="6148"/>
                  </a:cubicBezTo>
                  <a:cubicBezTo>
                    <a:pt x="17782" y="5084"/>
                    <a:pt x="16688" y="4081"/>
                    <a:pt x="15472" y="3200"/>
                  </a:cubicBezTo>
                  <a:lnTo>
                    <a:pt x="8268" y="11072"/>
                  </a:lnTo>
                  <a:cubicBezTo>
                    <a:pt x="8268" y="11072"/>
                    <a:pt x="10608" y="4020"/>
                    <a:pt x="11611" y="1163"/>
                  </a:cubicBezTo>
                  <a:cubicBezTo>
                    <a:pt x="9697" y="464"/>
                    <a:pt x="7478" y="38"/>
                    <a:pt x="4924" y="8"/>
                  </a:cubicBezTo>
                  <a:cubicBezTo>
                    <a:pt x="4638" y="3"/>
                    <a:pt x="4354" y="0"/>
                    <a:pt x="407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81"/>
            <p:cNvSpPr/>
            <p:nvPr/>
          </p:nvSpPr>
          <p:spPr>
            <a:xfrm>
              <a:off x="5133125" y="9442825"/>
              <a:ext cx="764475" cy="523875"/>
            </a:xfrm>
            <a:custGeom>
              <a:avLst/>
              <a:gdLst/>
              <a:ahLst/>
              <a:cxnLst/>
              <a:rect l="l" t="t" r="r" b="b"/>
              <a:pathLst>
                <a:path w="30579" h="20955" extrusionOk="0">
                  <a:moveTo>
                    <a:pt x="15145" y="1"/>
                  </a:moveTo>
                  <a:cubicBezTo>
                    <a:pt x="14688" y="1"/>
                    <a:pt x="14237" y="23"/>
                    <a:pt x="13800" y="66"/>
                  </a:cubicBezTo>
                  <a:cubicBezTo>
                    <a:pt x="6991" y="673"/>
                    <a:pt x="1307" y="5993"/>
                    <a:pt x="517" y="13044"/>
                  </a:cubicBezTo>
                  <a:cubicBezTo>
                    <a:pt x="0" y="17725"/>
                    <a:pt x="9666" y="20795"/>
                    <a:pt x="18025" y="20947"/>
                  </a:cubicBezTo>
                  <a:cubicBezTo>
                    <a:pt x="18262" y="20952"/>
                    <a:pt x="18498" y="20955"/>
                    <a:pt x="18732" y="20955"/>
                  </a:cubicBezTo>
                  <a:cubicBezTo>
                    <a:pt x="24398" y="20955"/>
                    <a:pt x="29316" y="19537"/>
                    <a:pt x="29667" y="16297"/>
                  </a:cubicBezTo>
                  <a:cubicBezTo>
                    <a:pt x="30579" y="8272"/>
                    <a:pt x="24773" y="1008"/>
                    <a:pt x="16748" y="96"/>
                  </a:cubicBezTo>
                  <a:cubicBezTo>
                    <a:pt x="16211" y="31"/>
                    <a:pt x="15673" y="1"/>
                    <a:pt x="15145" y="1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81"/>
            <p:cNvSpPr/>
            <p:nvPr/>
          </p:nvSpPr>
          <p:spPr>
            <a:xfrm>
              <a:off x="5263825" y="9629100"/>
              <a:ext cx="101850" cy="123275"/>
            </a:xfrm>
            <a:custGeom>
              <a:avLst/>
              <a:gdLst/>
              <a:ahLst/>
              <a:cxnLst/>
              <a:rect l="l" t="t" r="r" b="b"/>
              <a:pathLst>
                <a:path w="4074" h="4931" extrusionOk="0">
                  <a:moveTo>
                    <a:pt x="912" y="1"/>
                  </a:moveTo>
                  <a:lnTo>
                    <a:pt x="912" y="1"/>
                  </a:lnTo>
                  <a:cubicBezTo>
                    <a:pt x="487" y="730"/>
                    <a:pt x="213" y="1520"/>
                    <a:pt x="92" y="2372"/>
                  </a:cubicBezTo>
                  <a:cubicBezTo>
                    <a:pt x="1" y="2767"/>
                    <a:pt x="1" y="3223"/>
                    <a:pt x="92" y="3709"/>
                  </a:cubicBezTo>
                  <a:cubicBezTo>
                    <a:pt x="122" y="3952"/>
                    <a:pt x="213" y="4195"/>
                    <a:pt x="396" y="4438"/>
                  </a:cubicBezTo>
                  <a:cubicBezTo>
                    <a:pt x="608" y="4712"/>
                    <a:pt x="943" y="4894"/>
                    <a:pt x="1247" y="4925"/>
                  </a:cubicBezTo>
                  <a:cubicBezTo>
                    <a:pt x="1290" y="4929"/>
                    <a:pt x="1333" y="4931"/>
                    <a:pt x="1375" y="4931"/>
                  </a:cubicBezTo>
                  <a:cubicBezTo>
                    <a:pt x="1659" y="4931"/>
                    <a:pt x="1916" y="4844"/>
                    <a:pt x="2128" y="4712"/>
                  </a:cubicBezTo>
                  <a:cubicBezTo>
                    <a:pt x="2371" y="4590"/>
                    <a:pt x="2523" y="4408"/>
                    <a:pt x="2706" y="4226"/>
                  </a:cubicBezTo>
                  <a:cubicBezTo>
                    <a:pt x="2979" y="3861"/>
                    <a:pt x="3222" y="3496"/>
                    <a:pt x="3405" y="3131"/>
                  </a:cubicBezTo>
                  <a:cubicBezTo>
                    <a:pt x="3770" y="2341"/>
                    <a:pt x="3982" y="1551"/>
                    <a:pt x="4074" y="700"/>
                  </a:cubicBezTo>
                  <a:lnTo>
                    <a:pt x="4074" y="700"/>
                  </a:lnTo>
                  <a:cubicBezTo>
                    <a:pt x="3587" y="1399"/>
                    <a:pt x="3192" y="2098"/>
                    <a:pt x="2736" y="2736"/>
                  </a:cubicBezTo>
                  <a:cubicBezTo>
                    <a:pt x="2493" y="3040"/>
                    <a:pt x="2280" y="3344"/>
                    <a:pt x="2007" y="3587"/>
                  </a:cubicBezTo>
                  <a:cubicBezTo>
                    <a:pt x="1784" y="3810"/>
                    <a:pt x="1536" y="3956"/>
                    <a:pt x="1379" y="3956"/>
                  </a:cubicBezTo>
                  <a:cubicBezTo>
                    <a:pt x="1365" y="3956"/>
                    <a:pt x="1351" y="3955"/>
                    <a:pt x="1338" y="3952"/>
                  </a:cubicBezTo>
                  <a:cubicBezTo>
                    <a:pt x="1277" y="3922"/>
                    <a:pt x="1216" y="3891"/>
                    <a:pt x="1156" y="3831"/>
                  </a:cubicBezTo>
                  <a:cubicBezTo>
                    <a:pt x="1095" y="3770"/>
                    <a:pt x="1034" y="3648"/>
                    <a:pt x="973" y="3496"/>
                  </a:cubicBezTo>
                  <a:cubicBezTo>
                    <a:pt x="882" y="3192"/>
                    <a:pt x="852" y="2797"/>
                    <a:pt x="852" y="2402"/>
                  </a:cubicBezTo>
                  <a:cubicBezTo>
                    <a:pt x="821" y="1642"/>
                    <a:pt x="882" y="821"/>
                    <a:pt x="91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81"/>
            <p:cNvSpPr/>
            <p:nvPr/>
          </p:nvSpPr>
          <p:spPr>
            <a:xfrm>
              <a:off x="5155925" y="9723325"/>
              <a:ext cx="120850" cy="120850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32" y="1"/>
                  </a:moveTo>
                  <a:cubicBezTo>
                    <a:pt x="1095" y="1"/>
                    <a:pt x="0" y="1095"/>
                    <a:pt x="0" y="2432"/>
                  </a:cubicBezTo>
                  <a:cubicBezTo>
                    <a:pt x="0" y="3739"/>
                    <a:pt x="1095" y="4834"/>
                    <a:pt x="2432" y="4834"/>
                  </a:cubicBezTo>
                  <a:cubicBezTo>
                    <a:pt x="3739" y="4834"/>
                    <a:pt x="4833" y="3739"/>
                    <a:pt x="4833" y="2432"/>
                  </a:cubicBezTo>
                  <a:cubicBezTo>
                    <a:pt x="4833" y="1095"/>
                    <a:pt x="3739" y="1"/>
                    <a:pt x="243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81"/>
            <p:cNvSpPr/>
            <p:nvPr/>
          </p:nvSpPr>
          <p:spPr>
            <a:xfrm>
              <a:off x="5788025" y="9423125"/>
              <a:ext cx="230400" cy="186650"/>
            </a:xfrm>
            <a:custGeom>
              <a:avLst/>
              <a:gdLst/>
              <a:ahLst/>
              <a:cxnLst/>
              <a:rect l="l" t="t" r="r" b="b"/>
              <a:pathLst>
                <a:path w="9216" h="7466" extrusionOk="0">
                  <a:moveTo>
                    <a:pt x="5746" y="0"/>
                  </a:moveTo>
                  <a:cubicBezTo>
                    <a:pt x="2898" y="0"/>
                    <a:pt x="0" y="3022"/>
                    <a:pt x="1708" y="5808"/>
                  </a:cubicBezTo>
                  <a:cubicBezTo>
                    <a:pt x="2133" y="6538"/>
                    <a:pt x="2650" y="7267"/>
                    <a:pt x="3531" y="7389"/>
                  </a:cubicBezTo>
                  <a:cubicBezTo>
                    <a:pt x="3794" y="7441"/>
                    <a:pt x="4071" y="7466"/>
                    <a:pt x="4354" y="7466"/>
                  </a:cubicBezTo>
                  <a:cubicBezTo>
                    <a:pt x="5053" y="7466"/>
                    <a:pt x="5783" y="7314"/>
                    <a:pt x="6389" y="7054"/>
                  </a:cubicBezTo>
                  <a:cubicBezTo>
                    <a:pt x="7361" y="6659"/>
                    <a:pt x="8243" y="5930"/>
                    <a:pt x="8668" y="4987"/>
                  </a:cubicBezTo>
                  <a:cubicBezTo>
                    <a:pt x="8820" y="4683"/>
                    <a:pt x="8911" y="4349"/>
                    <a:pt x="8972" y="4015"/>
                  </a:cubicBezTo>
                  <a:cubicBezTo>
                    <a:pt x="9215" y="2951"/>
                    <a:pt x="9063" y="1674"/>
                    <a:pt x="8243" y="884"/>
                  </a:cubicBezTo>
                  <a:cubicBezTo>
                    <a:pt x="7635" y="276"/>
                    <a:pt x="6723" y="33"/>
                    <a:pt x="5872" y="2"/>
                  </a:cubicBezTo>
                  <a:cubicBezTo>
                    <a:pt x="5830" y="1"/>
                    <a:pt x="5788" y="0"/>
                    <a:pt x="5746" y="0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81"/>
            <p:cNvSpPr/>
            <p:nvPr/>
          </p:nvSpPr>
          <p:spPr>
            <a:xfrm>
              <a:off x="5855775" y="9469850"/>
              <a:ext cx="118500" cy="95475"/>
            </a:xfrm>
            <a:custGeom>
              <a:avLst/>
              <a:gdLst/>
              <a:ahLst/>
              <a:cxnLst/>
              <a:rect l="l" t="t" r="r" b="b"/>
              <a:pathLst>
                <a:path w="4740" h="3819" extrusionOk="0">
                  <a:moveTo>
                    <a:pt x="3078" y="0"/>
                  </a:moveTo>
                  <a:cubicBezTo>
                    <a:pt x="1879" y="0"/>
                    <a:pt x="1" y="3392"/>
                    <a:pt x="1" y="3392"/>
                  </a:cubicBezTo>
                  <a:cubicBezTo>
                    <a:pt x="532" y="3695"/>
                    <a:pt x="1135" y="3819"/>
                    <a:pt x="1727" y="3819"/>
                  </a:cubicBezTo>
                  <a:cubicBezTo>
                    <a:pt x="3271" y="3819"/>
                    <a:pt x="4739" y="2979"/>
                    <a:pt x="4651" y="2298"/>
                  </a:cubicBezTo>
                  <a:cubicBezTo>
                    <a:pt x="4578" y="1856"/>
                    <a:pt x="4113" y="1743"/>
                    <a:pt x="3652" y="1743"/>
                  </a:cubicBezTo>
                  <a:cubicBezTo>
                    <a:pt x="3161" y="1743"/>
                    <a:pt x="2676" y="1872"/>
                    <a:pt x="2676" y="1872"/>
                  </a:cubicBezTo>
                  <a:cubicBezTo>
                    <a:pt x="2676" y="1872"/>
                    <a:pt x="4408" y="322"/>
                    <a:pt x="3223" y="18"/>
                  </a:cubicBezTo>
                  <a:cubicBezTo>
                    <a:pt x="3176" y="6"/>
                    <a:pt x="3127" y="0"/>
                    <a:pt x="307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81"/>
            <p:cNvSpPr/>
            <p:nvPr/>
          </p:nvSpPr>
          <p:spPr>
            <a:xfrm>
              <a:off x="5478125" y="9443400"/>
              <a:ext cx="419475" cy="523300"/>
            </a:xfrm>
            <a:custGeom>
              <a:avLst/>
              <a:gdLst/>
              <a:ahLst/>
              <a:cxnLst/>
              <a:rect l="l" t="t" r="r" b="b"/>
              <a:pathLst>
                <a:path w="16779" h="20932" extrusionOk="0">
                  <a:moveTo>
                    <a:pt x="1299" y="0"/>
                  </a:moveTo>
                  <a:cubicBezTo>
                    <a:pt x="859" y="0"/>
                    <a:pt x="424" y="15"/>
                    <a:pt x="0" y="43"/>
                  </a:cubicBezTo>
                  <a:cubicBezTo>
                    <a:pt x="2401" y="1076"/>
                    <a:pt x="7052" y="4146"/>
                    <a:pt x="6353" y="11775"/>
                  </a:cubicBezTo>
                  <a:cubicBezTo>
                    <a:pt x="5927" y="16183"/>
                    <a:pt x="5046" y="19070"/>
                    <a:pt x="4225" y="20924"/>
                  </a:cubicBezTo>
                  <a:cubicBezTo>
                    <a:pt x="4462" y="20929"/>
                    <a:pt x="4698" y="20932"/>
                    <a:pt x="4932" y="20932"/>
                  </a:cubicBezTo>
                  <a:cubicBezTo>
                    <a:pt x="10598" y="20932"/>
                    <a:pt x="15516" y="19514"/>
                    <a:pt x="15867" y="16274"/>
                  </a:cubicBezTo>
                  <a:cubicBezTo>
                    <a:pt x="16779" y="8249"/>
                    <a:pt x="10973" y="985"/>
                    <a:pt x="2918" y="73"/>
                  </a:cubicBezTo>
                  <a:cubicBezTo>
                    <a:pt x="2383" y="23"/>
                    <a:pt x="1838" y="0"/>
                    <a:pt x="12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81"/>
            <p:cNvSpPr/>
            <p:nvPr/>
          </p:nvSpPr>
          <p:spPr>
            <a:xfrm>
              <a:off x="5652125" y="9684575"/>
              <a:ext cx="96525" cy="107500"/>
            </a:xfrm>
            <a:custGeom>
              <a:avLst/>
              <a:gdLst/>
              <a:ahLst/>
              <a:cxnLst/>
              <a:rect l="l" t="t" r="r" b="b"/>
              <a:pathLst>
                <a:path w="3861" h="4300" extrusionOk="0">
                  <a:moveTo>
                    <a:pt x="365" y="1"/>
                  </a:moveTo>
                  <a:cubicBezTo>
                    <a:pt x="92" y="700"/>
                    <a:pt x="1" y="1490"/>
                    <a:pt x="62" y="2280"/>
                  </a:cubicBezTo>
                  <a:cubicBezTo>
                    <a:pt x="122" y="2675"/>
                    <a:pt x="213" y="3101"/>
                    <a:pt x="457" y="3496"/>
                  </a:cubicBezTo>
                  <a:cubicBezTo>
                    <a:pt x="517" y="3587"/>
                    <a:pt x="578" y="3709"/>
                    <a:pt x="669" y="3800"/>
                  </a:cubicBezTo>
                  <a:cubicBezTo>
                    <a:pt x="761" y="3891"/>
                    <a:pt x="852" y="3952"/>
                    <a:pt x="973" y="4043"/>
                  </a:cubicBezTo>
                  <a:cubicBezTo>
                    <a:pt x="1065" y="4104"/>
                    <a:pt x="1217" y="4165"/>
                    <a:pt x="1338" y="4226"/>
                  </a:cubicBezTo>
                  <a:cubicBezTo>
                    <a:pt x="1460" y="4256"/>
                    <a:pt x="1581" y="4256"/>
                    <a:pt x="1703" y="4286"/>
                  </a:cubicBezTo>
                  <a:cubicBezTo>
                    <a:pt x="1754" y="4296"/>
                    <a:pt x="1801" y="4300"/>
                    <a:pt x="1846" y="4300"/>
                  </a:cubicBezTo>
                  <a:cubicBezTo>
                    <a:pt x="1936" y="4300"/>
                    <a:pt x="2017" y="4286"/>
                    <a:pt x="2098" y="4286"/>
                  </a:cubicBezTo>
                  <a:cubicBezTo>
                    <a:pt x="2220" y="4256"/>
                    <a:pt x="2341" y="4256"/>
                    <a:pt x="2463" y="4195"/>
                  </a:cubicBezTo>
                  <a:cubicBezTo>
                    <a:pt x="2706" y="4104"/>
                    <a:pt x="2919" y="3952"/>
                    <a:pt x="3101" y="3770"/>
                  </a:cubicBezTo>
                  <a:cubicBezTo>
                    <a:pt x="3435" y="3405"/>
                    <a:pt x="3587" y="3010"/>
                    <a:pt x="3679" y="2615"/>
                  </a:cubicBezTo>
                  <a:cubicBezTo>
                    <a:pt x="3861" y="1824"/>
                    <a:pt x="3800" y="1034"/>
                    <a:pt x="3587" y="274"/>
                  </a:cubicBezTo>
                  <a:cubicBezTo>
                    <a:pt x="3405" y="1034"/>
                    <a:pt x="3223" y="1764"/>
                    <a:pt x="2949" y="2371"/>
                  </a:cubicBezTo>
                  <a:cubicBezTo>
                    <a:pt x="2797" y="2675"/>
                    <a:pt x="2645" y="2949"/>
                    <a:pt x="2432" y="3101"/>
                  </a:cubicBezTo>
                  <a:cubicBezTo>
                    <a:pt x="2250" y="3253"/>
                    <a:pt x="2037" y="3314"/>
                    <a:pt x="1794" y="3314"/>
                  </a:cubicBezTo>
                  <a:cubicBezTo>
                    <a:pt x="1551" y="3283"/>
                    <a:pt x="1399" y="3192"/>
                    <a:pt x="1217" y="2979"/>
                  </a:cubicBezTo>
                  <a:cubicBezTo>
                    <a:pt x="1034" y="2767"/>
                    <a:pt x="943" y="2463"/>
                    <a:pt x="821" y="2128"/>
                  </a:cubicBezTo>
                  <a:cubicBezTo>
                    <a:pt x="639" y="1460"/>
                    <a:pt x="487" y="730"/>
                    <a:pt x="3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81"/>
            <p:cNvSpPr/>
            <p:nvPr/>
          </p:nvSpPr>
          <p:spPr>
            <a:xfrm>
              <a:off x="5707600" y="9790950"/>
              <a:ext cx="120850" cy="120100"/>
            </a:xfrm>
            <a:custGeom>
              <a:avLst/>
              <a:gdLst/>
              <a:ahLst/>
              <a:cxnLst/>
              <a:rect l="l" t="t" r="r" b="b"/>
              <a:pathLst>
                <a:path w="4834" h="4804" extrusionOk="0">
                  <a:moveTo>
                    <a:pt x="2432" y="1"/>
                  </a:moveTo>
                  <a:cubicBezTo>
                    <a:pt x="1095" y="1"/>
                    <a:pt x="1" y="1065"/>
                    <a:pt x="1" y="2402"/>
                  </a:cubicBezTo>
                  <a:cubicBezTo>
                    <a:pt x="1" y="3740"/>
                    <a:pt x="1095" y="4803"/>
                    <a:pt x="2432" y="4803"/>
                  </a:cubicBezTo>
                  <a:cubicBezTo>
                    <a:pt x="3739" y="4803"/>
                    <a:pt x="4834" y="3740"/>
                    <a:pt x="4834" y="2402"/>
                  </a:cubicBezTo>
                  <a:cubicBezTo>
                    <a:pt x="4834" y="1065"/>
                    <a:pt x="3739" y="1"/>
                    <a:pt x="243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81"/>
            <p:cNvSpPr/>
            <p:nvPr/>
          </p:nvSpPr>
          <p:spPr>
            <a:xfrm>
              <a:off x="5445450" y="9581200"/>
              <a:ext cx="147425" cy="195775"/>
            </a:xfrm>
            <a:custGeom>
              <a:avLst/>
              <a:gdLst/>
              <a:ahLst/>
              <a:cxnLst/>
              <a:rect l="l" t="t" r="r" b="b"/>
              <a:pathLst>
                <a:path w="5897" h="7831" extrusionOk="0">
                  <a:moveTo>
                    <a:pt x="3752" y="0"/>
                  </a:moveTo>
                  <a:cubicBezTo>
                    <a:pt x="1971" y="0"/>
                    <a:pt x="0" y="6719"/>
                    <a:pt x="0" y="6719"/>
                  </a:cubicBezTo>
                  <a:cubicBezTo>
                    <a:pt x="0" y="6719"/>
                    <a:pt x="3125" y="7830"/>
                    <a:pt x="5113" y="7830"/>
                  </a:cubicBezTo>
                  <a:cubicBezTo>
                    <a:pt x="5403" y="7830"/>
                    <a:pt x="5669" y="7807"/>
                    <a:pt x="5897" y="7753"/>
                  </a:cubicBezTo>
                  <a:cubicBezTo>
                    <a:pt x="5897" y="7753"/>
                    <a:pt x="5593" y="123"/>
                    <a:pt x="3800" y="2"/>
                  </a:cubicBezTo>
                  <a:cubicBezTo>
                    <a:pt x="3784" y="1"/>
                    <a:pt x="3768" y="0"/>
                    <a:pt x="375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81"/>
            <p:cNvSpPr/>
            <p:nvPr/>
          </p:nvSpPr>
          <p:spPr>
            <a:xfrm>
              <a:off x="5377800" y="9767475"/>
              <a:ext cx="272825" cy="158900"/>
            </a:xfrm>
            <a:custGeom>
              <a:avLst/>
              <a:gdLst/>
              <a:ahLst/>
              <a:cxnLst/>
              <a:rect l="l" t="t" r="r" b="b"/>
              <a:pathLst>
                <a:path w="10913" h="6356" extrusionOk="0">
                  <a:moveTo>
                    <a:pt x="4436" y="1"/>
                  </a:moveTo>
                  <a:cubicBezTo>
                    <a:pt x="3855" y="1"/>
                    <a:pt x="3060" y="268"/>
                    <a:pt x="2098" y="1244"/>
                  </a:cubicBezTo>
                  <a:cubicBezTo>
                    <a:pt x="1" y="3402"/>
                    <a:pt x="1429" y="5590"/>
                    <a:pt x="2585" y="5773"/>
                  </a:cubicBezTo>
                  <a:cubicBezTo>
                    <a:pt x="2691" y="5788"/>
                    <a:pt x="2795" y="5795"/>
                    <a:pt x="2895" y="5795"/>
                  </a:cubicBezTo>
                  <a:cubicBezTo>
                    <a:pt x="4662" y="5795"/>
                    <a:pt x="5533" y="3645"/>
                    <a:pt x="5533" y="3645"/>
                  </a:cubicBezTo>
                  <a:cubicBezTo>
                    <a:pt x="5533" y="3645"/>
                    <a:pt x="5801" y="6355"/>
                    <a:pt x="7951" y="6355"/>
                  </a:cubicBezTo>
                  <a:cubicBezTo>
                    <a:pt x="8090" y="6355"/>
                    <a:pt x="8236" y="6344"/>
                    <a:pt x="8390" y="6320"/>
                  </a:cubicBezTo>
                  <a:cubicBezTo>
                    <a:pt x="10913" y="5894"/>
                    <a:pt x="9332" y="1001"/>
                    <a:pt x="7235" y="575"/>
                  </a:cubicBezTo>
                  <a:cubicBezTo>
                    <a:pt x="6268" y="368"/>
                    <a:pt x="5828" y="311"/>
                    <a:pt x="5636" y="311"/>
                  </a:cubicBezTo>
                  <a:cubicBezTo>
                    <a:pt x="5490" y="311"/>
                    <a:pt x="5488" y="344"/>
                    <a:pt x="5506" y="368"/>
                  </a:cubicBezTo>
                  <a:lnTo>
                    <a:pt x="5506" y="368"/>
                  </a:lnTo>
                  <a:cubicBezTo>
                    <a:pt x="5406" y="282"/>
                    <a:pt x="5033" y="1"/>
                    <a:pt x="4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81"/>
            <p:cNvSpPr/>
            <p:nvPr/>
          </p:nvSpPr>
          <p:spPr>
            <a:xfrm>
              <a:off x="5424925" y="9737275"/>
              <a:ext cx="171750" cy="75750"/>
            </a:xfrm>
            <a:custGeom>
              <a:avLst/>
              <a:gdLst/>
              <a:ahLst/>
              <a:cxnLst/>
              <a:rect l="l" t="t" r="r" b="b"/>
              <a:pathLst>
                <a:path w="6870" h="3030" extrusionOk="0">
                  <a:moveTo>
                    <a:pt x="1367" y="1"/>
                  </a:moveTo>
                  <a:cubicBezTo>
                    <a:pt x="1200" y="1"/>
                    <a:pt x="1045" y="34"/>
                    <a:pt x="912" y="111"/>
                  </a:cubicBezTo>
                  <a:cubicBezTo>
                    <a:pt x="0" y="628"/>
                    <a:pt x="3891" y="3029"/>
                    <a:pt x="3891" y="3029"/>
                  </a:cubicBezTo>
                  <a:cubicBezTo>
                    <a:pt x="3891" y="3029"/>
                    <a:pt x="6870" y="1753"/>
                    <a:pt x="6687" y="1054"/>
                  </a:cubicBezTo>
                  <a:cubicBezTo>
                    <a:pt x="6637" y="811"/>
                    <a:pt x="6282" y="729"/>
                    <a:pt x="5832" y="729"/>
                  </a:cubicBezTo>
                  <a:cubicBezTo>
                    <a:pt x="4931" y="729"/>
                    <a:pt x="3648" y="1054"/>
                    <a:pt x="3648" y="1054"/>
                  </a:cubicBezTo>
                  <a:cubicBezTo>
                    <a:pt x="3648" y="1054"/>
                    <a:pt x="2310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81"/>
            <p:cNvSpPr/>
            <p:nvPr/>
          </p:nvSpPr>
          <p:spPr>
            <a:xfrm>
              <a:off x="5433275" y="989050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92" y="1"/>
                  </a:moveTo>
                  <a:cubicBezTo>
                    <a:pt x="31" y="1"/>
                    <a:pt x="1" y="31"/>
                    <a:pt x="1" y="122"/>
                  </a:cubicBezTo>
                  <a:cubicBezTo>
                    <a:pt x="1" y="183"/>
                    <a:pt x="31" y="214"/>
                    <a:pt x="92" y="214"/>
                  </a:cubicBezTo>
                  <a:cubicBezTo>
                    <a:pt x="153" y="214"/>
                    <a:pt x="214" y="183"/>
                    <a:pt x="214" y="122"/>
                  </a:cubicBezTo>
                  <a:cubicBezTo>
                    <a:pt x="214" y="31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81"/>
            <p:cNvSpPr/>
            <p:nvPr/>
          </p:nvSpPr>
          <p:spPr>
            <a:xfrm>
              <a:off x="5435550" y="9841125"/>
              <a:ext cx="6125" cy="5325"/>
            </a:xfrm>
            <a:custGeom>
              <a:avLst/>
              <a:gdLst/>
              <a:ahLst/>
              <a:cxnLst/>
              <a:rect l="l" t="t" r="r" b="b"/>
              <a:pathLst>
                <a:path w="245" h="213" extrusionOk="0">
                  <a:moveTo>
                    <a:pt x="123" y="0"/>
                  </a:moveTo>
                  <a:cubicBezTo>
                    <a:pt x="62" y="0"/>
                    <a:pt x="1" y="61"/>
                    <a:pt x="1" y="122"/>
                  </a:cubicBezTo>
                  <a:cubicBezTo>
                    <a:pt x="1" y="182"/>
                    <a:pt x="62" y="213"/>
                    <a:pt x="123" y="213"/>
                  </a:cubicBezTo>
                  <a:cubicBezTo>
                    <a:pt x="183" y="213"/>
                    <a:pt x="244" y="182"/>
                    <a:pt x="244" y="122"/>
                  </a:cubicBezTo>
                  <a:cubicBezTo>
                    <a:pt x="244" y="61"/>
                    <a:pt x="183" y="0"/>
                    <a:pt x="1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81"/>
            <p:cNvSpPr/>
            <p:nvPr/>
          </p:nvSpPr>
          <p:spPr>
            <a:xfrm>
              <a:off x="5467475" y="9851000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0"/>
                    <a:pt x="1" y="61"/>
                    <a:pt x="1" y="122"/>
                  </a:cubicBezTo>
                  <a:cubicBezTo>
                    <a:pt x="1" y="183"/>
                    <a:pt x="61" y="213"/>
                    <a:pt x="122" y="213"/>
                  </a:cubicBezTo>
                  <a:cubicBezTo>
                    <a:pt x="183" y="213"/>
                    <a:pt x="213" y="183"/>
                    <a:pt x="213" y="122"/>
                  </a:cubicBezTo>
                  <a:cubicBezTo>
                    <a:pt x="213" y="61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81"/>
            <p:cNvSpPr/>
            <p:nvPr/>
          </p:nvSpPr>
          <p:spPr>
            <a:xfrm>
              <a:off x="5573100" y="9835800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0"/>
                    <a:pt x="1" y="31"/>
                    <a:pt x="1" y="91"/>
                  </a:cubicBezTo>
                  <a:cubicBezTo>
                    <a:pt x="1" y="152"/>
                    <a:pt x="61" y="213"/>
                    <a:pt x="122" y="213"/>
                  </a:cubicBezTo>
                  <a:cubicBezTo>
                    <a:pt x="183" y="213"/>
                    <a:pt x="213" y="152"/>
                    <a:pt x="213" y="91"/>
                  </a:cubicBezTo>
                  <a:cubicBezTo>
                    <a:pt x="213" y="31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81"/>
            <p:cNvSpPr/>
            <p:nvPr/>
          </p:nvSpPr>
          <p:spPr>
            <a:xfrm>
              <a:off x="5548025" y="9876075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0"/>
                    <a:pt x="1" y="31"/>
                    <a:pt x="1" y="91"/>
                  </a:cubicBezTo>
                  <a:cubicBezTo>
                    <a:pt x="1" y="152"/>
                    <a:pt x="61" y="213"/>
                    <a:pt x="122" y="213"/>
                  </a:cubicBezTo>
                  <a:cubicBezTo>
                    <a:pt x="183" y="213"/>
                    <a:pt x="213" y="152"/>
                    <a:pt x="213" y="91"/>
                  </a:cubicBezTo>
                  <a:cubicBezTo>
                    <a:pt x="213" y="31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81"/>
            <p:cNvSpPr/>
            <p:nvPr/>
          </p:nvSpPr>
          <p:spPr>
            <a:xfrm>
              <a:off x="5576150" y="9887475"/>
              <a:ext cx="5325" cy="5325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91" y="0"/>
                  </a:moveTo>
                  <a:cubicBezTo>
                    <a:pt x="31" y="0"/>
                    <a:pt x="0" y="61"/>
                    <a:pt x="0" y="122"/>
                  </a:cubicBezTo>
                  <a:cubicBezTo>
                    <a:pt x="0" y="183"/>
                    <a:pt x="31" y="213"/>
                    <a:pt x="91" y="213"/>
                  </a:cubicBezTo>
                  <a:cubicBezTo>
                    <a:pt x="152" y="213"/>
                    <a:pt x="213" y="183"/>
                    <a:pt x="213" y="122"/>
                  </a:cubicBezTo>
                  <a:cubicBezTo>
                    <a:pt x="213" y="61"/>
                    <a:pt x="152" y="0"/>
                    <a:pt x="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81"/>
            <p:cNvSpPr/>
            <p:nvPr/>
          </p:nvSpPr>
          <p:spPr>
            <a:xfrm>
              <a:off x="5380850" y="9379350"/>
              <a:ext cx="120850" cy="94750"/>
            </a:xfrm>
            <a:custGeom>
              <a:avLst/>
              <a:gdLst/>
              <a:ahLst/>
              <a:cxnLst/>
              <a:rect l="l" t="t" r="r" b="b"/>
              <a:pathLst>
                <a:path w="4834" h="3790" extrusionOk="0">
                  <a:moveTo>
                    <a:pt x="3773" y="0"/>
                  </a:moveTo>
                  <a:cubicBezTo>
                    <a:pt x="3023" y="0"/>
                    <a:pt x="3466" y="2848"/>
                    <a:pt x="3466" y="2848"/>
                  </a:cubicBezTo>
                  <a:cubicBezTo>
                    <a:pt x="3466" y="2848"/>
                    <a:pt x="2769" y="382"/>
                    <a:pt x="1915" y="382"/>
                  </a:cubicBezTo>
                  <a:cubicBezTo>
                    <a:pt x="1895" y="382"/>
                    <a:pt x="1875" y="383"/>
                    <a:pt x="1855" y="386"/>
                  </a:cubicBezTo>
                  <a:cubicBezTo>
                    <a:pt x="1220" y="495"/>
                    <a:pt x="2239" y="1896"/>
                    <a:pt x="2860" y="2672"/>
                  </a:cubicBezTo>
                  <a:lnTo>
                    <a:pt x="2860" y="2672"/>
                  </a:lnTo>
                  <a:cubicBezTo>
                    <a:pt x="2428" y="2193"/>
                    <a:pt x="1741" y="1549"/>
                    <a:pt x="1173" y="1549"/>
                  </a:cubicBezTo>
                  <a:cubicBezTo>
                    <a:pt x="1083" y="1549"/>
                    <a:pt x="995" y="1566"/>
                    <a:pt x="912" y="1601"/>
                  </a:cubicBezTo>
                  <a:cubicBezTo>
                    <a:pt x="0" y="1966"/>
                    <a:pt x="3678" y="3790"/>
                    <a:pt x="3678" y="3790"/>
                  </a:cubicBezTo>
                  <a:lnTo>
                    <a:pt x="3891" y="2605"/>
                  </a:lnTo>
                  <a:cubicBezTo>
                    <a:pt x="3891" y="2605"/>
                    <a:pt x="4833" y="325"/>
                    <a:pt x="3891" y="21"/>
                  </a:cubicBezTo>
                  <a:cubicBezTo>
                    <a:pt x="3849" y="7"/>
                    <a:pt x="3810" y="0"/>
                    <a:pt x="3773" y="0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81"/>
            <p:cNvSpPr/>
            <p:nvPr/>
          </p:nvSpPr>
          <p:spPr>
            <a:xfrm>
              <a:off x="5332975" y="10179275"/>
              <a:ext cx="46375" cy="66125"/>
            </a:xfrm>
            <a:custGeom>
              <a:avLst/>
              <a:gdLst/>
              <a:ahLst/>
              <a:cxnLst/>
              <a:rect l="l" t="t" r="r" b="b"/>
              <a:pathLst>
                <a:path w="1855" h="2645" extrusionOk="0">
                  <a:moveTo>
                    <a:pt x="1855" y="0"/>
                  </a:moveTo>
                  <a:lnTo>
                    <a:pt x="1" y="2280"/>
                  </a:lnTo>
                  <a:cubicBezTo>
                    <a:pt x="213" y="2401"/>
                    <a:pt x="426" y="2523"/>
                    <a:pt x="669" y="264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81"/>
            <p:cNvSpPr/>
            <p:nvPr/>
          </p:nvSpPr>
          <p:spPr>
            <a:xfrm>
              <a:off x="5200000" y="10031850"/>
              <a:ext cx="114775" cy="137550"/>
            </a:xfrm>
            <a:custGeom>
              <a:avLst/>
              <a:gdLst/>
              <a:ahLst/>
              <a:cxnLst/>
              <a:rect l="l" t="t" r="r" b="b"/>
              <a:pathLst>
                <a:path w="4591" h="5502" extrusionOk="0">
                  <a:moveTo>
                    <a:pt x="4590" y="0"/>
                  </a:moveTo>
                  <a:lnTo>
                    <a:pt x="0" y="4712"/>
                  </a:lnTo>
                  <a:cubicBezTo>
                    <a:pt x="365" y="4985"/>
                    <a:pt x="730" y="5228"/>
                    <a:pt x="1095" y="5502"/>
                  </a:cubicBezTo>
                  <a:lnTo>
                    <a:pt x="4590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81"/>
            <p:cNvSpPr/>
            <p:nvPr/>
          </p:nvSpPr>
          <p:spPr>
            <a:xfrm>
              <a:off x="5124775" y="10012850"/>
              <a:ext cx="122350" cy="95000"/>
            </a:xfrm>
            <a:custGeom>
              <a:avLst/>
              <a:gdLst/>
              <a:ahLst/>
              <a:cxnLst/>
              <a:rect l="l" t="t" r="r" b="b"/>
              <a:pathLst>
                <a:path w="4894" h="3800" extrusionOk="0">
                  <a:moveTo>
                    <a:pt x="4894" y="0"/>
                  </a:moveTo>
                  <a:lnTo>
                    <a:pt x="0" y="3070"/>
                  </a:lnTo>
                  <a:cubicBezTo>
                    <a:pt x="304" y="3314"/>
                    <a:pt x="608" y="3557"/>
                    <a:pt x="882" y="3800"/>
                  </a:cubicBezTo>
                  <a:lnTo>
                    <a:pt x="4894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81"/>
            <p:cNvSpPr/>
            <p:nvPr/>
          </p:nvSpPr>
          <p:spPr>
            <a:xfrm>
              <a:off x="4970500" y="9392775"/>
              <a:ext cx="125425" cy="76775"/>
            </a:xfrm>
            <a:custGeom>
              <a:avLst/>
              <a:gdLst/>
              <a:ahLst/>
              <a:cxnLst/>
              <a:rect l="l" t="t" r="r" b="b"/>
              <a:pathLst>
                <a:path w="5017" h="3071" extrusionOk="0">
                  <a:moveTo>
                    <a:pt x="457" y="1"/>
                  </a:moveTo>
                  <a:cubicBezTo>
                    <a:pt x="305" y="274"/>
                    <a:pt x="153" y="578"/>
                    <a:pt x="1" y="852"/>
                  </a:cubicBezTo>
                  <a:cubicBezTo>
                    <a:pt x="1673" y="1581"/>
                    <a:pt x="4651" y="2888"/>
                    <a:pt x="5016" y="3071"/>
                  </a:cubicBezTo>
                  <a:cubicBezTo>
                    <a:pt x="4682" y="2888"/>
                    <a:pt x="1855" y="943"/>
                    <a:pt x="45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81"/>
            <p:cNvSpPr/>
            <p:nvPr/>
          </p:nvSpPr>
          <p:spPr>
            <a:xfrm>
              <a:off x="5122475" y="9218000"/>
              <a:ext cx="80575" cy="101850"/>
            </a:xfrm>
            <a:custGeom>
              <a:avLst/>
              <a:gdLst/>
              <a:ahLst/>
              <a:cxnLst/>
              <a:rect l="l" t="t" r="r" b="b"/>
              <a:pathLst>
                <a:path w="3223" h="4074" extrusionOk="0">
                  <a:moveTo>
                    <a:pt x="700" y="1"/>
                  </a:moveTo>
                  <a:cubicBezTo>
                    <a:pt x="457" y="183"/>
                    <a:pt x="214" y="335"/>
                    <a:pt x="1" y="517"/>
                  </a:cubicBezTo>
                  <a:cubicBezTo>
                    <a:pt x="1034" y="1642"/>
                    <a:pt x="3071" y="3891"/>
                    <a:pt x="3223" y="4074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81"/>
            <p:cNvSpPr/>
            <p:nvPr/>
          </p:nvSpPr>
          <p:spPr>
            <a:xfrm>
              <a:off x="5056375" y="9366175"/>
              <a:ext cx="229500" cy="168750"/>
            </a:xfrm>
            <a:custGeom>
              <a:avLst/>
              <a:gdLst/>
              <a:ahLst/>
              <a:cxnLst/>
              <a:rect l="l" t="t" r="r" b="b"/>
              <a:pathLst>
                <a:path w="9180" h="6750" extrusionOk="0">
                  <a:moveTo>
                    <a:pt x="4742" y="1"/>
                  </a:moveTo>
                  <a:cubicBezTo>
                    <a:pt x="3830" y="1"/>
                    <a:pt x="2949" y="274"/>
                    <a:pt x="2128" y="730"/>
                  </a:cubicBezTo>
                  <a:cubicBezTo>
                    <a:pt x="1277" y="1217"/>
                    <a:pt x="456" y="1946"/>
                    <a:pt x="244" y="2919"/>
                  </a:cubicBezTo>
                  <a:cubicBezTo>
                    <a:pt x="0" y="4013"/>
                    <a:pt x="608" y="5198"/>
                    <a:pt x="1520" y="5837"/>
                  </a:cubicBezTo>
                  <a:cubicBezTo>
                    <a:pt x="2432" y="6505"/>
                    <a:pt x="3587" y="6718"/>
                    <a:pt x="4712" y="6749"/>
                  </a:cubicBezTo>
                  <a:cubicBezTo>
                    <a:pt x="4744" y="6749"/>
                    <a:pt x="4776" y="6750"/>
                    <a:pt x="4808" y="6750"/>
                  </a:cubicBezTo>
                  <a:cubicBezTo>
                    <a:pt x="5990" y="6750"/>
                    <a:pt x="7130" y="6205"/>
                    <a:pt x="7751" y="5198"/>
                  </a:cubicBezTo>
                  <a:cubicBezTo>
                    <a:pt x="9180" y="2919"/>
                    <a:pt x="7326" y="1"/>
                    <a:pt x="4742" y="1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81"/>
            <p:cNvSpPr/>
            <p:nvPr/>
          </p:nvSpPr>
          <p:spPr>
            <a:xfrm>
              <a:off x="5098925" y="9401775"/>
              <a:ext cx="117700" cy="90300"/>
            </a:xfrm>
            <a:custGeom>
              <a:avLst/>
              <a:gdLst/>
              <a:ahLst/>
              <a:cxnLst/>
              <a:rect l="l" t="t" r="r" b="b"/>
              <a:pathLst>
                <a:path w="4708" h="3612" extrusionOk="0">
                  <a:moveTo>
                    <a:pt x="3167" y="1"/>
                  </a:moveTo>
                  <a:cubicBezTo>
                    <a:pt x="3136" y="1"/>
                    <a:pt x="3104" y="2"/>
                    <a:pt x="3071" y="5"/>
                  </a:cubicBezTo>
                  <a:cubicBezTo>
                    <a:pt x="1460" y="188"/>
                    <a:pt x="2523" y="1951"/>
                    <a:pt x="2523" y="1951"/>
                  </a:cubicBezTo>
                  <a:cubicBezTo>
                    <a:pt x="2523" y="1951"/>
                    <a:pt x="1842" y="1642"/>
                    <a:pt x="1214" y="1642"/>
                  </a:cubicBezTo>
                  <a:cubicBezTo>
                    <a:pt x="982" y="1642"/>
                    <a:pt x="758" y="1684"/>
                    <a:pt x="578" y="1799"/>
                  </a:cubicBezTo>
                  <a:cubicBezTo>
                    <a:pt x="0" y="2157"/>
                    <a:pt x="145" y="3612"/>
                    <a:pt x="3453" y="3612"/>
                  </a:cubicBezTo>
                  <a:cubicBezTo>
                    <a:pt x="3797" y="3612"/>
                    <a:pt x="4175" y="3596"/>
                    <a:pt x="4590" y="3562"/>
                  </a:cubicBezTo>
                  <a:cubicBezTo>
                    <a:pt x="4590" y="3562"/>
                    <a:pt x="4707" y="1"/>
                    <a:pt x="3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81"/>
            <p:cNvSpPr/>
            <p:nvPr/>
          </p:nvSpPr>
          <p:spPr>
            <a:xfrm>
              <a:off x="5650600" y="10107825"/>
              <a:ext cx="25875" cy="158100"/>
            </a:xfrm>
            <a:custGeom>
              <a:avLst/>
              <a:gdLst/>
              <a:ahLst/>
              <a:cxnLst/>
              <a:rect l="l" t="t" r="r" b="b"/>
              <a:pathLst>
                <a:path w="1035" h="6324" extrusionOk="0">
                  <a:moveTo>
                    <a:pt x="1" y="1"/>
                  </a:moveTo>
                  <a:lnTo>
                    <a:pt x="92" y="6323"/>
                  </a:lnTo>
                  <a:cubicBezTo>
                    <a:pt x="396" y="6202"/>
                    <a:pt x="700" y="6080"/>
                    <a:pt x="1034" y="59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81"/>
            <p:cNvSpPr/>
            <p:nvPr/>
          </p:nvSpPr>
          <p:spPr>
            <a:xfrm>
              <a:off x="5839825" y="10070600"/>
              <a:ext cx="39550" cy="117800"/>
            </a:xfrm>
            <a:custGeom>
              <a:avLst/>
              <a:gdLst/>
              <a:ahLst/>
              <a:cxnLst/>
              <a:rect l="l" t="t" r="r" b="b"/>
              <a:pathLst>
                <a:path w="1582" h="4712" extrusionOk="0">
                  <a:moveTo>
                    <a:pt x="0" y="1"/>
                  </a:moveTo>
                  <a:cubicBezTo>
                    <a:pt x="1" y="1"/>
                    <a:pt x="365" y="3314"/>
                    <a:pt x="548" y="4712"/>
                  </a:cubicBezTo>
                  <a:cubicBezTo>
                    <a:pt x="882" y="4560"/>
                    <a:pt x="1216" y="4438"/>
                    <a:pt x="1581" y="42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81"/>
            <p:cNvSpPr/>
            <p:nvPr/>
          </p:nvSpPr>
          <p:spPr>
            <a:xfrm>
              <a:off x="5952300" y="9638975"/>
              <a:ext cx="156550" cy="40300"/>
            </a:xfrm>
            <a:custGeom>
              <a:avLst/>
              <a:gdLst/>
              <a:ahLst/>
              <a:cxnLst/>
              <a:rect l="l" t="t" r="r" b="b"/>
              <a:pathLst>
                <a:path w="6262" h="1612" extrusionOk="0">
                  <a:moveTo>
                    <a:pt x="6140" y="1"/>
                  </a:moveTo>
                  <a:lnTo>
                    <a:pt x="0" y="1612"/>
                  </a:lnTo>
                  <a:lnTo>
                    <a:pt x="6262" y="791"/>
                  </a:lnTo>
                  <a:cubicBezTo>
                    <a:pt x="6231" y="518"/>
                    <a:pt x="6201" y="244"/>
                    <a:pt x="614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81"/>
            <p:cNvSpPr/>
            <p:nvPr/>
          </p:nvSpPr>
          <p:spPr>
            <a:xfrm>
              <a:off x="6015350" y="9699775"/>
              <a:ext cx="97300" cy="17500"/>
            </a:xfrm>
            <a:custGeom>
              <a:avLst/>
              <a:gdLst/>
              <a:ahLst/>
              <a:cxnLst/>
              <a:rect l="l" t="t" r="r" b="b"/>
              <a:pathLst>
                <a:path w="3892" h="700" extrusionOk="0">
                  <a:moveTo>
                    <a:pt x="3861" y="0"/>
                  </a:moveTo>
                  <a:lnTo>
                    <a:pt x="1" y="426"/>
                  </a:lnTo>
                  <a:lnTo>
                    <a:pt x="3892" y="700"/>
                  </a:lnTo>
                  <a:cubicBezTo>
                    <a:pt x="3892" y="456"/>
                    <a:pt x="3892" y="213"/>
                    <a:pt x="3861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81"/>
            <p:cNvSpPr/>
            <p:nvPr/>
          </p:nvSpPr>
          <p:spPr>
            <a:xfrm>
              <a:off x="5855775" y="9266625"/>
              <a:ext cx="106425" cy="99575"/>
            </a:xfrm>
            <a:custGeom>
              <a:avLst/>
              <a:gdLst/>
              <a:ahLst/>
              <a:cxnLst/>
              <a:rect l="l" t="t" r="r" b="b"/>
              <a:pathLst>
                <a:path w="4257" h="3983" extrusionOk="0">
                  <a:moveTo>
                    <a:pt x="3435" y="1"/>
                  </a:moveTo>
                  <a:lnTo>
                    <a:pt x="1" y="3983"/>
                  </a:lnTo>
                  <a:lnTo>
                    <a:pt x="4256" y="913"/>
                  </a:lnTo>
                  <a:cubicBezTo>
                    <a:pt x="3983" y="578"/>
                    <a:pt x="3739" y="275"/>
                    <a:pt x="3435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81"/>
            <p:cNvSpPr/>
            <p:nvPr/>
          </p:nvSpPr>
          <p:spPr>
            <a:xfrm>
              <a:off x="5788150" y="10341825"/>
              <a:ext cx="88175" cy="96575"/>
            </a:xfrm>
            <a:custGeom>
              <a:avLst/>
              <a:gdLst/>
              <a:ahLst/>
              <a:cxnLst/>
              <a:rect l="l" t="t" r="r" b="b"/>
              <a:pathLst>
                <a:path w="3527" h="3863" extrusionOk="0">
                  <a:moveTo>
                    <a:pt x="1923" y="1"/>
                  </a:moveTo>
                  <a:cubicBezTo>
                    <a:pt x="1361" y="1"/>
                    <a:pt x="1" y="3225"/>
                    <a:pt x="1" y="3225"/>
                  </a:cubicBezTo>
                  <a:lnTo>
                    <a:pt x="639" y="3863"/>
                  </a:lnTo>
                  <a:cubicBezTo>
                    <a:pt x="639" y="3863"/>
                    <a:pt x="3526" y="1523"/>
                    <a:pt x="3162" y="1219"/>
                  </a:cubicBezTo>
                  <a:cubicBezTo>
                    <a:pt x="3139" y="1196"/>
                    <a:pt x="3109" y="1186"/>
                    <a:pt x="3071" y="1186"/>
                  </a:cubicBezTo>
                  <a:cubicBezTo>
                    <a:pt x="2545" y="1186"/>
                    <a:pt x="639" y="3225"/>
                    <a:pt x="639" y="3225"/>
                  </a:cubicBezTo>
                  <a:cubicBezTo>
                    <a:pt x="639" y="3225"/>
                    <a:pt x="2523" y="64"/>
                    <a:pt x="1946" y="3"/>
                  </a:cubicBezTo>
                  <a:cubicBezTo>
                    <a:pt x="1938" y="1"/>
                    <a:pt x="1931" y="1"/>
                    <a:pt x="1923" y="1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81"/>
            <p:cNvSpPr/>
            <p:nvPr/>
          </p:nvSpPr>
          <p:spPr>
            <a:xfrm>
              <a:off x="5129325" y="10216550"/>
              <a:ext cx="364000" cy="652725"/>
            </a:xfrm>
            <a:custGeom>
              <a:avLst/>
              <a:gdLst/>
              <a:ahLst/>
              <a:cxnLst/>
              <a:rect l="l" t="t" r="r" b="b"/>
              <a:pathLst>
                <a:path w="14560" h="26109" extrusionOk="0">
                  <a:moveTo>
                    <a:pt x="3323" y="1"/>
                  </a:moveTo>
                  <a:cubicBezTo>
                    <a:pt x="2952" y="1"/>
                    <a:pt x="2579" y="54"/>
                    <a:pt x="2219" y="150"/>
                  </a:cubicBezTo>
                  <a:cubicBezTo>
                    <a:pt x="608" y="8205"/>
                    <a:pt x="122" y="19968"/>
                    <a:pt x="0" y="24528"/>
                  </a:cubicBezTo>
                  <a:lnTo>
                    <a:pt x="3344" y="25956"/>
                  </a:lnTo>
                  <a:lnTo>
                    <a:pt x="3648" y="26108"/>
                  </a:lnTo>
                  <a:lnTo>
                    <a:pt x="4286" y="25835"/>
                  </a:lnTo>
                  <a:lnTo>
                    <a:pt x="14560" y="21579"/>
                  </a:lnTo>
                  <a:lnTo>
                    <a:pt x="14560" y="21579"/>
                  </a:lnTo>
                  <a:cubicBezTo>
                    <a:pt x="14558" y="21580"/>
                    <a:pt x="14555" y="21581"/>
                    <a:pt x="14552" y="21581"/>
                  </a:cubicBezTo>
                  <a:cubicBezTo>
                    <a:pt x="14339" y="21581"/>
                    <a:pt x="12947" y="19450"/>
                    <a:pt x="12827" y="19330"/>
                  </a:cubicBezTo>
                  <a:cubicBezTo>
                    <a:pt x="11490" y="17415"/>
                    <a:pt x="10274" y="15409"/>
                    <a:pt x="9454" y="13221"/>
                  </a:cubicBezTo>
                  <a:cubicBezTo>
                    <a:pt x="8481" y="10667"/>
                    <a:pt x="8329" y="7992"/>
                    <a:pt x="7873" y="5348"/>
                  </a:cubicBezTo>
                  <a:cubicBezTo>
                    <a:pt x="7508" y="3342"/>
                    <a:pt x="6718" y="1032"/>
                    <a:pt x="4621" y="242"/>
                  </a:cubicBezTo>
                  <a:cubicBezTo>
                    <a:pt x="4207" y="76"/>
                    <a:pt x="3766" y="1"/>
                    <a:pt x="3323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81"/>
            <p:cNvSpPr/>
            <p:nvPr/>
          </p:nvSpPr>
          <p:spPr>
            <a:xfrm>
              <a:off x="4936300" y="10389750"/>
              <a:ext cx="635300" cy="641050"/>
            </a:xfrm>
            <a:custGeom>
              <a:avLst/>
              <a:gdLst/>
              <a:ahLst/>
              <a:cxnLst/>
              <a:rect l="l" t="t" r="r" b="b"/>
              <a:pathLst>
                <a:path w="25412" h="25642" extrusionOk="0">
                  <a:moveTo>
                    <a:pt x="15868" y="1"/>
                  </a:moveTo>
                  <a:cubicBezTo>
                    <a:pt x="15868" y="1"/>
                    <a:pt x="14621" y="12250"/>
                    <a:pt x="14013" y="15928"/>
                  </a:cubicBezTo>
                  <a:cubicBezTo>
                    <a:pt x="2706" y="18876"/>
                    <a:pt x="1" y="24287"/>
                    <a:pt x="882" y="24439"/>
                  </a:cubicBezTo>
                  <a:cubicBezTo>
                    <a:pt x="923" y="24446"/>
                    <a:pt x="964" y="24449"/>
                    <a:pt x="1007" y="24449"/>
                  </a:cubicBezTo>
                  <a:cubicBezTo>
                    <a:pt x="1631" y="24449"/>
                    <a:pt x="2463" y="23733"/>
                    <a:pt x="2898" y="23311"/>
                  </a:cubicBezTo>
                  <a:lnTo>
                    <a:pt x="2898" y="23311"/>
                  </a:lnTo>
                  <a:cubicBezTo>
                    <a:pt x="2399" y="23846"/>
                    <a:pt x="1502" y="24934"/>
                    <a:pt x="2159" y="25229"/>
                  </a:cubicBezTo>
                  <a:cubicBezTo>
                    <a:pt x="2222" y="25257"/>
                    <a:pt x="2294" y="25271"/>
                    <a:pt x="2373" y="25271"/>
                  </a:cubicBezTo>
                  <a:cubicBezTo>
                    <a:pt x="3318" y="25271"/>
                    <a:pt x="5273" y="23386"/>
                    <a:pt x="5559" y="23106"/>
                  </a:cubicBezTo>
                  <a:lnTo>
                    <a:pt x="5559" y="23106"/>
                  </a:lnTo>
                  <a:cubicBezTo>
                    <a:pt x="5250" y="23412"/>
                    <a:pt x="3035" y="25642"/>
                    <a:pt x="3936" y="25642"/>
                  </a:cubicBezTo>
                  <a:cubicBezTo>
                    <a:pt x="4222" y="25642"/>
                    <a:pt x="4822" y="25417"/>
                    <a:pt x="5898" y="24834"/>
                  </a:cubicBezTo>
                  <a:cubicBezTo>
                    <a:pt x="10609" y="22281"/>
                    <a:pt x="25412" y="18147"/>
                    <a:pt x="25412" y="18147"/>
                  </a:cubicBezTo>
                  <a:lnTo>
                    <a:pt x="23831" y="6049"/>
                  </a:lnTo>
                  <a:lnTo>
                    <a:pt x="15868" y="1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81"/>
            <p:cNvSpPr/>
            <p:nvPr/>
          </p:nvSpPr>
          <p:spPr>
            <a:xfrm>
              <a:off x="4966700" y="10743450"/>
              <a:ext cx="335900" cy="261275"/>
            </a:xfrm>
            <a:custGeom>
              <a:avLst/>
              <a:gdLst/>
              <a:ahLst/>
              <a:cxnLst/>
              <a:rect l="l" t="t" r="r" b="b"/>
              <a:pathLst>
                <a:path w="13436" h="10451" extrusionOk="0">
                  <a:moveTo>
                    <a:pt x="3729" y="0"/>
                  </a:moveTo>
                  <a:cubicBezTo>
                    <a:pt x="268" y="0"/>
                    <a:pt x="1" y="3664"/>
                    <a:pt x="1" y="3664"/>
                  </a:cubicBezTo>
                  <a:cubicBezTo>
                    <a:pt x="1" y="3664"/>
                    <a:pt x="6597" y="7099"/>
                    <a:pt x="8603" y="10048"/>
                  </a:cubicBezTo>
                  <a:cubicBezTo>
                    <a:pt x="8817" y="10327"/>
                    <a:pt x="9013" y="10451"/>
                    <a:pt x="9164" y="10451"/>
                  </a:cubicBezTo>
                  <a:cubicBezTo>
                    <a:pt x="9573" y="10451"/>
                    <a:pt x="9661" y="9551"/>
                    <a:pt x="8907" y="8376"/>
                  </a:cubicBezTo>
                  <a:lnTo>
                    <a:pt x="8907" y="8376"/>
                  </a:lnTo>
                  <a:cubicBezTo>
                    <a:pt x="10189" y="9697"/>
                    <a:pt x="10515" y="10112"/>
                    <a:pt x="10774" y="10112"/>
                  </a:cubicBezTo>
                  <a:cubicBezTo>
                    <a:pt x="10920" y="10112"/>
                    <a:pt x="11045" y="9980"/>
                    <a:pt x="11308" y="9804"/>
                  </a:cubicBezTo>
                  <a:cubicBezTo>
                    <a:pt x="11453" y="9703"/>
                    <a:pt x="11494" y="9565"/>
                    <a:pt x="11466" y="9411"/>
                  </a:cubicBezTo>
                  <a:lnTo>
                    <a:pt x="11466" y="9411"/>
                  </a:lnTo>
                  <a:cubicBezTo>
                    <a:pt x="11656" y="9527"/>
                    <a:pt x="11860" y="9600"/>
                    <a:pt x="12074" y="9600"/>
                  </a:cubicBezTo>
                  <a:cubicBezTo>
                    <a:pt x="12162" y="9600"/>
                    <a:pt x="12251" y="9588"/>
                    <a:pt x="12341" y="9561"/>
                  </a:cubicBezTo>
                  <a:cubicBezTo>
                    <a:pt x="13436" y="9257"/>
                    <a:pt x="9879" y="1263"/>
                    <a:pt x="5107" y="169"/>
                  </a:cubicBezTo>
                  <a:cubicBezTo>
                    <a:pt x="4599" y="52"/>
                    <a:pt x="4141" y="0"/>
                    <a:pt x="372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81"/>
            <p:cNvSpPr/>
            <p:nvPr/>
          </p:nvSpPr>
          <p:spPr>
            <a:xfrm>
              <a:off x="5465950" y="10631125"/>
              <a:ext cx="314625" cy="249550"/>
            </a:xfrm>
            <a:custGeom>
              <a:avLst/>
              <a:gdLst/>
              <a:ahLst/>
              <a:cxnLst/>
              <a:rect l="l" t="t" r="r" b="b"/>
              <a:pathLst>
                <a:path w="12585" h="9982" extrusionOk="0">
                  <a:moveTo>
                    <a:pt x="12309" y="1"/>
                  </a:moveTo>
                  <a:cubicBezTo>
                    <a:pt x="8367" y="1"/>
                    <a:pt x="951" y="6122"/>
                    <a:pt x="1" y="9981"/>
                  </a:cubicBezTo>
                  <a:cubicBezTo>
                    <a:pt x="1647" y="9415"/>
                    <a:pt x="3053" y="9372"/>
                    <a:pt x="3447" y="9372"/>
                  </a:cubicBezTo>
                  <a:cubicBezTo>
                    <a:pt x="3519" y="9372"/>
                    <a:pt x="3557" y="9373"/>
                    <a:pt x="3557" y="9373"/>
                  </a:cubicBezTo>
                  <a:cubicBezTo>
                    <a:pt x="3557" y="9373"/>
                    <a:pt x="4712" y="1014"/>
                    <a:pt x="12585" y="11"/>
                  </a:cubicBezTo>
                  <a:cubicBezTo>
                    <a:pt x="12495" y="4"/>
                    <a:pt x="12403" y="1"/>
                    <a:pt x="12309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81"/>
            <p:cNvSpPr/>
            <p:nvPr/>
          </p:nvSpPr>
          <p:spPr>
            <a:xfrm>
              <a:off x="5030550" y="10758375"/>
              <a:ext cx="98800" cy="32625"/>
            </a:xfrm>
            <a:custGeom>
              <a:avLst/>
              <a:gdLst/>
              <a:ahLst/>
              <a:cxnLst/>
              <a:rect l="l" t="t" r="r" b="b"/>
              <a:pathLst>
                <a:path w="3952" h="1305" extrusionOk="0">
                  <a:moveTo>
                    <a:pt x="3331" y="0"/>
                  </a:moveTo>
                  <a:cubicBezTo>
                    <a:pt x="2693" y="0"/>
                    <a:pt x="1572" y="214"/>
                    <a:pt x="0" y="1305"/>
                  </a:cubicBezTo>
                  <a:lnTo>
                    <a:pt x="3951" y="89"/>
                  </a:lnTo>
                  <a:cubicBezTo>
                    <a:pt x="3951" y="89"/>
                    <a:pt x="3742" y="0"/>
                    <a:pt x="333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81"/>
            <p:cNvSpPr/>
            <p:nvPr/>
          </p:nvSpPr>
          <p:spPr>
            <a:xfrm>
              <a:off x="5551075" y="10476375"/>
              <a:ext cx="9900" cy="25875"/>
            </a:xfrm>
            <a:custGeom>
              <a:avLst/>
              <a:gdLst/>
              <a:ahLst/>
              <a:cxnLst/>
              <a:rect l="l" t="t" r="r" b="b"/>
              <a:pathLst>
                <a:path w="396" h="1035" extrusionOk="0">
                  <a:moveTo>
                    <a:pt x="198" y="1"/>
                  </a:moveTo>
                  <a:cubicBezTo>
                    <a:pt x="99" y="1"/>
                    <a:pt x="0" y="62"/>
                    <a:pt x="0" y="183"/>
                  </a:cubicBezTo>
                  <a:lnTo>
                    <a:pt x="0" y="852"/>
                  </a:lnTo>
                  <a:cubicBezTo>
                    <a:pt x="0" y="973"/>
                    <a:pt x="99" y="1034"/>
                    <a:pt x="198" y="1034"/>
                  </a:cubicBezTo>
                  <a:cubicBezTo>
                    <a:pt x="296" y="1034"/>
                    <a:pt x="395" y="973"/>
                    <a:pt x="395" y="852"/>
                  </a:cubicBezTo>
                  <a:lnTo>
                    <a:pt x="395" y="183"/>
                  </a:lnTo>
                  <a:cubicBezTo>
                    <a:pt x="395" y="62"/>
                    <a:pt x="296" y="1"/>
                    <a:pt x="19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81"/>
            <p:cNvSpPr/>
            <p:nvPr/>
          </p:nvSpPr>
          <p:spPr>
            <a:xfrm>
              <a:off x="5577800" y="10382925"/>
              <a:ext cx="12050" cy="22575"/>
            </a:xfrm>
            <a:custGeom>
              <a:avLst/>
              <a:gdLst/>
              <a:ahLst/>
              <a:cxnLst/>
              <a:rect l="l" t="t" r="r" b="b"/>
              <a:pathLst>
                <a:path w="482" h="903" extrusionOk="0">
                  <a:moveTo>
                    <a:pt x="221" y="1"/>
                  </a:moveTo>
                  <a:cubicBezTo>
                    <a:pt x="111" y="1"/>
                    <a:pt x="1" y="85"/>
                    <a:pt x="56" y="213"/>
                  </a:cubicBezTo>
                  <a:cubicBezTo>
                    <a:pt x="86" y="365"/>
                    <a:pt x="117" y="517"/>
                    <a:pt x="86" y="669"/>
                  </a:cubicBezTo>
                  <a:cubicBezTo>
                    <a:pt x="68" y="812"/>
                    <a:pt x="177" y="903"/>
                    <a:pt x="283" y="903"/>
                  </a:cubicBezTo>
                  <a:cubicBezTo>
                    <a:pt x="355" y="903"/>
                    <a:pt x="426" y="860"/>
                    <a:pt x="451" y="760"/>
                  </a:cubicBezTo>
                  <a:cubicBezTo>
                    <a:pt x="481" y="547"/>
                    <a:pt x="481" y="334"/>
                    <a:pt x="390" y="122"/>
                  </a:cubicBezTo>
                  <a:cubicBezTo>
                    <a:pt x="366" y="37"/>
                    <a:pt x="294" y="1"/>
                    <a:pt x="22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81"/>
            <p:cNvSpPr/>
            <p:nvPr/>
          </p:nvSpPr>
          <p:spPr>
            <a:xfrm>
              <a:off x="5618325" y="10433075"/>
              <a:ext cx="11425" cy="25850"/>
            </a:xfrm>
            <a:custGeom>
              <a:avLst/>
              <a:gdLst/>
              <a:ahLst/>
              <a:cxnLst/>
              <a:rect l="l" t="t" r="r" b="b"/>
              <a:pathLst>
                <a:path w="457" h="1034" extrusionOk="0">
                  <a:moveTo>
                    <a:pt x="175" y="0"/>
                  </a:moveTo>
                  <a:cubicBezTo>
                    <a:pt x="84" y="0"/>
                    <a:pt x="0" y="61"/>
                    <a:pt x="15" y="183"/>
                  </a:cubicBezTo>
                  <a:cubicBezTo>
                    <a:pt x="15" y="395"/>
                    <a:pt x="46" y="639"/>
                    <a:pt x="76" y="851"/>
                  </a:cubicBezTo>
                  <a:cubicBezTo>
                    <a:pt x="91" y="973"/>
                    <a:pt x="190" y="1034"/>
                    <a:pt x="281" y="1034"/>
                  </a:cubicBezTo>
                  <a:cubicBezTo>
                    <a:pt x="372" y="1034"/>
                    <a:pt x="456" y="973"/>
                    <a:pt x="441" y="851"/>
                  </a:cubicBezTo>
                  <a:cubicBezTo>
                    <a:pt x="410" y="639"/>
                    <a:pt x="410" y="395"/>
                    <a:pt x="380" y="183"/>
                  </a:cubicBezTo>
                  <a:cubicBezTo>
                    <a:pt x="365" y="61"/>
                    <a:pt x="266" y="0"/>
                    <a:pt x="17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81"/>
            <p:cNvSpPr/>
            <p:nvPr/>
          </p:nvSpPr>
          <p:spPr>
            <a:xfrm>
              <a:off x="5943925" y="10582000"/>
              <a:ext cx="9150" cy="27375"/>
            </a:xfrm>
            <a:custGeom>
              <a:avLst/>
              <a:gdLst/>
              <a:ahLst/>
              <a:cxnLst/>
              <a:rect l="l" t="t" r="r" b="b"/>
              <a:pathLst>
                <a:path w="366" h="1095" extrusionOk="0">
                  <a:moveTo>
                    <a:pt x="183" y="1"/>
                  </a:moveTo>
                  <a:cubicBezTo>
                    <a:pt x="92" y="1"/>
                    <a:pt x="1" y="62"/>
                    <a:pt x="1" y="183"/>
                  </a:cubicBezTo>
                  <a:lnTo>
                    <a:pt x="1" y="913"/>
                  </a:lnTo>
                  <a:cubicBezTo>
                    <a:pt x="1" y="1034"/>
                    <a:pt x="92" y="1095"/>
                    <a:pt x="183" y="1095"/>
                  </a:cubicBezTo>
                  <a:cubicBezTo>
                    <a:pt x="274" y="1095"/>
                    <a:pt x="365" y="1034"/>
                    <a:pt x="365" y="913"/>
                  </a:cubicBezTo>
                  <a:lnTo>
                    <a:pt x="365" y="183"/>
                  </a:lnTo>
                  <a:cubicBezTo>
                    <a:pt x="365" y="6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81"/>
            <p:cNvSpPr/>
            <p:nvPr/>
          </p:nvSpPr>
          <p:spPr>
            <a:xfrm>
              <a:off x="5981750" y="10555100"/>
              <a:ext cx="14025" cy="25950"/>
            </a:xfrm>
            <a:custGeom>
              <a:avLst/>
              <a:gdLst/>
              <a:ahLst/>
              <a:cxnLst/>
              <a:rect l="l" t="t" r="r" b="b"/>
              <a:pathLst>
                <a:path w="561" h="1038" extrusionOk="0">
                  <a:moveTo>
                    <a:pt x="229" y="0"/>
                  </a:moveTo>
                  <a:cubicBezTo>
                    <a:pt x="122" y="0"/>
                    <a:pt x="1" y="96"/>
                    <a:pt x="38" y="226"/>
                  </a:cubicBezTo>
                  <a:cubicBezTo>
                    <a:pt x="68" y="438"/>
                    <a:pt x="129" y="682"/>
                    <a:pt x="159" y="894"/>
                  </a:cubicBezTo>
                  <a:cubicBezTo>
                    <a:pt x="184" y="994"/>
                    <a:pt x="260" y="1037"/>
                    <a:pt x="337" y="1037"/>
                  </a:cubicBezTo>
                  <a:cubicBezTo>
                    <a:pt x="448" y="1037"/>
                    <a:pt x="560" y="947"/>
                    <a:pt x="524" y="803"/>
                  </a:cubicBezTo>
                  <a:cubicBezTo>
                    <a:pt x="463" y="590"/>
                    <a:pt x="433" y="347"/>
                    <a:pt x="372" y="134"/>
                  </a:cubicBezTo>
                  <a:cubicBezTo>
                    <a:pt x="360" y="40"/>
                    <a:pt x="297" y="0"/>
                    <a:pt x="22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81"/>
            <p:cNvSpPr/>
            <p:nvPr/>
          </p:nvSpPr>
          <p:spPr>
            <a:xfrm>
              <a:off x="5975850" y="10653425"/>
              <a:ext cx="9150" cy="31200"/>
            </a:xfrm>
            <a:custGeom>
              <a:avLst/>
              <a:gdLst/>
              <a:ahLst/>
              <a:cxnLst/>
              <a:rect l="l" t="t" r="r" b="b"/>
              <a:pathLst>
                <a:path w="366" h="1248" extrusionOk="0">
                  <a:moveTo>
                    <a:pt x="183" y="1"/>
                  </a:moveTo>
                  <a:cubicBezTo>
                    <a:pt x="91" y="1"/>
                    <a:pt x="0" y="62"/>
                    <a:pt x="0" y="183"/>
                  </a:cubicBezTo>
                  <a:lnTo>
                    <a:pt x="0" y="1065"/>
                  </a:lnTo>
                  <a:cubicBezTo>
                    <a:pt x="0" y="1186"/>
                    <a:pt x="91" y="1247"/>
                    <a:pt x="183" y="1247"/>
                  </a:cubicBezTo>
                  <a:cubicBezTo>
                    <a:pt x="274" y="1247"/>
                    <a:pt x="365" y="1186"/>
                    <a:pt x="365" y="1065"/>
                  </a:cubicBezTo>
                  <a:lnTo>
                    <a:pt x="365" y="183"/>
                  </a:lnTo>
                  <a:cubicBezTo>
                    <a:pt x="365" y="6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81"/>
            <p:cNvSpPr/>
            <p:nvPr/>
          </p:nvSpPr>
          <p:spPr>
            <a:xfrm>
              <a:off x="5670375" y="10834300"/>
              <a:ext cx="9125" cy="28900"/>
            </a:xfrm>
            <a:custGeom>
              <a:avLst/>
              <a:gdLst/>
              <a:ahLst/>
              <a:cxnLst/>
              <a:rect l="l" t="t" r="r" b="b"/>
              <a:pathLst>
                <a:path w="365" h="1156" extrusionOk="0">
                  <a:moveTo>
                    <a:pt x="183" y="0"/>
                  </a:moveTo>
                  <a:cubicBezTo>
                    <a:pt x="91" y="0"/>
                    <a:pt x="0" y="61"/>
                    <a:pt x="0" y="182"/>
                  </a:cubicBezTo>
                  <a:lnTo>
                    <a:pt x="0" y="973"/>
                  </a:lnTo>
                  <a:cubicBezTo>
                    <a:pt x="0" y="1094"/>
                    <a:pt x="91" y="1155"/>
                    <a:pt x="183" y="1155"/>
                  </a:cubicBezTo>
                  <a:cubicBezTo>
                    <a:pt x="274" y="1155"/>
                    <a:pt x="365" y="1094"/>
                    <a:pt x="365" y="973"/>
                  </a:cubicBezTo>
                  <a:lnTo>
                    <a:pt x="365" y="182"/>
                  </a:lnTo>
                  <a:cubicBezTo>
                    <a:pt x="365" y="6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81"/>
            <p:cNvSpPr/>
            <p:nvPr/>
          </p:nvSpPr>
          <p:spPr>
            <a:xfrm>
              <a:off x="5701525" y="10792175"/>
              <a:ext cx="12025" cy="22375"/>
            </a:xfrm>
            <a:custGeom>
              <a:avLst/>
              <a:gdLst/>
              <a:ahLst/>
              <a:cxnLst/>
              <a:rect l="l" t="t" r="r" b="b"/>
              <a:pathLst>
                <a:path w="481" h="895" extrusionOk="0">
                  <a:moveTo>
                    <a:pt x="174" y="1"/>
                  </a:moveTo>
                  <a:cubicBezTo>
                    <a:pt x="106" y="1"/>
                    <a:pt x="43" y="40"/>
                    <a:pt x="31" y="135"/>
                  </a:cubicBezTo>
                  <a:cubicBezTo>
                    <a:pt x="0" y="348"/>
                    <a:pt x="0" y="560"/>
                    <a:pt x="61" y="773"/>
                  </a:cubicBezTo>
                  <a:cubicBezTo>
                    <a:pt x="97" y="858"/>
                    <a:pt x="177" y="894"/>
                    <a:pt x="254" y="894"/>
                  </a:cubicBezTo>
                  <a:cubicBezTo>
                    <a:pt x="370" y="894"/>
                    <a:pt x="481" y="810"/>
                    <a:pt x="426" y="682"/>
                  </a:cubicBezTo>
                  <a:cubicBezTo>
                    <a:pt x="365" y="530"/>
                    <a:pt x="365" y="378"/>
                    <a:pt x="365" y="226"/>
                  </a:cubicBezTo>
                  <a:cubicBezTo>
                    <a:pt x="402" y="96"/>
                    <a:pt x="281" y="1"/>
                    <a:pt x="17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81"/>
            <p:cNvSpPr/>
            <p:nvPr/>
          </p:nvSpPr>
          <p:spPr>
            <a:xfrm>
              <a:off x="5375525" y="10626850"/>
              <a:ext cx="11575" cy="29425"/>
            </a:xfrm>
            <a:custGeom>
              <a:avLst/>
              <a:gdLst/>
              <a:ahLst/>
              <a:cxnLst/>
              <a:rect l="l" t="t" r="r" b="b"/>
              <a:pathLst>
                <a:path w="463" h="1177" extrusionOk="0">
                  <a:moveTo>
                    <a:pt x="236" y="0"/>
                  </a:moveTo>
                  <a:cubicBezTo>
                    <a:pt x="145" y="0"/>
                    <a:pt x="46" y="61"/>
                    <a:pt x="31" y="182"/>
                  </a:cubicBezTo>
                  <a:cubicBezTo>
                    <a:pt x="1" y="486"/>
                    <a:pt x="1" y="760"/>
                    <a:pt x="92" y="1034"/>
                  </a:cubicBezTo>
                  <a:cubicBezTo>
                    <a:pt x="104" y="1133"/>
                    <a:pt x="173" y="1177"/>
                    <a:pt x="245" y="1177"/>
                  </a:cubicBezTo>
                  <a:cubicBezTo>
                    <a:pt x="350" y="1177"/>
                    <a:pt x="462" y="1086"/>
                    <a:pt x="426" y="942"/>
                  </a:cubicBezTo>
                  <a:cubicBezTo>
                    <a:pt x="365" y="699"/>
                    <a:pt x="365" y="456"/>
                    <a:pt x="396" y="182"/>
                  </a:cubicBezTo>
                  <a:cubicBezTo>
                    <a:pt x="411" y="61"/>
                    <a:pt x="327" y="0"/>
                    <a:pt x="23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81"/>
            <p:cNvSpPr/>
            <p:nvPr/>
          </p:nvSpPr>
          <p:spPr>
            <a:xfrm>
              <a:off x="5398325" y="10573650"/>
              <a:ext cx="12350" cy="30725"/>
            </a:xfrm>
            <a:custGeom>
              <a:avLst/>
              <a:gdLst/>
              <a:ahLst/>
              <a:cxnLst/>
              <a:rect l="l" t="t" r="r" b="b"/>
              <a:pathLst>
                <a:path w="494" h="1229" extrusionOk="0">
                  <a:moveTo>
                    <a:pt x="255" y="0"/>
                  </a:moveTo>
                  <a:cubicBezTo>
                    <a:pt x="160" y="0"/>
                    <a:pt x="61" y="61"/>
                    <a:pt x="61" y="183"/>
                  </a:cubicBezTo>
                  <a:cubicBezTo>
                    <a:pt x="1" y="487"/>
                    <a:pt x="31" y="791"/>
                    <a:pt x="92" y="1095"/>
                  </a:cubicBezTo>
                  <a:cubicBezTo>
                    <a:pt x="115" y="1190"/>
                    <a:pt x="186" y="1229"/>
                    <a:pt x="259" y="1229"/>
                  </a:cubicBezTo>
                  <a:cubicBezTo>
                    <a:pt x="373" y="1229"/>
                    <a:pt x="494" y="1133"/>
                    <a:pt x="456" y="1003"/>
                  </a:cubicBezTo>
                  <a:cubicBezTo>
                    <a:pt x="396" y="730"/>
                    <a:pt x="396" y="456"/>
                    <a:pt x="426" y="183"/>
                  </a:cubicBezTo>
                  <a:cubicBezTo>
                    <a:pt x="441" y="61"/>
                    <a:pt x="350" y="0"/>
                    <a:pt x="25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81"/>
            <p:cNvSpPr/>
            <p:nvPr/>
          </p:nvSpPr>
          <p:spPr>
            <a:xfrm>
              <a:off x="5050300" y="10473350"/>
              <a:ext cx="9150" cy="23575"/>
            </a:xfrm>
            <a:custGeom>
              <a:avLst/>
              <a:gdLst/>
              <a:ahLst/>
              <a:cxnLst/>
              <a:rect l="l" t="t" r="r" b="b"/>
              <a:pathLst>
                <a:path w="366" h="943" extrusionOk="0">
                  <a:moveTo>
                    <a:pt x="183" y="0"/>
                  </a:moveTo>
                  <a:cubicBezTo>
                    <a:pt x="92" y="0"/>
                    <a:pt x="0" y="61"/>
                    <a:pt x="0" y="183"/>
                  </a:cubicBezTo>
                  <a:lnTo>
                    <a:pt x="0" y="760"/>
                  </a:lnTo>
                  <a:cubicBezTo>
                    <a:pt x="0" y="882"/>
                    <a:pt x="92" y="942"/>
                    <a:pt x="183" y="942"/>
                  </a:cubicBezTo>
                  <a:cubicBezTo>
                    <a:pt x="274" y="942"/>
                    <a:pt x="365" y="882"/>
                    <a:pt x="365" y="760"/>
                  </a:cubicBezTo>
                  <a:lnTo>
                    <a:pt x="365" y="183"/>
                  </a:lnTo>
                  <a:cubicBezTo>
                    <a:pt x="365" y="6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81"/>
            <p:cNvSpPr/>
            <p:nvPr/>
          </p:nvSpPr>
          <p:spPr>
            <a:xfrm>
              <a:off x="5072925" y="10436550"/>
              <a:ext cx="12350" cy="30725"/>
            </a:xfrm>
            <a:custGeom>
              <a:avLst/>
              <a:gdLst/>
              <a:ahLst/>
              <a:cxnLst/>
              <a:rect l="l" t="t" r="r" b="b"/>
              <a:pathLst>
                <a:path w="494" h="1229" extrusionOk="0">
                  <a:moveTo>
                    <a:pt x="229" y="0"/>
                  </a:moveTo>
                  <a:cubicBezTo>
                    <a:pt x="122" y="0"/>
                    <a:pt x="1" y="96"/>
                    <a:pt x="38" y="226"/>
                  </a:cubicBezTo>
                  <a:cubicBezTo>
                    <a:pt x="98" y="500"/>
                    <a:pt x="129" y="773"/>
                    <a:pt x="98" y="1047"/>
                  </a:cubicBezTo>
                  <a:cubicBezTo>
                    <a:pt x="83" y="1168"/>
                    <a:pt x="174" y="1229"/>
                    <a:pt x="269" y="1229"/>
                  </a:cubicBezTo>
                  <a:cubicBezTo>
                    <a:pt x="364" y="1229"/>
                    <a:pt x="463" y="1168"/>
                    <a:pt x="463" y="1047"/>
                  </a:cubicBezTo>
                  <a:cubicBezTo>
                    <a:pt x="494" y="743"/>
                    <a:pt x="463" y="439"/>
                    <a:pt x="372" y="135"/>
                  </a:cubicBezTo>
                  <a:cubicBezTo>
                    <a:pt x="360" y="40"/>
                    <a:pt x="297" y="0"/>
                    <a:pt x="22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81"/>
            <p:cNvSpPr/>
            <p:nvPr/>
          </p:nvSpPr>
          <p:spPr>
            <a:xfrm>
              <a:off x="5286625" y="10779250"/>
              <a:ext cx="123125" cy="35300"/>
            </a:xfrm>
            <a:custGeom>
              <a:avLst/>
              <a:gdLst/>
              <a:ahLst/>
              <a:cxnLst/>
              <a:rect l="l" t="t" r="r" b="b"/>
              <a:pathLst>
                <a:path w="4925" h="1412" extrusionOk="0">
                  <a:moveTo>
                    <a:pt x="1721" y="0"/>
                  </a:moveTo>
                  <a:cubicBezTo>
                    <a:pt x="712" y="0"/>
                    <a:pt x="0" y="348"/>
                    <a:pt x="0" y="348"/>
                  </a:cubicBezTo>
                  <a:lnTo>
                    <a:pt x="4924" y="1412"/>
                  </a:lnTo>
                  <a:cubicBezTo>
                    <a:pt x="3820" y="292"/>
                    <a:pt x="2645" y="0"/>
                    <a:pt x="172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6" name="Google Shape;4116;p81"/>
          <p:cNvGrpSpPr/>
          <p:nvPr/>
        </p:nvGrpSpPr>
        <p:grpSpPr>
          <a:xfrm>
            <a:off x="658575" y="1902835"/>
            <a:ext cx="773390" cy="1379716"/>
            <a:chOff x="4589931" y="1573156"/>
            <a:chExt cx="1033529" cy="1843800"/>
          </a:xfrm>
        </p:grpSpPr>
        <p:sp>
          <p:nvSpPr>
            <p:cNvPr id="4117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2" name="Google Shape;4162;p81"/>
          <p:cNvGrpSpPr/>
          <p:nvPr/>
        </p:nvGrpSpPr>
        <p:grpSpPr>
          <a:xfrm>
            <a:off x="3251204" y="3384232"/>
            <a:ext cx="2146349" cy="1293469"/>
            <a:chOff x="10977675" y="3841475"/>
            <a:chExt cx="2902825" cy="1749350"/>
          </a:xfrm>
        </p:grpSpPr>
        <p:sp>
          <p:nvSpPr>
            <p:cNvPr id="4163" name="Google Shape;4163;p81"/>
            <p:cNvSpPr/>
            <p:nvPr/>
          </p:nvSpPr>
          <p:spPr>
            <a:xfrm>
              <a:off x="12114475" y="4190325"/>
              <a:ext cx="406575" cy="430875"/>
            </a:xfrm>
            <a:custGeom>
              <a:avLst/>
              <a:gdLst/>
              <a:ahLst/>
              <a:cxnLst/>
              <a:rect l="l" t="t" r="r" b="b"/>
              <a:pathLst>
                <a:path w="16263" h="17235" extrusionOk="0">
                  <a:moveTo>
                    <a:pt x="0" y="0"/>
                  </a:moveTo>
                  <a:lnTo>
                    <a:pt x="0" y="0"/>
                  </a:lnTo>
                  <a:cubicBezTo>
                    <a:pt x="1703" y="5380"/>
                    <a:pt x="10305" y="17235"/>
                    <a:pt x="10305" y="17235"/>
                  </a:cubicBezTo>
                  <a:lnTo>
                    <a:pt x="16262" y="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81"/>
            <p:cNvSpPr/>
            <p:nvPr/>
          </p:nvSpPr>
          <p:spPr>
            <a:xfrm>
              <a:off x="12952625" y="500417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214" y="0"/>
                  </a:moveTo>
                  <a:cubicBezTo>
                    <a:pt x="1" y="790"/>
                    <a:pt x="214" y="7082"/>
                    <a:pt x="214" y="7082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81"/>
            <p:cNvSpPr/>
            <p:nvPr/>
          </p:nvSpPr>
          <p:spPr>
            <a:xfrm>
              <a:off x="12018725" y="3953225"/>
              <a:ext cx="965850" cy="1116325"/>
            </a:xfrm>
            <a:custGeom>
              <a:avLst/>
              <a:gdLst/>
              <a:ahLst/>
              <a:cxnLst/>
              <a:rect l="l" t="t" r="r" b="b"/>
              <a:pathLst>
                <a:path w="38634" h="44653" extrusionOk="0">
                  <a:moveTo>
                    <a:pt x="396" y="1"/>
                  </a:moveTo>
                  <a:lnTo>
                    <a:pt x="1" y="244"/>
                  </a:lnTo>
                  <a:cubicBezTo>
                    <a:pt x="6293" y="30609"/>
                    <a:pt x="38208" y="44500"/>
                    <a:pt x="38512" y="44652"/>
                  </a:cubicBezTo>
                  <a:lnTo>
                    <a:pt x="38634" y="44105"/>
                  </a:lnTo>
                  <a:cubicBezTo>
                    <a:pt x="38330" y="43983"/>
                    <a:pt x="6627" y="30123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81"/>
            <p:cNvSpPr/>
            <p:nvPr/>
          </p:nvSpPr>
          <p:spPr>
            <a:xfrm>
              <a:off x="10991350" y="501632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1" y="0"/>
                  </a:moveTo>
                  <a:lnTo>
                    <a:pt x="1520" y="7083"/>
                  </a:lnTo>
                  <a:cubicBezTo>
                    <a:pt x="1520" y="7083"/>
                    <a:pt x="1733" y="760"/>
                    <a:pt x="1520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81"/>
            <p:cNvSpPr/>
            <p:nvPr/>
          </p:nvSpPr>
          <p:spPr>
            <a:xfrm>
              <a:off x="11001225" y="3985900"/>
              <a:ext cx="1035000" cy="1087725"/>
            </a:xfrm>
            <a:custGeom>
              <a:avLst/>
              <a:gdLst/>
              <a:ahLst/>
              <a:cxnLst/>
              <a:rect l="l" t="t" r="r" b="b"/>
              <a:pathLst>
                <a:path w="41400" h="43509" extrusionOk="0">
                  <a:moveTo>
                    <a:pt x="40883" y="1"/>
                  </a:moveTo>
                  <a:cubicBezTo>
                    <a:pt x="34682" y="30123"/>
                    <a:pt x="335" y="42798"/>
                    <a:pt x="1" y="42919"/>
                  </a:cubicBezTo>
                  <a:lnTo>
                    <a:pt x="122" y="43497"/>
                  </a:lnTo>
                  <a:cubicBezTo>
                    <a:pt x="109" y="43505"/>
                    <a:pt x="106" y="43508"/>
                    <a:pt x="111" y="43508"/>
                  </a:cubicBezTo>
                  <a:cubicBezTo>
                    <a:pt x="290" y="43508"/>
                    <a:pt x="9531" y="39850"/>
                    <a:pt x="18573" y="33223"/>
                  </a:cubicBezTo>
                  <a:cubicBezTo>
                    <a:pt x="27175" y="26871"/>
                    <a:pt x="38117" y="15989"/>
                    <a:pt x="41400" y="123"/>
                  </a:cubicBezTo>
                  <a:lnTo>
                    <a:pt x="40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81"/>
            <p:cNvSpPr/>
            <p:nvPr/>
          </p:nvSpPr>
          <p:spPr>
            <a:xfrm>
              <a:off x="11737575" y="4284550"/>
              <a:ext cx="637575" cy="841225"/>
            </a:xfrm>
            <a:custGeom>
              <a:avLst/>
              <a:gdLst/>
              <a:ahLst/>
              <a:cxnLst/>
              <a:rect l="l" t="t" r="r" b="b"/>
              <a:pathLst>
                <a:path w="25503" h="33649" extrusionOk="0">
                  <a:moveTo>
                    <a:pt x="11674" y="0"/>
                  </a:moveTo>
                  <a:cubicBezTo>
                    <a:pt x="11674" y="0"/>
                    <a:pt x="11673" y="0"/>
                    <a:pt x="11672" y="0"/>
                  </a:cubicBezTo>
                  <a:cubicBezTo>
                    <a:pt x="11277" y="61"/>
                    <a:pt x="2341" y="26597"/>
                    <a:pt x="0" y="33648"/>
                  </a:cubicBezTo>
                  <a:lnTo>
                    <a:pt x="25502" y="33648"/>
                  </a:lnTo>
                  <a:cubicBezTo>
                    <a:pt x="22711" y="26578"/>
                    <a:pt x="12134" y="0"/>
                    <a:pt x="1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81"/>
            <p:cNvSpPr/>
            <p:nvPr/>
          </p:nvSpPr>
          <p:spPr>
            <a:xfrm>
              <a:off x="12035450" y="4292900"/>
              <a:ext cx="603375" cy="832875"/>
            </a:xfrm>
            <a:custGeom>
              <a:avLst/>
              <a:gdLst/>
              <a:ahLst/>
              <a:cxnLst/>
              <a:rect l="l" t="t" r="r" b="b"/>
              <a:pathLst>
                <a:path w="24135" h="33315" extrusionOk="0">
                  <a:moveTo>
                    <a:pt x="0" y="1"/>
                  </a:moveTo>
                  <a:cubicBezTo>
                    <a:pt x="1581" y="3071"/>
                    <a:pt x="10973" y="26718"/>
                    <a:pt x="13587" y="33314"/>
                  </a:cubicBezTo>
                  <a:lnTo>
                    <a:pt x="24134" y="33314"/>
                  </a:lnTo>
                  <a:cubicBezTo>
                    <a:pt x="17721" y="27478"/>
                    <a:pt x="2006" y="31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81"/>
            <p:cNvSpPr/>
            <p:nvPr/>
          </p:nvSpPr>
          <p:spPr>
            <a:xfrm>
              <a:off x="11476925" y="4289100"/>
              <a:ext cx="550175" cy="836675"/>
            </a:xfrm>
            <a:custGeom>
              <a:avLst/>
              <a:gdLst/>
              <a:ahLst/>
              <a:cxnLst/>
              <a:rect l="l" t="t" r="r" b="b"/>
              <a:pathLst>
                <a:path w="22007" h="33467" extrusionOk="0">
                  <a:moveTo>
                    <a:pt x="22007" y="1"/>
                  </a:moveTo>
                  <a:lnTo>
                    <a:pt x="22007" y="1"/>
                  </a:lnTo>
                  <a:cubicBezTo>
                    <a:pt x="20639" y="2250"/>
                    <a:pt x="6323" y="25715"/>
                    <a:pt x="0" y="33466"/>
                  </a:cubicBezTo>
                  <a:lnTo>
                    <a:pt x="10426" y="33466"/>
                  </a:lnTo>
                  <a:cubicBezTo>
                    <a:pt x="12675" y="26718"/>
                    <a:pt x="20913" y="2189"/>
                    <a:pt x="2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81"/>
            <p:cNvSpPr/>
            <p:nvPr/>
          </p:nvSpPr>
          <p:spPr>
            <a:xfrm>
              <a:off x="11011875" y="3938800"/>
              <a:ext cx="1927875" cy="1195325"/>
            </a:xfrm>
            <a:custGeom>
              <a:avLst/>
              <a:gdLst/>
              <a:ahLst/>
              <a:cxnLst/>
              <a:rect l="l" t="t" r="r" b="b"/>
              <a:pathLst>
                <a:path w="77115" h="47813" extrusionOk="0">
                  <a:moveTo>
                    <a:pt x="40700" y="0"/>
                  </a:moveTo>
                  <a:cubicBezTo>
                    <a:pt x="30670" y="18663"/>
                    <a:pt x="19697" y="38785"/>
                    <a:pt x="0" y="47813"/>
                  </a:cubicBezTo>
                  <a:lnTo>
                    <a:pt x="18602" y="47478"/>
                  </a:lnTo>
                  <a:cubicBezTo>
                    <a:pt x="24925" y="39727"/>
                    <a:pt x="39241" y="16262"/>
                    <a:pt x="40609" y="14013"/>
                  </a:cubicBezTo>
                  <a:cubicBezTo>
                    <a:pt x="40639" y="13891"/>
                    <a:pt x="40700" y="13830"/>
                    <a:pt x="40700" y="13830"/>
                  </a:cubicBezTo>
                  <a:cubicBezTo>
                    <a:pt x="40731" y="13830"/>
                    <a:pt x="40822" y="13952"/>
                    <a:pt x="40943" y="14165"/>
                  </a:cubicBezTo>
                  <a:cubicBezTo>
                    <a:pt x="42949" y="17326"/>
                    <a:pt x="58664" y="41642"/>
                    <a:pt x="65077" y="47478"/>
                  </a:cubicBezTo>
                  <a:lnTo>
                    <a:pt x="77114" y="47813"/>
                  </a:lnTo>
                  <a:cubicBezTo>
                    <a:pt x="77114" y="47813"/>
                    <a:pt x="49029" y="21976"/>
                    <a:pt x="40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81"/>
            <p:cNvSpPr/>
            <p:nvPr/>
          </p:nvSpPr>
          <p:spPr>
            <a:xfrm>
              <a:off x="12935925" y="4986500"/>
              <a:ext cx="82850" cy="43900"/>
            </a:xfrm>
            <a:custGeom>
              <a:avLst/>
              <a:gdLst/>
              <a:ahLst/>
              <a:cxnLst/>
              <a:rect l="l" t="t" r="r" b="b"/>
              <a:pathLst>
                <a:path w="3314" h="1756" extrusionOk="0">
                  <a:moveTo>
                    <a:pt x="1511" y="0"/>
                  </a:moveTo>
                  <a:cubicBezTo>
                    <a:pt x="727" y="0"/>
                    <a:pt x="86" y="292"/>
                    <a:pt x="31" y="737"/>
                  </a:cubicBezTo>
                  <a:cubicBezTo>
                    <a:pt x="0" y="1193"/>
                    <a:pt x="669" y="1649"/>
                    <a:pt x="1581" y="1740"/>
                  </a:cubicBezTo>
                  <a:cubicBezTo>
                    <a:pt x="1679" y="1751"/>
                    <a:pt x="1776" y="1756"/>
                    <a:pt x="1871" y="1756"/>
                  </a:cubicBezTo>
                  <a:cubicBezTo>
                    <a:pt x="2623" y="1756"/>
                    <a:pt x="3229" y="1446"/>
                    <a:pt x="3283" y="1041"/>
                  </a:cubicBezTo>
                  <a:cubicBezTo>
                    <a:pt x="3313" y="555"/>
                    <a:pt x="2645" y="99"/>
                    <a:pt x="1733" y="8"/>
                  </a:cubicBezTo>
                  <a:cubicBezTo>
                    <a:pt x="1658" y="3"/>
                    <a:pt x="1584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81"/>
            <p:cNvSpPr/>
            <p:nvPr/>
          </p:nvSpPr>
          <p:spPr>
            <a:xfrm>
              <a:off x="10977675" y="4997325"/>
              <a:ext cx="68425" cy="37250"/>
            </a:xfrm>
            <a:custGeom>
              <a:avLst/>
              <a:gdLst/>
              <a:ahLst/>
              <a:cxnLst/>
              <a:rect l="l" t="t" r="r" b="b"/>
              <a:pathLst>
                <a:path w="2737" h="1490" extrusionOk="0">
                  <a:moveTo>
                    <a:pt x="1368" y="0"/>
                  </a:moveTo>
                  <a:cubicBezTo>
                    <a:pt x="608" y="0"/>
                    <a:pt x="0" y="335"/>
                    <a:pt x="0" y="760"/>
                  </a:cubicBezTo>
                  <a:cubicBezTo>
                    <a:pt x="0" y="1155"/>
                    <a:pt x="608" y="1490"/>
                    <a:pt x="1368" y="1490"/>
                  </a:cubicBezTo>
                  <a:cubicBezTo>
                    <a:pt x="2128" y="1490"/>
                    <a:pt x="2736" y="1155"/>
                    <a:pt x="2736" y="760"/>
                  </a:cubicBezTo>
                  <a:cubicBezTo>
                    <a:pt x="2736" y="335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81"/>
            <p:cNvSpPr/>
            <p:nvPr/>
          </p:nvSpPr>
          <p:spPr>
            <a:xfrm>
              <a:off x="12148675" y="5178175"/>
              <a:ext cx="1731825" cy="337425"/>
            </a:xfrm>
            <a:custGeom>
              <a:avLst/>
              <a:gdLst/>
              <a:ahLst/>
              <a:cxnLst/>
              <a:rect l="l" t="t" r="r" b="b"/>
              <a:pathLst>
                <a:path w="69273" h="13497" extrusionOk="0">
                  <a:moveTo>
                    <a:pt x="34651" y="1"/>
                  </a:moveTo>
                  <a:cubicBezTo>
                    <a:pt x="15502" y="1"/>
                    <a:pt x="0" y="3010"/>
                    <a:pt x="0" y="6748"/>
                  </a:cubicBezTo>
                  <a:cubicBezTo>
                    <a:pt x="0" y="10487"/>
                    <a:pt x="15502" y="13496"/>
                    <a:pt x="34651" y="13496"/>
                  </a:cubicBezTo>
                  <a:cubicBezTo>
                    <a:pt x="53770" y="13496"/>
                    <a:pt x="69272" y="10487"/>
                    <a:pt x="69272" y="6748"/>
                  </a:cubicBezTo>
                  <a:cubicBezTo>
                    <a:pt x="69272" y="3010"/>
                    <a:pt x="53770" y="1"/>
                    <a:pt x="34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81"/>
            <p:cNvSpPr/>
            <p:nvPr/>
          </p:nvSpPr>
          <p:spPr>
            <a:xfrm>
              <a:off x="12390325" y="5084700"/>
              <a:ext cx="124625" cy="166000"/>
            </a:xfrm>
            <a:custGeom>
              <a:avLst/>
              <a:gdLst/>
              <a:ahLst/>
              <a:cxnLst/>
              <a:rect l="l" t="t" r="r" b="b"/>
              <a:pathLst>
                <a:path w="4985" h="6640" extrusionOk="0">
                  <a:moveTo>
                    <a:pt x="3750" y="0"/>
                  </a:moveTo>
                  <a:cubicBezTo>
                    <a:pt x="2560" y="0"/>
                    <a:pt x="3161" y="5746"/>
                    <a:pt x="3161" y="5746"/>
                  </a:cubicBezTo>
                  <a:cubicBezTo>
                    <a:pt x="3161" y="5746"/>
                    <a:pt x="2122" y="2804"/>
                    <a:pt x="1200" y="2804"/>
                  </a:cubicBezTo>
                  <a:cubicBezTo>
                    <a:pt x="1113" y="2804"/>
                    <a:pt x="1027" y="2831"/>
                    <a:pt x="942" y="2889"/>
                  </a:cubicBezTo>
                  <a:cubicBezTo>
                    <a:pt x="0" y="3527"/>
                    <a:pt x="2645" y="6627"/>
                    <a:pt x="2645" y="6627"/>
                  </a:cubicBezTo>
                  <a:cubicBezTo>
                    <a:pt x="2645" y="6627"/>
                    <a:pt x="2709" y="6639"/>
                    <a:pt x="2807" y="6639"/>
                  </a:cubicBezTo>
                  <a:cubicBezTo>
                    <a:pt x="3152" y="6639"/>
                    <a:pt x="3911" y="6492"/>
                    <a:pt x="3769" y="5168"/>
                  </a:cubicBezTo>
                  <a:cubicBezTo>
                    <a:pt x="3769" y="5168"/>
                    <a:pt x="4985" y="92"/>
                    <a:pt x="3769" y="1"/>
                  </a:cubicBezTo>
                  <a:cubicBezTo>
                    <a:pt x="3763" y="1"/>
                    <a:pt x="3757" y="0"/>
                    <a:pt x="3750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81"/>
            <p:cNvSpPr/>
            <p:nvPr/>
          </p:nvSpPr>
          <p:spPr>
            <a:xfrm>
              <a:off x="13653250" y="5062675"/>
              <a:ext cx="142600" cy="217550"/>
            </a:xfrm>
            <a:custGeom>
              <a:avLst/>
              <a:gdLst/>
              <a:ahLst/>
              <a:cxnLst/>
              <a:rect l="l" t="t" r="r" b="b"/>
              <a:pathLst>
                <a:path w="5704" h="8702" extrusionOk="0">
                  <a:moveTo>
                    <a:pt x="2828" y="0"/>
                  </a:moveTo>
                  <a:cubicBezTo>
                    <a:pt x="2818" y="0"/>
                    <a:pt x="2807" y="0"/>
                    <a:pt x="2797" y="0"/>
                  </a:cubicBezTo>
                  <a:cubicBezTo>
                    <a:pt x="1" y="92"/>
                    <a:pt x="2007" y="8420"/>
                    <a:pt x="2007" y="8420"/>
                  </a:cubicBezTo>
                  <a:cubicBezTo>
                    <a:pt x="2453" y="8618"/>
                    <a:pt x="2851" y="8702"/>
                    <a:pt x="3203" y="8702"/>
                  </a:cubicBezTo>
                  <a:cubicBezTo>
                    <a:pt x="5181" y="8702"/>
                    <a:pt x="5703" y="6043"/>
                    <a:pt x="4955" y="5836"/>
                  </a:cubicBezTo>
                  <a:cubicBezTo>
                    <a:pt x="4915" y="5825"/>
                    <a:pt x="4874" y="5820"/>
                    <a:pt x="4833" y="5820"/>
                  </a:cubicBezTo>
                  <a:cubicBezTo>
                    <a:pt x="3960" y="5820"/>
                    <a:pt x="2797" y="8146"/>
                    <a:pt x="2797" y="8146"/>
                  </a:cubicBezTo>
                  <a:cubicBezTo>
                    <a:pt x="2797" y="8146"/>
                    <a:pt x="5573" y="0"/>
                    <a:pt x="2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81"/>
            <p:cNvSpPr/>
            <p:nvPr/>
          </p:nvSpPr>
          <p:spPr>
            <a:xfrm>
              <a:off x="12484550" y="4868900"/>
              <a:ext cx="337400" cy="297150"/>
            </a:xfrm>
            <a:custGeom>
              <a:avLst/>
              <a:gdLst/>
              <a:ahLst/>
              <a:cxnLst/>
              <a:rect l="l" t="t" r="r" b="b"/>
              <a:pathLst>
                <a:path w="13496" h="11886" extrusionOk="0">
                  <a:moveTo>
                    <a:pt x="10426" y="1"/>
                  </a:moveTo>
                  <a:lnTo>
                    <a:pt x="0" y="4347"/>
                  </a:lnTo>
                  <a:lnTo>
                    <a:pt x="2888" y="11885"/>
                  </a:lnTo>
                  <a:lnTo>
                    <a:pt x="13496" y="10882"/>
                  </a:lnTo>
                  <a:lnTo>
                    <a:pt x="10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81"/>
            <p:cNvSpPr/>
            <p:nvPr/>
          </p:nvSpPr>
          <p:spPr>
            <a:xfrm>
              <a:off x="13141100" y="4780750"/>
              <a:ext cx="592725" cy="490225"/>
            </a:xfrm>
            <a:custGeom>
              <a:avLst/>
              <a:gdLst/>
              <a:ahLst/>
              <a:cxnLst/>
              <a:rect l="l" t="t" r="r" b="b"/>
              <a:pathLst>
                <a:path w="23709" h="19609" extrusionOk="0">
                  <a:moveTo>
                    <a:pt x="4955" y="1"/>
                  </a:moveTo>
                  <a:lnTo>
                    <a:pt x="2158" y="335"/>
                  </a:lnTo>
                  <a:lnTo>
                    <a:pt x="0" y="6110"/>
                  </a:lnTo>
                  <a:lnTo>
                    <a:pt x="0" y="14408"/>
                  </a:lnTo>
                  <a:lnTo>
                    <a:pt x="10274" y="19454"/>
                  </a:lnTo>
                  <a:cubicBezTo>
                    <a:pt x="10274" y="19454"/>
                    <a:pt x="11117" y="19608"/>
                    <a:pt x="12350" y="19608"/>
                  </a:cubicBezTo>
                  <a:cubicBezTo>
                    <a:pt x="14789" y="19608"/>
                    <a:pt x="18751" y="19005"/>
                    <a:pt x="20730" y="15411"/>
                  </a:cubicBezTo>
                  <a:cubicBezTo>
                    <a:pt x="23709" y="10001"/>
                    <a:pt x="18602" y="2919"/>
                    <a:pt x="18116" y="2797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81"/>
            <p:cNvSpPr/>
            <p:nvPr/>
          </p:nvSpPr>
          <p:spPr>
            <a:xfrm>
              <a:off x="12099400" y="4422825"/>
              <a:ext cx="778800" cy="647675"/>
            </a:xfrm>
            <a:custGeom>
              <a:avLst/>
              <a:gdLst/>
              <a:ahLst/>
              <a:cxnLst/>
              <a:rect l="l" t="t" r="r" b="b"/>
              <a:pathLst>
                <a:path w="31152" h="25907" extrusionOk="0">
                  <a:moveTo>
                    <a:pt x="12099" y="0"/>
                  </a:moveTo>
                  <a:cubicBezTo>
                    <a:pt x="8792" y="0"/>
                    <a:pt x="5359" y="430"/>
                    <a:pt x="3552" y="1947"/>
                  </a:cubicBezTo>
                  <a:cubicBezTo>
                    <a:pt x="0" y="4954"/>
                    <a:pt x="8787" y="5175"/>
                    <a:pt x="11449" y="5175"/>
                  </a:cubicBezTo>
                  <a:cubicBezTo>
                    <a:pt x="11907" y="5175"/>
                    <a:pt x="12184" y="5169"/>
                    <a:pt x="12184" y="5169"/>
                  </a:cubicBezTo>
                  <a:lnTo>
                    <a:pt x="12184" y="5169"/>
                  </a:lnTo>
                  <a:lnTo>
                    <a:pt x="11759" y="9394"/>
                  </a:lnTo>
                  <a:lnTo>
                    <a:pt x="16196" y="25169"/>
                  </a:lnTo>
                  <a:cubicBezTo>
                    <a:pt x="16196" y="25169"/>
                    <a:pt x="19915" y="25907"/>
                    <a:pt x="23409" y="25907"/>
                  </a:cubicBezTo>
                  <a:cubicBezTo>
                    <a:pt x="26219" y="25907"/>
                    <a:pt x="28884" y="25430"/>
                    <a:pt x="29358" y="23710"/>
                  </a:cubicBezTo>
                  <a:cubicBezTo>
                    <a:pt x="30422" y="19880"/>
                    <a:pt x="31151" y="7479"/>
                    <a:pt x="31151" y="7479"/>
                  </a:cubicBezTo>
                  <a:cubicBezTo>
                    <a:pt x="31151" y="7479"/>
                    <a:pt x="27808" y="1369"/>
                    <a:pt x="24160" y="1035"/>
                  </a:cubicBezTo>
                  <a:lnTo>
                    <a:pt x="20513" y="731"/>
                  </a:lnTo>
                  <a:cubicBezTo>
                    <a:pt x="20513" y="731"/>
                    <a:pt x="16413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81"/>
            <p:cNvSpPr/>
            <p:nvPr/>
          </p:nvSpPr>
          <p:spPr>
            <a:xfrm>
              <a:off x="12608400" y="4444125"/>
              <a:ext cx="321475" cy="625750"/>
            </a:xfrm>
            <a:custGeom>
              <a:avLst/>
              <a:gdLst/>
              <a:ahLst/>
              <a:cxnLst/>
              <a:rect l="l" t="t" r="r" b="b"/>
              <a:pathLst>
                <a:path w="12859" h="25030" extrusionOk="0">
                  <a:moveTo>
                    <a:pt x="1764" y="0"/>
                  </a:moveTo>
                  <a:lnTo>
                    <a:pt x="1" y="1216"/>
                  </a:lnTo>
                  <a:cubicBezTo>
                    <a:pt x="1" y="1216"/>
                    <a:pt x="669" y="4529"/>
                    <a:pt x="3496" y="4894"/>
                  </a:cubicBezTo>
                  <a:cubicBezTo>
                    <a:pt x="3101" y="7751"/>
                    <a:pt x="5046" y="20183"/>
                    <a:pt x="973" y="24986"/>
                  </a:cubicBezTo>
                  <a:cubicBezTo>
                    <a:pt x="1800" y="25016"/>
                    <a:pt x="2561" y="25030"/>
                    <a:pt x="3261" y="25030"/>
                  </a:cubicBezTo>
                  <a:cubicBezTo>
                    <a:pt x="9559" y="25030"/>
                    <a:pt x="10913" y="23922"/>
                    <a:pt x="10913" y="23922"/>
                  </a:cubicBezTo>
                  <a:lnTo>
                    <a:pt x="12858" y="8511"/>
                  </a:lnTo>
                  <a:cubicBezTo>
                    <a:pt x="12858" y="8511"/>
                    <a:pt x="7190" y="36"/>
                    <a:pt x="3079" y="36"/>
                  </a:cubicBezTo>
                  <a:cubicBezTo>
                    <a:pt x="2890" y="36"/>
                    <a:pt x="2705" y="54"/>
                    <a:pt x="2524" y="92"/>
                  </a:cubicBezTo>
                  <a:cubicBezTo>
                    <a:pt x="2723" y="377"/>
                    <a:pt x="2724" y="475"/>
                    <a:pt x="2630" y="475"/>
                  </a:cubicBezTo>
                  <a:cubicBezTo>
                    <a:pt x="2424" y="475"/>
                    <a:pt x="1764" y="0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81"/>
            <p:cNvSpPr/>
            <p:nvPr/>
          </p:nvSpPr>
          <p:spPr>
            <a:xfrm>
              <a:off x="12653250" y="3930150"/>
              <a:ext cx="189975" cy="328575"/>
            </a:xfrm>
            <a:custGeom>
              <a:avLst/>
              <a:gdLst/>
              <a:ahLst/>
              <a:cxnLst/>
              <a:rect l="l" t="t" r="r" b="b"/>
              <a:pathLst>
                <a:path w="7599" h="13143" extrusionOk="0">
                  <a:moveTo>
                    <a:pt x="4912" y="0"/>
                  </a:moveTo>
                  <a:cubicBezTo>
                    <a:pt x="4845" y="0"/>
                    <a:pt x="4778" y="28"/>
                    <a:pt x="4711" y="73"/>
                  </a:cubicBezTo>
                  <a:cubicBezTo>
                    <a:pt x="4073" y="346"/>
                    <a:pt x="3587" y="863"/>
                    <a:pt x="3131" y="1380"/>
                  </a:cubicBezTo>
                  <a:cubicBezTo>
                    <a:pt x="2401" y="2201"/>
                    <a:pt x="1672" y="3021"/>
                    <a:pt x="912" y="3872"/>
                  </a:cubicBezTo>
                  <a:cubicBezTo>
                    <a:pt x="699" y="4115"/>
                    <a:pt x="456" y="4389"/>
                    <a:pt x="304" y="4723"/>
                  </a:cubicBezTo>
                  <a:cubicBezTo>
                    <a:pt x="0" y="5392"/>
                    <a:pt x="213" y="6213"/>
                    <a:pt x="578" y="6851"/>
                  </a:cubicBezTo>
                  <a:cubicBezTo>
                    <a:pt x="942" y="7520"/>
                    <a:pt x="1489" y="8036"/>
                    <a:pt x="1976" y="8614"/>
                  </a:cubicBezTo>
                  <a:cubicBezTo>
                    <a:pt x="2492" y="9283"/>
                    <a:pt x="2918" y="10043"/>
                    <a:pt x="3222" y="10833"/>
                  </a:cubicBezTo>
                  <a:cubicBezTo>
                    <a:pt x="3496" y="11502"/>
                    <a:pt x="3708" y="12261"/>
                    <a:pt x="4286" y="12717"/>
                  </a:cubicBezTo>
                  <a:cubicBezTo>
                    <a:pt x="4772" y="13082"/>
                    <a:pt x="5410" y="13143"/>
                    <a:pt x="6018" y="13143"/>
                  </a:cubicBezTo>
                  <a:cubicBezTo>
                    <a:pt x="6292" y="13143"/>
                    <a:pt x="6565" y="13143"/>
                    <a:pt x="6778" y="13021"/>
                  </a:cubicBezTo>
                  <a:cubicBezTo>
                    <a:pt x="7599" y="12687"/>
                    <a:pt x="6991" y="11502"/>
                    <a:pt x="6778" y="10954"/>
                  </a:cubicBezTo>
                  <a:cubicBezTo>
                    <a:pt x="6322" y="9799"/>
                    <a:pt x="6110" y="8584"/>
                    <a:pt x="6110" y="7368"/>
                  </a:cubicBezTo>
                  <a:cubicBezTo>
                    <a:pt x="6110" y="6942"/>
                    <a:pt x="6170" y="6517"/>
                    <a:pt x="6231" y="6122"/>
                  </a:cubicBezTo>
                  <a:cubicBezTo>
                    <a:pt x="6322" y="5301"/>
                    <a:pt x="6474" y="4480"/>
                    <a:pt x="6474" y="3629"/>
                  </a:cubicBezTo>
                  <a:cubicBezTo>
                    <a:pt x="6474" y="2383"/>
                    <a:pt x="6018" y="1167"/>
                    <a:pt x="5228" y="194"/>
                  </a:cubicBezTo>
                  <a:cubicBezTo>
                    <a:pt x="5167" y="103"/>
                    <a:pt x="5076" y="42"/>
                    <a:pt x="4985" y="12"/>
                  </a:cubicBezTo>
                  <a:cubicBezTo>
                    <a:pt x="4960" y="4"/>
                    <a:pt x="4936" y="0"/>
                    <a:pt x="491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81"/>
            <p:cNvSpPr/>
            <p:nvPr/>
          </p:nvSpPr>
          <p:spPr>
            <a:xfrm>
              <a:off x="12415400" y="4003400"/>
              <a:ext cx="330575" cy="503825"/>
            </a:xfrm>
            <a:custGeom>
              <a:avLst/>
              <a:gdLst/>
              <a:ahLst/>
              <a:cxnLst/>
              <a:rect l="l" t="t" r="r" b="b"/>
              <a:pathLst>
                <a:path w="13223" h="20153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2401" y="213"/>
                    <a:pt x="0" y="2766"/>
                    <a:pt x="0" y="5836"/>
                  </a:cubicBezTo>
                  <a:lnTo>
                    <a:pt x="0" y="11642"/>
                  </a:lnTo>
                  <a:cubicBezTo>
                    <a:pt x="0" y="14863"/>
                    <a:pt x="2645" y="17508"/>
                    <a:pt x="5867" y="17508"/>
                  </a:cubicBezTo>
                  <a:lnTo>
                    <a:pt x="7295" y="17508"/>
                  </a:lnTo>
                  <a:cubicBezTo>
                    <a:pt x="7386" y="18815"/>
                    <a:pt x="8359" y="19940"/>
                    <a:pt x="9666" y="20122"/>
                  </a:cubicBezTo>
                  <a:cubicBezTo>
                    <a:pt x="9848" y="20152"/>
                    <a:pt x="10031" y="20152"/>
                    <a:pt x="10183" y="20152"/>
                  </a:cubicBezTo>
                  <a:cubicBezTo>
                    <a:pt x="10578" y="20092"/>
                    <a:pt x="10973" y="19818"/>
                    <a:pt x="11277" y="19484"/>
                  </a:cubicBezTo>
                  <a:cubicBezTo>
                    <a:pt x="11186" y="19453"/>
                    <a:pt x="11064" y="19392"/>
                    <a:pt x="10973" y="19332"/>
                  </a:cubicBezTo>
                  <a:cubicBezTo>
                    <a:pt x="9818" y="18602"/>
                    <a:pt x="9119" y="17113"/>
                    <a:pt x="9362" y="15775"/>
                  </a:cubicBezTo>
                  <a:cubicBezTo>
                    <a:pt x="10426" y="15380"/>
                    <a:pt x="11581" y="14985"/>
                    <a:pt x="12310" y="14104"/>
                  </a:cubicBezTo>
                  <a:cubicBezTo>
                    <a:pt x="12979" y="13283"/>
                    <a:pt x="13222" y="12219"/>
                    <a:pt x="13192" y="11186"/>
                  </a:cubicBezTo>
                  <a:cubicBezTo>
                    <a:pt x="13161" y="10152"/>
                    <a:pt x="12888" y="9119"/>
                    <a:pt x="12584" y="8116"/>
                  </a:cubicBezTo>
                  <a:cubicBezTo>
                    <a:pt x="12280" y="7021"/>
                    <a:pt x="11976" y="5927"/>
                    <a:pt x="11672" y="4803"/>
                  </a:cubicBezTo>
                  <a:cubicBezTo>
                    <a:pt x="9824" y="5842"/>
                    <a:pt x="7702" y="6388"/>
                    <a:pt x="5592" y="6388"/>
                  </a:cubicBezTo>
                  <a:cubicBezTo>
                    <a:pt x="5481" y="6388"/>
                    <a:pt x="5370" y="6386"/>
                    <a:pt x="5259" y="6383"/>
                  </a:cubicBezTo>
                  <a:cubicBezTo>
                    <a:pt x="4985" y="6353"/>
                    <a:pt x="4651" y="6322"/>
                    <a:pt x="4499" y="6079"/>
                  </a:cubicBezTo>
                  <a:cubicBezTo>
                    <a:pt x="4377" y="5927"/>
                    <a:pt x="4377" y="5714"/>
                    <a:pt x="4408" y="5502"/>
                  </a:cubicBezTo>
                  <a:cubicBezTo>
                    <a:pt x="4468" y="3648"/>
                    <a:pt x="4620" y="1641"/>
                    <a:pt x="5441" y="0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81"/>
            <p:cNvSpPr/>
            <p:nvPr/>
          </p:nvSpPr>
          <p:spPr>
            <a:xfrm>
              <a:off x="12524825" y="4002625"/>
              <a:ext cx="256850" cy="487875"/>
            </a:xfrm>
            <a:custGeom>
              <a:avLst/>
              <a:gdLst/>
              <a:ahLst/>
              <a:cxnLst/>
              <a:rect l="l" t="t" r="r" b="b"/>
              <a:pathLst>
                <a:path w="10274" h="19515" extrusionOk="0">
                  <a:moveTo>
                    <a:pt x="1490" y="1"/>
                  </a:moveTo>
                  <a:cubicBezTo>
                    <a:pt x="1338" y="1"/>
                    <a:pt x="1186" y="1"/>
                    <a:pt x="1064" y="31"/>
                  </a:cubicBezTo>
                  <a:cubicBezTo>
                    <a:pt x="243" y="1672"/>
                    <a:pt x="91" y="3648"/>
                    <a:pt x="0" y="5533"/>
                  </a:cubicBezTo>
                  <a:cubicBezTo>
                    <a:pt x="0" y="5745"/>
                    <a:pt x="0" y="5958"/>
                    <a:pt x="122" y="6110"/>
                  </a:cubicBezTo>
                  <a:cubicBezTo>
                    <a:pt x="274" y="6353"/>
                    <a:pt x="578" y="6384"/>
                    <a:pt x="882" y="6414"/>
                  </a:cubicBezTo>
                  <a:cubicBezTo>
                    <a:pt x="1041" y="6421"/>
                    <a:pt x="1200" y="6424"/>
                    <a:pt x="1359" y="6424"/>
                  </a:cubicBezTo>
                  <a:cubicBezTo>
                    <a:pt x="3421" y="6424"/>
                    <a:pt x="5489" y="5878"/>
                    <a:pt x="7295" y="4834"/>
                  </a:cubicBezTo>
                  <a:cubicBezTo>
                    <a:pt x="7599" y="5958"/>
                    <a:pt x="7903" y="7052"/>
                    <a:pt x="8207" y="8147"/>
                  </a:cubicBezTo>
                  <a:cubicBezTo>
                    <a:pt x="8511" y="9150"/>
                    <a:pt x="8784" y="10183"/>
                    <a:pt x="8815" y="11217"/>
                  </a:cubicBezTo>
                  <a:cubicBezTo>
                    <a:pt x="8845" y="12250"/>
                    <a:pt x="8602" y="13344"/>
                    <a:pt x="7933" y="14135"/>
                  </a:cubicBezTo>
                  <a:cubicBezTo>
                    <a:pt x="7204" y="15016"/>
                    <a:pt x="6049" y="15411"/>
                    <a:pt x="4985" y="15806"/>
                  </a:cubicBezTo>
                  <a:cubicBezTo>
                    <a:pt x="4742" y="17144"/>
                    <a:pt x="5441" y="18633"/>
                    <a:pt x="6596" y="19363"/>
                  </a:cubicBezTo>
                  <a:cubicBezTo>
                    <a:pt x="6687" y="19423"/>
                    <a:pt x="6809" y="19484"/>
                    <a:pt x="6900" y="19515"/>
                  </a:cubicBezTo>
                  <a:cubicBezTo>
                    <a:pt x="7386" y="19028"/>
                    <a:pt x="7721" y="18420"/>
                    <a:pt x="7721" y="18420"/>
                  </a:cubicBezTo>
                  <a:lnTo>
                    <a:pt x="7873" y="16384"/>
                  </a:lnTo>
                  <a:cubicBezTo>
                    <a:pt x="9332" y="15320"/>
                    <a:pt x="10274" y="13618"/>
                    <a:pt x="10274" y="11673"/>
                  </a:cubicBezTo>
                  <a:lnTo>
                    <a:pt x="10274" y="5867"/>
                  </a:lnTo>
                  <a:cubicBezTo>
                    <a:pt x="10274" y="2645"/>
                    <a:pt x="7629" y="1"/>
                    <a:pt x="44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81"/>
            <p:cNvSpPr/>
            <p:nvPr/>
          </p:nvSpPr>
          <p:spPr>
            <a:xfrm>
              <a:off x="12768750" y="3841475"/>
              <a:ext cx="84175" cy="113600"/>
            </a:xfrm>
            <a:custGeom>
              <a:avLst/>
              <a:gdLst/>
              <a:ahLst/>
              <a:cxnLst/>
              <a:rect l="l" t="t" r="r" b="b"/>
              <a:pathLst>
                <a:path w="3367" h="4544" extrusionOk="0">
                  <a:moveTo>
                    <a:pt x="1263" y="0"/>
                  </a:moveTo>
                  <a:cubicBezTo>
                    <a:pt x="207" y="0"/>
                    <a:pt x="0" y="4319"/>
                    <a:pt x="0" y="4319"/>
                  </a:cubicBezTo>
                  <a:cubicBezTo>
                    <a:pt x="378" y="4476"/>
                    <a:pt x="728" y="4543"/>
                    <a:pt x="1046" y="4543"/>
                  </a:cubicBezTo>
                  <a:cubicBezTo>
                    <a:pt x="2570" y="4543"/>
                    <a:pt x="3367" y="3009"/>
                    <a:pt x="3040" y="2556"/>
                  </a:cubicBezTo>
                  <a:cubicBezTo>
                    <a:pt x="2993" y="2495"/>
                    <a:pt x="2925" y="2469"/>
                    <a:pt x="2840" y="2469"/>
                  </a:cubicBezTo>
                  <a:cubicBezTo>
                    <a:pt x="2202" y="2469"/>
                    <a:pt x="638" y="3985"/>
                    <a:pt x="638" y="3985"/>
                  </a:cubicBezTo>
                  <a:cubicBezTo>
                    <a:pt x="638" y="3985"/>
                    <a:pt x="2432" y="124"/>
                    <a:pt x="1307" y="3"/>
                  </a:cubicBezTo>
                  <a:cubicBezTo>
                    <a:pt x="1292" y="1"/>
                    <a:pt x="1278" y="0"/>
                    <a:pt x="126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81"/>
            <p:cNvSpPr/>
            <p:nvPr/>
          </p:nvSpPr>
          <p:spPr>
            <a:xfrm>
              <a:off x="12707950" y="4345425"/>
              <a:ext cx="492425" cy="461200"/>
            </a:xfrm>
            <a:custGeom>
              <a:avLst/>
              <a:gdLst/>
              <a:ahLst/>
              <a:cxnLst/>
              <a:rect l="l" t="t" r="r" b="b"/>
              <a:pathLst>
                <a:path w="19697" h="18448" extrusionOk="0">
                  <a:moveTo>
                    <a:pt x="12858" y="1"/>
                  </a:moveTo>
                  <a:cubicBezTo>
                    <a:pt x="10359" y="1"/>
                    <a:pt x="8116" y="1030"/>
                    <a:pt x="8116" y="1030"/>
                  </a:cubicBezTo>
                  <a:cubicBezTo>
                    <a:pt x="7964" y="1122"/>
                    <a:pt x="7751" y="2155"/>
                    <a:pt x="7691" y="2307"/>
                  </a:cubicBezTo>
                  <a:cubicBezTo>
                    <a:pt x="7265" y="3401"/>
                    <a:pt x="6809" y="4496"/>
                    <a:pt x="6323" y="5529"/>
                  </a:cubicBezTo>
                  <a:cubicBezTo>
                    <a:pt x="5320" y="7657"/>
                    <a:pt x="4195" y="9632"/>
                    <a:pt x="2280" y="11061"/>
                  </a:cubicBezTo>
                  <a:cubicBezTo>
                    <a:pt x="1672" y="11487"/>
                    <a:pt x="1004" y="11912"/>
                    <a:pt x="578" y="12520"/>
                  </a:cubicBezTo>
                  <a:cubicBezTo>
                    <a:pt x="122" y="13189"/>
                    <a:pt x="0" y="14040"/>
                    <a:pt x="122" y="14830"/>
                  </a:cubicBezTo>
                  <a:cubicBezTo>
                    <a:pt x="335" y="16563"/>
                    <a:pt x="1581" y="18447"/>
                    <a:pt x="3435" y="18447"/>
                  </a:cubicBezTo>
                  <a:cubicBezTo>
                    <a:pt x="4712" y="18417"/>
                    <a:pt x="5958" y="18143"/>
                    <a:pt x="7174" y="17839"/>
                  </a:cubicBezTo>
                  <a:cubicBezTo>
                    <a:pt x="10335" y="17049"/>
                    <a:pt x="13557" y="15803"/>
                    <a:pt x="16262" y="13979"/>
                  </a:cubicBezTo>
                  <a:cubicBezTo>
                    <a:pt x="17600" y="13067"/>
                    <a:pt x="19363" y="11669"/>
                    <a:pt x="19454" y="9876"/>
                  </a:cubicBezTo>
                  <a:cubicBezTo>
                    <a:pt x="19697" y="4891"/>
                    <a:pt x="18238" y="1304"/>
                    <a:pt x="15016" y="301"/>
                  </a:cubicBezTo>
                  <a:cubicBezTo>
                    <a:pt x="14307" y="85"/>
                    <a:pt x="13572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81"/>
            <p:cNvSpPr/>
            <p:nvPr/>
          </p:nvSpPr>
          <p:spPr>
            <a:xfrm>
              <a:off x="12717825" y="4684900"/>
              <a:ext cx="535750" cy="560150"/>
            </a:xfrm>
            <a:custGeom>
              <a:avLst/>
              <a:gdLst/>
              <a:ahLst/>
              <a:cxnLst/>
              <a:rect l="l" t="t" r="r" b="b"/>
              <a:pathLst>
                <a:path w="21430" h="22406" extrusionOk="0">
                  <a:moveTo>
                    <a:pt x="16763" y="1"/>
                  </a:moveTo>
                  <a:cubicBezTo>
                    <a:pt x="15945" y="1"/>
                    <a:pt x="15095" y="294"/>
                    <a:pt x="14287" y="491"/>
                  </a:cubicBezTo>
                  <a:cubicBezTo>
                    <a:pt x="13466" y="704"/>
                    <a:pt x="12645" y="886"/>
                    <a:pt x="11825" y="1038"/>
                  </a:cubicBezTo>
                  <a:cubicBezTo>
                    <a:pt x="10943" y="1221"/>
                    <a:pt x="10092" y="1373"/>
                    <a:pt x="9180" y="1464"/>
                  </a:cubicBezTo>
                  <a:cubicBezTo>
                    <a:pt x="7022" y="1737"/>
                    <a:pt x="4803" y="1829"/>
                    <a:pt x="2767" y="2771"/>
                  </a:cubicBezTo>
                  <a:cubicBezTo>
                    <a:pt x="1" y="4047"/>
                    <a:pt x="1034" y="11251"/>
                    <a:pt x="1034" y="11251"/>
                  </a:cubicBezTo>
                  <a:lnTo>
                    <a:pt x="3618" y="10978"/>
                  </a:lnTo>
                  <a:cubicBezTo>
                    <a:pt x="3618" y="10978"/>
                    <a:pt x="5897" y="18364"/>
                    <a:pt x="5897" y="21920"/>
                  </a:cubicBezTo>
                  <a:cubicBezTo>
                    <a:pt x="7303" y="22273"/>
                    <a:pt x="8931" y="22406"/>
                    <a:pt x="10577" y="22406"/>
                  </a:cubicBezTo>
                  <a:cubicBezTo>
                    <a:pt x="15446" y="22406"/>
                    <a:pt x="20487" y="21251"/>
                    <a:pt x="20487" y="21251"/>
                  </a:cubicBezTo>
                  <a:lnTo>
                    <a:pt x="18816" y="13105"/>
                  </a:lnTo>
                  <a:lnTo>
                    <a:pt x="19910" y="7634"/>
                  </a:lnTo>
                  <a:lnTo>
                    <a:pt x="21430" y="7634"/>
                  </a:lnTo>
                  <a:cubicBezTo>
                    <a:pt x="21430" y="7634"/>
                    <a:pt x="20062" y="1889"/>
                    <a:pt x="18390" y="552"/>
                  </a:cubicBezTo>
                  <a:cubicBezTo>
                    <a:pt x="17880" y="141"/>
                    <a:pt x="17329" y="1"/>
                    <a:pt x="1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81"/>
            <p:cNvSpPr/>
            <p:nvPr/>
          </p:nvSpPr>
          <p:spPr>
            <a:xfrm>
              <a:off x="13211000" y="4031075"/>
              <a:ext cx="614775" cy="626600"/>
            </a:xfrm>
            <a:custGeom>
              <a:avLst/>
              <a:gdLst/>
              <a:ahLst/>
              <a:cxnLst/>
              <a:rect l="l" t="t" r="r" b="b"/>
              <a:pathLst>
                <a:path w="24591" h="25064" extrusionOk="0">
                  <a:moveTo>
                    <a:pt x="10046" y="0"/>
                  </a:moveTo>
                  <a:cubicBezTo>
                    <a:pt x="9691" y="0"/>
                    <a:pt x="9320" y="25"/>
                    <a:pt x="8937" y="78"/>
                  </a:cubicBezTo>
                  <a:cubicBezTo>
                    <a:pt x="8928" y="78"/>
                    <a:pt x="8920" y="78"/>
                    <a:pt x="8911" y="78"/>
                  </a:cubicBezTo>
                  <a:cubicBezTo>
                    <a:pt x="698" y="78"/>
                    <a:pt x="0" y="14729"/>
                    <a:pt x="0" y="14729"/>
                  </a:cubicBezTo>
                  <a:lnTo>
                    <a:pt x="19059" y="25064"/>
                  </a:lnTo>
                  <a:cubicBezTo>
                    <a:pt x="19059" y="25064"/>
                    <a:pt x="23648" y="22602"/>
                    <a:pt x="24591" y="20231"/>
                  </a:cubicBezTo>
                  <a:cubicBezTo>
                    <a:pt x="19818" y="14760"/>
                    <a:pt x="17204" y="7556"/>
                    <a:pt x="16201" y="4273"/>
                  </a:cubicBezTo>
                  <a:cubicBezTo>
                    <a:pt x="15685" y="2601"/>
                    <a:pt x="14438" y="1203"/>
                    <a:pt x="12797" y="534"/>
                  </a:cubicBezTo>
                  <a:cubicBezTo>
                    <a:pt x="12025" y="216"/>
                    <a:pt x="11099" y="0"/>
                    <a:pt x="10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81"/>
            <p:cNvSpPr/>
            <p:nvPr/>
          </p:nvSpPr>
          <p:spPr>
            <a:xfrm>
              <a:off x="13211000" y="4242750"/>
              <a:ext cx="614775" cy="463500"/>
            </a:xfrm>
            <a:custGeom>
              <a:avLst/>
              <a:gdLst/>
              <a:ahLst/>
              <a:cxnLst/>
              <a:rect l="l" t="t" r="r" b="b"/>
              <a:pathLst>
                <a:path w="24591" h="18540" extrusionOk="0">
                  <a:moveTo>
                    <a:pt x="1064" y="1"/>
                  </a:moveTo>
                  <a:cubicBezTo>
                    <a:pt x="183" y="1824"/>
                    <a:pt x="0" y="7600"/>
                    <a:pt x="0" y="7600"/>
                  </a:cubicBezTo>
                  <a:cubicBezTo>
                    <a:pt x="0" y="7600"/>
                    <a:pt x="3015" y="18539"/>
                    <a:pt x="10692" y="18539"/>
                  </a:cubicBezTo>
                  <a:cubicBezTo>
                    <a:pt x="10914" y="18539"/>
                    <a:pt x="11139" y="18530"/>
                    <a:pt x="11368" y="18512"/>
                  </a:cubicBezTo>
                  <a:cubicBezTo>
                    <a:pt x="19545" y="17873"/>
                    <a:pt x="22311" y="15259"/>
                    <a:pt x="24591" y="11764"/>
                  </a:cubicBezTo>
                  <a:cubicBezTo>
                    <a:pt x="18390" y="10062"/>
                    <a:pt x="16019" y="669"/>
                    <a:pt x="16019" y="669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81"/>
            <p:cNvSpPr/>
            <p:nvPr/>
          </p:nvSpPr>
          <p:spPr>
            <a:xfrm>
              <a:off x="13164650" y="4361975"/>
              <a:ext cx="582850" cy="523975"/>
            </a:xfrm>
            <a:custGeom>
              <a:avLst/>
              <a:gdLst/>
              <a:ahLst/>
              <a:cxnLst/>
              <a:rect l="l" t="t" r="r" b="b"/>
              <a:pathLst>
                <a:path w="23314" h="20959" extrusionOk="0">
                  <a:moveTo>
                    <a:pt x="3960" y="0"/>
                  </a:moveTo>
                  <a:cubicBezTo>
                    <a:pt x="3457" y="0"/>
                    <a:pt x="2970" y="110"/>
                    <a:pt x="2523" y="368"/>
                  </a:cubicBezTo>
                  <a:cubicBezTo>
                    <a:pt x="0" y="1858"/>
                    <a:pt x="547" y="13621"/>
                    <a:pt x="4408" y="18271"/>
                  </a:cubicBezTo>
                  <a:cubicBezTo>
                    <a:pt x="6146" y="20379"/>
                    <a:pt x="8981" y="20959"/>
                    <a:pt x="11573" y="20959"/>
                  </a:cubicBezTo>
                  <a:cubicBezTo>
                    <a:pt x="14737" y="20959"/>
                    <a:pt x="17539" y="20095"/>
                    <a:pt x="17539" y="20095"/>
                  </a:cubicBezTo>
                  <a:lnTo>
                    <a:pt x="18451" y="16934"/>
                  </a:lnTo>
                  <a:lnTo>
                    <a:pt x="21976" y="17937"/>
                  </a:lnTo>
                  <a:cubicBezTo>
                    <a:pt x="21976" y="17937"/>
                    <a:pt x="23314" y="14047"/>
                    <a:pt x="22311" y="8879"/>
                  </a:cubicBezTo>
                  <a:cubicBezTo>
                    <a:pt x="21338" y="3712"/>
                    <a:pt x="14712" y="3469"/>
                    <a:pt x="14712" y="3469"/>
                  </a:cubicBezTo>
                  <a:cubicBezTo>
                    <a:pt x="14712" y="3469"/>
                    <a:pt x="13243" y="3680"/>
                    <a:pt x="11862" y="3680"/>
                  </a:cubicBezTo>
                  <a:cubicBezTo>
                    <a:pt x="10843" y="3680"/>
                    <a:pt x="9872" y="3565"/>
                    <a:pt x="9575" y="3165"/>
                  </a:cubicBezTo>
                  <a:cubicBezTo>
                    <a:pt x="8975" y="2365"/>
                    <a:pt x="6296" y="0"/>
                    <a:pt x="3960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81"/>
            <p:cNvSpPr/>
            <p:nvPr/>
          </p:nvSpPr>
          <p:spPr>
            <a:xfrm>
              <a:off x="12779075" y="4472175"/>
              <a:ext cx="98350" cy="79500"/>
            </a:xfrm>
            <a:custGeom>
              <a:avLst/>
              <a:gdLst/>
              <a:ahLst/>
              <a:cxnLst/>
              <a:rect l="l" t="t" r="r" b="b"/>
              <a:pathLst>
                <a:path w="3934" h="3180" extrusionOk="0">
                  <a:moveTo>
                    <a:pt x="2385" y="0"/>
                  </a:moveTo>
                  <a:cubicBezTo>
                    <a:pt x="2020" y="0"/>
                    <a:pt x="1613" y="174"/>
                    <a:pt x="1198" y="672"/>
                  </a:cubicBezTo>
                  <a:cubicBezTo>
                    <a:pt x="1" y="2069"/>
                    <a:pt x="1506" y="3180"/>
                    <a:pt x="2992" y="3180"/>
                  </a:cubicBezTo>
                  <a:cubicBezTo>
                    <a:pt x="3316" y="3180"/>
                    <a:pt x="3640" y="3127"/>
                    <a:pt x="3934" y="3012"/>
                  </a:cubicBezTo>
                  <a:lnTo>
                    <a:pt x="3843" y="915"/>
                  </a:lnTo>
                  <a:cubicBezTo>
                    <a:pt x="3843" y="915"/>
                    <a:pt x="3223" y="0"/>
                    <a:pt x="23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81"/>
            <p:cNvSpPr/>
            <p:nvPr/>
          </p:nvSpPr>
          <p:spPr>
            <a:xfrm>
              <a:off x="12954925" y="4285950"/>
              <a:ext cx="81525" cy="71725"/>
            </a:xfrm>
            <a:custGeom>
              <a:avLst/>
              <a:gdLst/>
              <a:ahLst/>
              <a:cxnLst/>
              <a:rect l="l" t="t" r="r" b="b"/>
              <a:pathLst>
                <a:path w="3261" h="2869" extrusionOk="0">
                  <a:moveTo>
                    <a:pt x="2330" y="0"/>
                  </a:moveTo>
                  <a:cubicBezTo>
                    <a:pt x="1629" y="0"/>
                    <a:pt x="1674" y="1543"/>
                    <a:pt x="1696" y="1926"/>
                  </a:cubicBezTo>
                  <a:lnTo>
                    <a:pt x="1696" y="1926"/>
                  </a:lnTo>
                  <a:cubicBezTo>
                    <a:pt x="1668" y="1569"/>
                    <a:pt x="1518" y="212"/>
                    <a:pt x="864" y="212"/>
                  </a:cubicBezTo>
                  <a:cubicBezTo>
                    <a:pt x="840" y="212"/>
                    <a:pt x="816" y="214"/>
                    <a:pt x="790" y="218"/>
                  </a:cubicBezTo>
                  <a:cubicBezTo>
                    <a:pt x="0" y="370"/>
                    <a:pt x="1702" y="2862"/>
                    <a:pt x="1702" y="2862"/>
                  </a:cubicBezTo>
                  <a:cubicBezTo>
                    <a:pt x="1716" y="2866"/>
                    <a:pt x="1731" y="2868"/>
                    <a:pt x="1745" y="2868"/>
                  </a:cubicBezTo>
                  <a:cubicBezTo>
                    <a:pt x="2301" y="2868"/>
                    <a:pt x="3260" y="124"/>
                    <a:pt x="2401" y="5"/>
                  </a:cubicBezTo>
                  <a:cubicBezTo>
                    <a:pt x="2377" y="2"/>
                    <a:pt x="2353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81"/>
            <p:cNvSpPr/>
            <p:nvPr/>
          </p:nvSpPr>
          <p:spPr>
            <a:xfrm>
              <a:off x="13412375" y="3955375"/>
              <a:ext cx="82100" cy="85275"/>
            </a:xfrm>
            <a:custGeom>
              <a:avLst/>
              <a:gdLst/>
              <a:ahLst/>
              <a:cxnLst/>
              <a:rect l="l" t="t" r="r" b="b"/>
              <a:pathLst>
                <a:path w="3284" h="3411" extrusionOk="0">
                  <a:moveTo>
                    <a:pt x="751" y="1"/>
                  </a:moveTo>
                  <a:cubicBezTo>
                    <a:pt x="734" y="1"/>
                    <a:pt x="717" y="2"/>
                    <a:pt x="699" y="6"/>
                  </a:cubicBezTo>
                  <a:cubicBezTo>
                    <a:pt x="0" y="158"/>
                    <a:pt x="882" y="3410"/>
                    <a:pt x="882" y="3410"/>
                  </a:cubicBezTo>
                  <a:cubicBezTo>
                    <a:pt x="1581" y="3350"/>
                    <a:pt x="3283" y="1799"/>
                    <a:pt x="2614" y="1465"/>
                  </a:cubicBezTo>
                  <a:cubicBezTo>
                    <a:pt x="2560" y="1437"/>
                    <a:pt x="2505" y="1424"/>
                    <a:pt x="2450" y="1424"/>
                  </a:cubicBezTo>
                  <a:cubicBezTo>
                    <a:pt x="1857" y="1424"/>
                    <a:pt x="1247" y="2924"/>
                    <a:pt x="1247" y="2924"/>
                  </a:cubicBezTo>
                  <a:cubicBezTo>
                    <a:pt x="1247" y="2924"/>
                    <a:pt x="1420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81"/>
            <p:cNvSpPr/>
            <p:nvPr/>
          </p:nvSpPr>
          <p:spPr>
            <a:xfrm>
              <a:off x="13293825" y="4033025"/>
              <a:ext cx="294100" cy="503725"/>
            </a:xfrm>
            <a:custGeom>
              <a:avLst/>
              <a:gdLst/>
              <a:ahLst/>
              <a:cxnLst/>
              <a:rect l="l" t="t" r="r" b="b"/>
              <a:pathLst>
                <a:path w="11764" h="20149" extrusionOk="0">
                  <a:moveTo>
                    <a:pt x="5259" y="0"/>
                  </a:moveTo>
                  <a:cubicBezTo>
                    <a:pt x="4803" y="3952"/>
                    <a:pt x="1642" y="5897"/>
                    <a:pt x="1" y="6657"/>
                  </a:cubicBezTo>
                  <a:lnTo>
                    <a:pt x="1" y="9484"/>
                  </a:lnTo>
                  <a:cubicBezTo>
                    <a:pt x="1" y="11885"/>
                    <a:pt x="1490" y="13922"/>
                    <a:pt x="3618" y="14742"/>
                  </a:cubicBezTo>
                  <a:lnTo>
                    <a:pt x="3618" y="16992"/>
                  </a:lnTo>
                  <a:cubicBezTo>
                    <a:pt x="3618" y="16992"/>
                    <a:pt x="3496" y="19545"/>
                    <a:pt x="6840" y="20092"/>
                  </a:cubicBezTo>
                  <a:cubicBezTo>
                    <a:pt x="7061" y="20130"/>
                    <a:pt x="7271" y="20148"/>
                    <a:pt x="7470" y="20148"/>
                  </a:cubicBezTo>
                  <a:cubicBezTo>
                    <a:pt x="8529" y="20148"/>
                    <a:pt x="9286" y="19642"/>
                    <a:pt x="9849" y="19028"/>
                  </a:cubicBezTo>
                  <a:lnTo>
                    <a:pt x="9849" y="19028"/>
                  </a:lnTo>
                  <a:cubicBezTo>
                    <a:pt x="9768" y="19034"/>
                    <a:pt x="9690" y="19037"/>
                    <a:pt x="9614" y="19037"/>
                  </a:cubicBezTo>
                  <a:cubicBezTo>
                    <a:pt x="7305" y="19037"/>
                    <a:pt x="6992" y="16412"/>
                    <a:pt x="6992" y="14499"/>
                  </a:cubicBezTo>
                  <a:cubicBezTo>
                    <a:pt x="10730" y="13861"/>
                    <a:pt x="11764" y="10912"/>
                    <a:pt x="11581" y="8116"/>
                  </a:cubicBezTo>
                  <a:cubicBezTo>
                    <a:pt x="6505" y="7569"/>
                    <a:pt x="6080" y="1976"/>
                    <a:pt x="611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81"/>
            <p:cNvSpPr/>
            <p:nvPr/>
          </p:nvSpPr>
          <p:spPr>
            <a:xfrm>
              <a:off x="13445800" y="4033025"/>
              <a:ext cx="171775" cy="475925"/>
            </a:xfrm>
            <a:custGeom>
              <a:avLst/>
              <a:gdLst/>
              <a:ahLst/>
              <a:cxnLst/>
              <a:rect l="l" t="t" r="r" b="b"/>
              <a:pathLst>
                <a:path w="6871" h="19037" extrusionOk="0">
                  <a:moveTo>
                    <a:pt x="31" y="0"/>
                  </a:moveTo>
                  <a:cubicBezTo>
                    <a:pt x="1" y="1976"/>
                    <a:pt x="426" y="7569"/>
                    <a:pt x="5502" y="8146"/>
                  </a:cubicBezTo>
                  <a:cubicBezTo>
                    <a:pt x="5685" y="10912"/>
                    <a:pt x="4651" y="13861"/>
                    <a:pt x="913" y="14530"/>
                  </a:cubicBezTo>
                  <a:cubicBezTo>
                    <a:pt x="913" y="16413"/>
                    <a:pt x="1226" y="19037"/>
                    <a:pt x="3563" y="19037"/>
                  </a:cubicBezTo>
                  <a:cubicBezTo>
                    <a:pt x="3640" y="19037"/>
                    <a:pt x="3719" y="19034"/>
                    <a:pt x="3800" y="19028"/>
                  </a:cubicBezTo>
                  <a:cubicBezTo>
                    <a:pt x="4712" y="18025"/>
                    <a:pt x="5077" y="16840"/>
                    <a:pt x="5077" y="16840"/>
                  </a:cubicBezTo>
                  <a:lnTo>
                    <a:pt x="2828" y="16414"/>
                  </a:lnTo>
                  <a:lnTo>
                    <a:pt x="2584" y="14925"/>
                  </a:lnTo>
                  <a:cubicBezTo>
                    <a:pt x="5046" y="14347"/>
                    <a:pt x="6870" y="12128"/>
                    <a:pt x="6870" y="9484"/>
                  </a:cubicBezTo>
                  <a:lnTo>
                    <a:pt x="6870" y="7569"/>
                  </a:lnTo>
                  <a:cubicBezTo>
                    <a:pt x="2220" y="7356"/>
                    <a:pt x="517" y="2007"/>
                    <a:pt x="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81"/>
            <p:cNvSpPr/>
            <p:nvPr/>
          </p:nvSpPr>
          <p:spPr>
            <a:xfrm>
              <a:off x="13012675" y="4451725"/>
              <a:ext cx="160350" cy="311575"/>
            </a:xfrm>
            <a:custGeom>
              <a:avLst/>
              <a:gdLst/>
              <a:ahLst/>
              <a:cxnLst/>
              <a:rect l="l" t="t" r="r" b="b"/>
              <a:pathLst>
                <a:path w="6414" h="12463" extrusionOk="0">
                  <a:moveTo>
                    <a:pt x="4468" y="0"/>
                  </a:moveTo>
                  <a:lnTo>
                    <a:pt x="4468" y="0"/>
                  </a:lnTo>
                  <a:cubicBezTo>
                    <a:pt x="4468" y="1"/>
                    <a:pt x="4012" y="517"/>
                    <a:pt x="3617" y="669"/>
                  </a:cubicBezTo>
                  <a:cubicBezTo>
                    <a:pt x="3465" y="2189"/>
                    <a:pt x="3648" y="3769"/>
                    <a:pt x="4529" y="5016"/>
                  </a:cubicBezTo>
                  <a:cubicBezTo>
                    <a:pt x="3399" y="7841"/>
                    <a:pt x="1571" y="9182"/>
                    <a:pt x="98" y="9182"/>
                  </a:cubicBezTo>
                  <a:cubicBezTo>
                    <a:pt x="65" y="9182"/>
                    <a:pt x="33" y="9181"/>
                    <a:pt x="0" y="9180"/>
                  </a:cubicBezTo>
                  <a:lnTo>
                    <a:pt x="0" y="9180"/>
                  </a:lnTo>
                  <a:cubicBezTo>
                    <a:pt x="152" y="10852"/>
                    <a:pt x="821" y="12159"/>
                    <a:pt x="2280" y="12463"/>
                  </a:cubicBezTo>
                  <a:cubicBezTo>
                    <a:pt x="4286" y="11460"/>
                    <a:pt x="3830" y="10335"/>
                    <a:pt x="3830" y="10335"/>
                  </a:cubicBezTo>
                  <a:lnTo>
                    <a:pt x="3830" y="10335"/>
                  </a:lnTo>
                  <a:lnTo>
                    <a:pt x="2158" y="10487"/>
                  </a:lnTo>
                  <a:lnTo>
                    <a:pt x="2037" y="9818"/>
                  </a:lnTo>
                  <a:cubicBezTo>
                    <a:pt x="4012" y="9180"/>
                    <a:pt x="5654" y="7569"/>
                    <a:pt x="6201" y="5411"/>
                  </a:cubicBezTo>
                  <a:lnTo>
                    <a:pt x="6414" y="4712"/>
                  </a:lnTo>
                  <a:cubicBezTo>
                    <a:pt x="3800" y="3739"/>
                    <a:pt x="4468" y="1"/>
                    <a:pt x="446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81"/>
            <p:cNvSpPr/>
            <p:nvPr/>
          </p:nvSpPr>
          <p:spPr>
            <a:xfrm>
              <a:off x="12821925" y="4402325"/>
              <a:ext cx="304750" cy="378625"/>
            </a:xfrm>
            <a:custGeom>
              <a:avLst/>
              <a:gdLst/>
              <a:ahLst/>
              <a:cxnLst/>
              <a:rect l="l" t="t" r="r" b="b"/>
              <a:pathLst>
                <a:path w="12190" h="15145" extrusionOk="0">
                  <a:moveTo>
                    <a:pt x="9150" y="1"/>
                  </a:moveTo>
                  <a:lnTo>
                    <a:pt x="9150" y="1"/>
                  </a:lnTo>
                  <a:cubicBezTo>
                    <a:pt x="7449" y="2235"/>
                    <a:pt x="4645" y="2688"/>
                    <a:pt x="2634" y="2688"/>
                  </a:cubicBezTo>
                  <a:cubicBezTo>
                    <a:pt x="2237" y="2688"/>
                    <a:pt x="1871" y="2670"/>
                    <a:pt x="1551" y="2645"/>
                  </a:cubicBezTo>
                  <a:lnTo>
                    <a:pt x="1551" y="2645"/>
                  </a:lnTo>
                  <a:cubicBezTo>
                    <a:pt x="1551" y="2645"/>
                    <a:pt x="1" y="11065"/>
                    <a:pt x="5746" y="11825"/>
                  </a:cubicBezTo>
                  <a:lnTo>
                    <a:pt x="5867" y="11855"/>
                  </a:lnTo>
                  <a:lnTo>
                    <a:pt x="5746" y="12584"/>
                  </a:lnTo>
                  <a:lnTo>
                    <a:pt x="3496" y="12980"/>
                  </a:lnTo>
                  <a:cubicBezTo>
                    <a:pt x="3496" y="12980"/>
                    <a:pt x="4903" y="15144"/>
                    <a:pt x="7334" y="15144"/>
                  </a:cubicBezTo>
                  <a:cubicBezTo>
                    <a:pt x="7783" y="15144"/>
                    <a:pt x="8268" y="15070"/>
                    <a:pt x="8785" y="14895"/>
                  </a:cubicBezTo>
                  <a:cubicBezTo>
                    <a:pt x="9241" y="14743"/>
                    <a:pt x="9636" y="14591"/>
                    <a:pt x="9940" y="14439"/>
                  </a:cubicBezTo>
                  <a:cubicBezTo>
                    <a:pt x="8481" y="14135"/>
                    <a:pt x="7813" y="12797"/>
                    <a:pt x="7661" y="11156"/>
                  </a:cubicBezTo>
                  <a:lnTo>
                    <a:pt x="7661" y="11156"/>
                  </a:lnTo>
                  <a:cubicBezTo>
                    <a:pt x="7694" y="11157"/>
                    <a:pt x="7727" y="11158"/>
                    <a:pt x="7760" y="11158"/>
                  </a:cubicBezTo>
                  <a:cubicBezTo>
                    <a:pt x="9233" y="11158"/>
                    <a:pt x="11060" y="9845"/>
                    <a:pt x="12190" y="6992"/>
                  </a:cubicBezTo>
                  <a:cubicBezTo>
                    <a:pt x="11308" y="5745"/>
                    <a:pt x="11156" y="4165"/>
                    <a:pt x="11308" y="2645"/>
                  </a:cubicBezTo>
                  <a:lnTo>
                    <a:pt x="11308" y="2645"/>
                  </a:lnTo>
                  <a:cubicBezTo>
                    <a:pt x="11278" y="2676"/>
                    <a:pt x="11217" y="2676"/>
                    <a:pt x="11186" y="2706"/>
                  </a:cubicBezTo>
                  <a:cubicBezTo>
                    <a:pt x="11169" y="2710"/>
                    <a:pt x="11152" y="2712"/>
                    <a:pt x="11134" y="2712"/>
                  </a:cubicBezTo>
                  <a:cubicBezTo>
                    <a:pt x="10788" y="2712"/>
                    <a:pt x="10457" y="1885"/>
                    <a:pt x="10457" y="1885"/>
                  </a:cubicBezTo>
                  <a:cubicBezTo>
                    <a:pt x="10457" y="1885"/>
                    <a:pt x="10275" y="2584"/>
                    <a:pt x="9879" y="2676"/>
                  </a:cubicBezTo>
                  <a:cubicBezTo>
                    <a:pt x="9855" y="2684"/>
                    <a:pt x="9828" y="2688"/>
                    <a:pt x="9799" y="2688"/>
                  </a:cubicBezTo>
                  <a:cubicBezTo>
                    <a:pt x="9405" y="2688"/>
                    <a:pt x="8697" y="1899"/>
                    <a:pt x="915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81"/>
            <p:cNvSpPr/>
            <p:nvPr/>
          </p:nvSpPr>
          <p:spPr>
            <a:xfrm>
              <a:off x="13293825" y="4033025"/>
              <a:ext cx="131475" cy="166450"/>
            </a:xfrm>
            <a:custGeom>
              <a:avLst/>
              <a:gdLst/>
              <a:ahLst/>
              <a:cxnLst/>
              <a:rect l="l" t="t" r="r" b="b"/>
              <a:pathLst>
                <a:path w="5259" h="6658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2341" y="183"/>
                    <a:pt x="1" y="2645"/>
                    <a:pt x="1" y="5624"/>
                  </a:cubicBezTo>
                  <a:lnTo>
                    <a:pt x="1" y="6657"/>
                  </a:lnTo>
                  <a:cubicBezTo>
                    <a:pt x="1642" y="5897"/>
                    <a:pt x="4803" y="3952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81"/>
            <p:cNvSpPr/>
            <p:nvPr/>
          </p:nvSpPr>
          <p:spPr>
            <a:xfrm>
              <a:off x="12599700" y="4322700"/>
              <a:ext cx="101575" cy="63025"/>
            </a:xfrm>
            <a:custGeom>
              <a:avLst/>
              <a:gdLst/>
              <a:ahLst/>
              <a:cxnLst/>
              <a:rect l="l" t="t" r="r" b="b"/>
              <a:pathLst>
                <a:path w="4063" h="2521" extrusionOk="0">
                  <a:moveTo>
                    <a:pt x="3777" y="0"/>
                  </a:moveTo>
                  <a:cubicBezTo>
                    <a:pt x="3684" y="0"/>
                    <a:pt x="3595" y="54"/>
                    <a:pt x="3571" y="177"/>
                  </a:cubicBezTo>
                  <a:cubicBezTo>
                    <a:pt x="3393" y="1522"/>
                    <a:pt x="2283" y="2062"/>
                    <a:pt x="1090" y="2062"/>
                  </a:cubicBezTo>
                  <a:cubicBezTo>
                    <a:pt x="854" y="2062"/>
                    <a:pt x="615" y="2040"/>
                    <a:pt x="379" y="2000"/>
                  </a:cubicBezTo>
                  <a:cubicBezTo>
                    <a:pt x="362" y="1996"/>
                    <a:pt x="346" y="1995"/>
                    <a:pt x="330" y="1995"/>
                  </a:cubicBezTo>
                  <a:cubicBezTo>
                    <a:pt x="92" y="1995"/>
                    <a:pt x="1" y="2399"/>
                    <a:pt x="257" y="2456"/>
                  </a:cubicBezTo>
                  <a:cubicBezTo>
                    <a:pt x="511" y="2499"/>
                    <a:pt x="771" y="2520"/>
                    <a:pt x="1030" y="2520"/>
                  </a:cubicBezTo>
                  <a:cubicBezTo>
                    <a:pt x="2443" y="2520"/>
                    <a:pt x="3821" y="1865"/>
                    <a:pt x="4027" y="298"/>
                  </a:cubicBezTo>
                  <a:cubicBezTo>
                    <a:pt x="4063" y="117"/>
                    <a:pt x="3915" y="0"/>
                    <a:pt x="3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81"/>
            <p:cNvSpPr/>
            <p:nvPr/>
          </p:nvSpPr>
          <p:spPr>
            <a:xfrm>
              <a:off x="12559775" y="4245225"/>
              <a:ext cx="37250" cy="95575"/>
            </a:xfrm>
            <a:custGeom>
              <a:avLst/>
              <a:gdLst/>
              <a:ahLst/>
              <a:cxnLst/>
              <a:rect l="l" t="t" r="r" b="b"/>
              <a:pathLst>
                <a:path w="1490" h="3823" extrusionOk="0">
                  <a:moveTo>
                    <a:pt x="395" y="0"/>
                  </a:moveTo>
                  <a:cubicBezTo>
                    <a:pt x="335" y="0"/>
                    <a:pt x="274" y="38"/>
                    <a:pt x="274" y="114"/>
                  </a:cubicBezTo>
                  <a:cubicBezTo>
                    <a:pt x="183" y="1300"/>
                    <a:pt x="92" y="2516"/>
                    <a:pt x="31" y="3701"/>
                  </a:cubicBezTo>
                  <a:cubicBezTo>
                    <a:pt x="0" y="3762"/>
                    <a:pt x="61" y="3823"/>
                    <a:pt x="122" y="3823"/>
                  </a:cubicBezTo>
                  <a:lnTo>
                    <a:pt x="1338" y="3823"/>
                  </a:lnTo>
                  <a:cubicBezTo>
                    <a:pt x="1490" y="3823"/>
                    <a:pt x="1490" y="3580"/>
                    <a:pt x="1338" y="3580"/>
                  </a:cubicBezTo>
                  <a:lnTo>
                    <a:pt x="730" y="3580"/>
                  </a:lnTo>
                  <a:cubicBezTo>
                    <a:pt x="693" y="3580"/>
                    <a:pt x="589" y="3575"/>
                    <a:pt x="482" y="3575"/>
                  </a:cubicBezTo>
                  <a:cubicBezTo>
                    <a:pt x="407" y="3575"/>
                    <a:pt x="331" y="3577"/>
                    <a:pt x="277" y="3585"/>
                  </a:cubicBezTo>
                  <a:lnTo>
                    <a:pt x="277" y="3585"/>
                  </a:lnTo>
                  <a:cubicBezTo>
                    <a:pt x="283" y="3516"/>
                    <a:pt x="274" y="3415"/>
                    <a:pt x="274" y="3367"/>
                  </a:cubicBezTo>
                  <a:cubicBezTo>
                    <a:pt x="304" y="3154"/>
                    <a:pt x="304" y="2941"/>
                    <a:pt x="335" y="2728"/>
                  </a:cubicBezTo>
                  <a:cubicBezTo>
                    <a:pt x="395" y="1847"/>
                    <a:pt x="456" y="965"/>
                    <a:pt x="517" y="114"/>
                  </a:cubicBezTo>
                  <a:cubicBezTo>
                    <a:pt x="517" y="38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81"/>
            <p:cNvSpPr/>
            <p:nvPr/>
          </p:nvSpPr>
          <p:spPr>
            <a:xfrm>
              <a:off x="12777850" y="4191925"/>
              <a:ext cx="121725" cy="107500"/>
            </a:xfrm>
            <a:custGeom>
              <a:avLst/>
              <a:gdLst/>
              <a:ahLst/>
              <a:cxnLst/>
              <a:rect l="l" t="t" r="r" b="b"/>
              <a:pathLst>
                <a:path w="4869" h="4300" extrusionOk="0">
                  <a:moveTo>
                    <a:pt x="2031" y="0"/>
                  </a:moveTo>
                  <a:cubicBezTo>
                    <a:pt x="941" y="0"/>
                    <a:pt x="1" y="727"/>
                    <a:pt x="1" y="727"/>
                  </a:cubicBezTo>
                  <a:cubicBezTo>
                    <a:pt x="1" y="727"/>
                    <a:pt x="214" y="2186"/>
                    <a:pt x="153" y="4101"/>
                  </a:cubicBezTo>
                  <a:cubicBezTo>
                    <a:pt x="591" y="4238"/>
                    <a:pt x="1001" y="4300"/>
                    <a:pt x="1379" y="4300"/>
                  </a:cubicBezTo>
                  <a:cubicBezTo>
                    <a:pt x="3758" y="4300"/>
                    <a:pt x="4869" y="1864"/>
                    <a:pt x="3557" y="605"/>
                  </a:cubicBezTo>
                  <a:cubicBezTo>
                    <a:pt x="3068" y="154"/>
                    <a:pt x="2534" y="0"/>
                    <a:pt x="203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81"/>
            <p:cNvSpPr/>
            <p:nvPr/>
          </p:nvSpPr>
          <p:spPr>
            <a:xfrm>
              <a:off x="12794400" y="4210075"/>
              <a:ext cx="68775" cy="65325"/>
            </a:xfrm>
            <a:custGeom>
              <a:avLst/>
              <a:gdLst/>
              <a:ahLst/>
              <a:cxnLst/>
              <a:rect l="l" t="t" r="r" b="b"/>
              <a:pathLst>
                <a:path w="2751" h="2613" extrusionOk="0">
                  <a:moveTo>
                    <a:pt x="2500" y="1"/>
                  </a:moveTo>
                  <a:cubicBezTo>
                    <a:pt x="1649" y="1"/>
                    <a:pt x="1011" y="487"/>
                    <a:pt x="585" y="1156"/>
                  </a:cubicBezTo>
                  <a:cubicBezTo>
                    <a:pt x="555" y="1186"/>
                    <a:pt x="524" y="1186"/>
                    <a:pt x="524" y="1216"/>
                  </a:cubicBezTo>
                  <a:cubicBezTo>
                    <a:pt x="312" y="1581"/>
                    <a:pt x="129" y="1976"/>
                    <a:pt x="38" y="2371"/>
                  </a:cubicBezTo>
                  <a:cubicBezTo>
                    <a:pt x="1" y="2520"/>
                    <a:pt x="123" y="2612"/>
                    <a:pt x="238" y="2612"/>
                  </a:cubicBezTo>
                  <a:cubicBezTo>
                    <a:pt x="310" y="2612"/>
                    <a:pt x="379" y="2576"/>
                    <a:pt x="403" y="2493"/>
                  </a:cubicBezTo>
                  <a:cubicBezTo>
                    <a:pt x="494" y="2128"/>
                    <a:pt x="646" y="1764"/>
                    <a:pt x="828" y="1429"/>
                  </a:cubicBezTo>
                  <a:cubicBezTo>
                    <a:pt x="1155" y="1295"/>
                    <a:pt x="1519" y="1196"/>
                    <a:pt x="1865" y="1196"/>
                  </a:cubicBezTo>
                  <a:cubicBezTo>
                    <a:pt x="2066" y="1196"/>
                    <a:pt x="2261" y="1230"/>
                    <a:pt x="2439" y="1308"/>
                  </a:cubicBezTo>
                  <a:cubicBezTo>
                    <a:pt x="2466" y="1318"/>
                    <a:pt x="2491" y="1322"/>
                    <a:pt x="2514" y="1322"/>
                  </a:cubicBezTo>
                  <a:cubicBezTo>
                    <a:pt x="2699" y="1322"/>
                    <a:pt x="2750" y="1024"/>
                    <a:pt x="2561" y="943"/>
                  </a:cubicBezTo>
                  <a:cubicBezTo>
                    <a:pt x="2338" y="857"/>
                    <a:pt x="2096" y="820"/>
                    <a:pt x="1851" y="820"/>
                  </a:cubicBezTo>
                  <a:cubicBezTo>
                    <a:pt x="1662" y="820"/>
                    <a:pt x="1470" y="842"/>
                    <a:pt x="1284" y="882"/>
                  </a:cubicBezTo>
                  <a:cubicBezTo>
                    <a:pt x="1619" y="578"/>
                    <a:pt x="2014" y="365"/>
                    <a:pt x="2500" y="365"/>
                  </a:cubicBezTo>
                  <a:cubicBezTo>
                    <a:pt x="2743" y="365"/>
                    <a:pt x="2743" y="1"/>
                    <a:pt x="2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81"/>
            <p:cNvSpPr/>
            <p:nvPr/>
          </p:nvSpPr>
          <p:spPr>
            <a:xfrm>
              <a:off x="12295325" y="3930450"/>
              <a:ext cx="509150" cy="308450"/>
            </a:xfrm>
            <a:custGeom>
              <a:avLst/>
              <a:gdLst/>
              <a:ahLst/>
              <a:cxnLst/>
              <a:rect l="l" t="t" r="r" b="b"/>
              <a:pathLst>
                <a:path w="20366" h="12338" extrusionOk="0">
                  <a:moveTo>
                    <a:pt x="19302" y="0"/>
                  </a:moveTo>
                  <a:cubicBezTo>
                    <a:pt x="19302" y="0"/>
                    <a:pt x="16533" y="943"/>
                    <a:pt x="13843" y="943"/>
                  </a:cubicBezTo>
                  <a:cubicBezTo>
                    <a:pt x="13258" y="943"/>
                    <a:pt x="12677" y="899"/>
                    <a:pt x="12129" y="790"/>
                  </a:cubicBezTo>
                  <a:cubicBezTo>
                    <a:pt x="10964" y="560"/>
                    <a:pt x="9257" y="329"/>
                    <a:pt x="7551" y="329"/>
                  </a:cubicBezTo>
                  <a:cubicBezTo>
                    <a:pt x="4758" y="329"/>
                    <a:pt x="1966" y="947"/>
                    <a:pt x="1551" y="3192"/>
                  </a:cubicBezTo>
                  <a:cubicBezTo>
                    <a:pt x="1141" y="5492"/>
                    <a:pt x="2495" y="5904"/>
                    <a:pt x="3518" y="5904"/>
                  </a:cubicBezTo>
                  <a:cubicBezTo>
                    <a:pt x="4091" y="5904"/>
                    <a:pt x="4560" y="5775"/>
                    <a:pt x="4560" y="5775"/>
                  </a:cubicBezTo>
                  <a:lnTo>
                    <a:pt x="4560" y="5775"/>
                  </a:lnTo>
                  <a:cubicBezTo>
                    <a:pt x="3922" y="6170"/>
                    <a:pt x="3314" y="6596"/>
                    <a:pt x="2706" y="7052"/>
                  </a:cubicBezTo>
                  <a:cubicBezTo>
                    <a:pt x="1764" y="7781"/>
                    <a:pt x="669" y="8572"/>
                    <a:pt x="183" y="9696"/>
                  </a:cubicBezTo>
                  <a:cubicBezTo>
                    <a:pt x="31" y="10000"/>
                    <a:pt x="1" y="10365"/>
                    <a:pt x="92" y="10669"/>
                  </a:cubicBezTo>
                  <a:cubicBezTo>
                    <a:pt x="153" y="10942"/>
                    <a:pt x="335" y="11155"/>
                    <a:pt x="517" y="11368"/>
                  </a:cubicBezTo>
                  <a:cubicBezTo>
                    <a:pt x="1111" y="11961"/>
                    <a:pt x="1945" y="12338"/>
                    <a:pt x="2770" y="12338"/>
                  </a:cubicBezTo>
                  <a:cubicBezTo>
                    <a:pt x="3255" y="12338"/>
                    <a:pt x="3737" y="12208"/>
                    <a:pt x="4165" y="11915"/>
                  </a:cubicBezTo>
                  <a:cubicBezTo>
                    <a:pt x="4560" y="11642"/>
                    <a:pt x="4925" y="11246"/>
                    <a:pt x="5198" y="10851"/>
                  </a:cubicBezTo>
                  <a:cubicBezTo>
                    <a:pt x="5229" y="10821"/>
                    <a:pt x="5533" y="10274"/>
                    <a:pt x="5563" y="10274"/>
                  </a:cubicBezTo>
                  <a:cubicBezTo>
                    <a:pt x="5563" y="10274"/>
                    <a:pt x="5705" y="10291"/>
                    <a:pt x="5946" y="10291"/>
                  </a:cubicBezTo>
                  <a:cubicBezTo>
                    <a:pt x="6809" y="10291"/>
                    <a:pt x="8946" y="10068"/>
                    <a:pt x="10396" y="8024"/>
                  </a:cubicBezTo>
                  <a:cubicBezTo>
                    <a:pt x="10428" y="8436"/>
                    <a:pt x="10650" y="8612"/>
                    <a:pt x="10953" y="8612"/>
                  </a:cubicBezTo>
                  <a:cubicBezTo>
                    <a:pt x="11501" y="8612"/>
                    <a:pt x="12317" y="8037"/>
                    <a:pt x="12767" y="7234"/>
                  </a:cubicBezTo>
                  <a:cubicBezTo>
                    <a:pt x="12848" y="7513"/>
                    <a:pt x="13125" y="7637"/>
                    <a:pt x="13508" y="7637"/>
                  </a:cubicBezTo>
                  <a:cubicBezTo>
                    <a:pt x="14822" y="7637"/>
                    <a:pt x="17388" y="6184"/>
                    <a:pt x="17652" y="4555"/>
                  </a:cubicBezTo>
                  <a:lnTo>
                    <a:pt x="17652" y="4555"/>
                  </a:lnTo>
                  <a:cubicBezTo>
                    <a:pt x="17408" y="6352"/>
                    <a:pt x="18401" y="10583"/>
                    <a:pt x="19454" y="11034"/>
                  </a:cubicBezTo>
                  <a:cubicBezTo>
                    <a:pt x="19940" y="7599"/>
                    <a:pt x="20366" y="1793"/>
                    <a:pt x="193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81"/>
            <p:cNvSpPr/>
            <p:nvPr/>
          </p:nvSpPr>
          <p:spPr>
            <a:xfrm>
              <a:off x="12693500" y="4233575"/>
              <a:ext cx="17525" cy="32000"/>
            </a:xfrm>
            <a:custGeom>
              <a:avLst/>
              <a:gdLst/>
              <a:ahLst/>
              <a:cxnLst/>
              <a:rect l="l" t="t" r="r" b="b"/>
              <a:pathLst>
                <a:path w="701" h="1280" extrusionOk="0">
                  <a:moveTo>
                    <a:pt x="341" y="1"/>
                  </a:moveTo>
                  <a:cubicBezTo>
                    <a:pt x="170" y="1"/>
                    <a:pt x="31" y="292"/>
                    <a:pt x="31" y="611"/>
                  </a:cubicBezTo>
                  <a:cubicBezTo>
                    <a:pt x="1" y="976"/>
                    <a:pt x="153" y="1280"/>
                    <a:pt x="335" y="1280"/>
                  </a:cubicBezTo>
                  <a:cubicBezTo>
                    <a:pt x="518" y="1280"/>
                    <a:pt x="700" y="1006"/>
                    <a:pt x="700" y="641"/>
                  </a:cubicBezTo>
                  <a:cubicBezTo>
                    <a:pt x="700" y="276"/>
                    <a:pt x="548" y="3"/>
                    <a:pt x="366" y="3"/>
                  </a:cubicBezTo>
                  <a:cubicBezTo>
                    <a:pt x="357" y="1"/>
                    <a:pt x="34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81"/>
            <p:cNvSpPr/>
            <p:nvPr/>
          </p:nvSpPr>
          <p:spPr>
            <a:xfrm>
              <a:off x="12492150" y="4257200"/>
              <a:ext cx="17500" cy="32700"/>
            </a:xfrm>
            <a:custGeom>
              <a:avLst/>
              <a:gdLst/>
              <a:ahLst/>
              <a:cxnLst/>
              <a:rect l="l" t="t" r="r" b="b"/>
              <a:pathLst>
                <a:path w="700" h="1308" extrusionOk="0">
                  <a:moveTo>
                    <a:pt x="365" y="0"/>
                  </a:moveTo>
                  <a:cubicBezTo>
                    <a:pt x="152" y="0"/>
                    <a:pt x="0" y="304"/>
                    <a:pt x="0" y="638"/>
                  </a:cubicBezTo>
                  <a:cubicBezTo>
                    <a:pt x="0" y="1003"/>
                    <a:pt x="122" y="1277"/>
                    <a:pt x="334" y="1307"/>
                  </a:cubicBezTo>
                  <a:cubicBezTo>
                    <a:pt x="517" y="1307"/>
                    <a:pt x="669" y="1003"/>
                    <a:pt x="669" y="669"/>
                  </a:cubicBezTo>
                  <a:cubicBezTo>
                    <a:pt x="699" y="304"/>
                    <a:pt x="547" y="31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81"/>
            <p:cNvSpPr/>
            <p:nvPr/>
          </p:nvSpPr>
          <p:spPr>
            <a:xfrm>
              <a:off x="13509625" y="422602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35" y="1"/>
                  </a:moveTo>
                  <a:cubicBezTo>
                    <a:pt x="153" y="1"/>
                    <a:pt x="1" y="274"/>
                    <a:pt x="1" y="609"/>
                  </a:cubicBezTo>
                  <a:cubicBezTo>
                    <a:pt x="1" y="943"/>
                    <a:pt x="153" y="1217"/>
                    <a:pt x="305" y="1217"/>
                  </a:cubicBezTo>
                  <a:cubicBezTo>
                    <a:pt x="487" y="1217"/>
                    <a:pt x="639" y="943"/>
                    <a:pt x="670" y="609"/>
                  </a:cubicBezTo>
                  <a:cubicBezTo>
                    <a:pt x="670" y="274"/>
                    <a:pt x="518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81"/>
            <p:cNvSpPr/>
            <p:nvPr/>
          </p:nvSpPr>
          <p:spPr>
            <a:xfrm>
              <a:off x="13337900" y="423287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5" y="0"/>
                  </a:moveTo>
                  <a:cubicBezTo>
                    <a:pt x="183" y="0"/>
                    <a:pt x="31" y="244"/>
                    <a:pt x="1" y="608"/>
                  </a:cubicBezTo>
                  <a:cubicBezTo>
                    <a:pt x="1" y="943"/>
                    <a:pt x="153" y="1216"/>
                    <a:pt x="335" y="1216"/>
                  </a:cubicBezTo>
                  <a:cubicBezTo>
                    <a:pt x="487" y="1216"/>
                    <a:pt x="669" y="943"/>
                    <a:pt x="669" y="608"/>
                  </a:cubicBezTo>
                  <a:cubicBezTo>
                    <a:pt x="669" y="274"/>
                    <a:pt x="517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81"/>
            <p:cNvSpPr/>
            <p:nvPr/>
          </p:nvSpPr>
          <p:spPr>
            <a:xfrm>
              <a:off x="13397175" y="4248975"/>
              <a:ext cx="47875" cy="67550"/>
            </a:xfrm>
            <a:custGeom>
              <a:avLst/>
              <a:gdLst/>
              <a:ahLst/>
              <a:cxnLst/>
              <a:rect l="l" t="t" r="r" b="b"/>
              <a:pathLst>
                <a:path w="1915" h="2702" extrusionOk="0">
                  <a:moveTo>
                    <a:pt x="1122" y="0"/>
                  </a:moveTo>
                  <a:cubicBezTo>
                    <a:pt x="1039" y="0"/>
                    <a:pt x="911" y="170"/>
                    <a:pt x="730" y="633"/>
                  </a:cubicBezTo>
                  <a:cubicBezTo>
                    <a:pt x="639" y="907"/>
                    <a:pt x="548" y="1150"/>
                    <a:pt x="456" y="1423"/>
                  </a:cubicBezTo>
                  <a:cubicBezTo>
                    <a:pt x="304" y="1758"/>
                    <a:pt x="183" y="2122"/>
                    <a:pt x="61" y="2487"/>
                  </a:cubicBezTo>
                  <a:cubicBezTo>
                    <a:pt x="0" y="2578"/>
                    <a:pt x="122" y="2700"/>
                    <a:pt x="244" y="2700"/>
                  </a:cubicBezTo>
                  <a:lnTo>
                    <a:pt x="1672" y="2700"/>
                  </a:lnTo>
                  <a:cubicBezTo>
                    <a:pt x="1681" y="2701"/>
                    <a:pt x="1690" y="2702"/>
                    <a:pt x="1698" y="2702"/>
                  </a:cubicBezTo>
                  <a:cubicBezTo>
                    <a:pt x="1915" y="2702"/>
                    <a:pt x="1906" y="2335"/>
                    <a:pt x="1672" y="2335"/>
                  </a:cubicBezTo>
                  <a:lnTo>
                    <a:pt x="517" y="2335"/>
                  </a:lnTo>
                  <a:cubicBezTo>
                    <a:pt x="639" y="2001"/>
                    <a:pt x="760" y="1636"/>
                    <a:pt x="882" y="1302"/>
                  </a:cubicBezTo>
                  <a:cubicBezTo>
                    <a:pt x="973" y="1059"/>
                    <a:pt x="1277" y="420"/>
                    <a:pt x="1216" y="116"/>
                  </a:cubicBezTo>
                  <a:cubicBezTo>
                    <a:pt x="1196" y="45"/>
                    <a:pt x="1165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81"/>
            <p:cNvSpPr/>
            <p:nvPr/>
          </p:nvSpPr>
          <p:spPr>
            <a:xfrm>
              <a:off x="13439734" y="4292965"/>
              <a:ext cx="72950" cy="58925"/>
            </a:xfrm>
            <a:custGeom>
              <a:avLst/>
              <a:gdLst/>
              <a:ahLst/>
              <a:cxnLst/>
              <a:rect l="l" t="t" r="r" b="b"/>
              <a:pathLst>
                <a:path w="2918" h="2357" extrusionOk="0">
                  <a:moveTo>
                    <a:pt x="2766" y="1"/>
                  </a:moveTo>
                  <a:cubicBezTo>
                    <a:pt x="2690" y="1"/>
                    <a:pt x="2614" y="46"/>
                    <a:pt x="2614" y="137"/>
                  </a:cubicBezTo>
                  <a:cubicBezTo>
                    <a:pt x="2644" y="776"/>
                    <a:pt x="2341" y="1262"/>
                    <a:pt x="1793" y="1566"/>
                  </a:cubicBezTo>
                  <a:cubicBezTo>
                    <a:pt x="1398" y="1809"/>
                    <a:pt x="942" y="1961"/>
                    <a:pt x="486" y="2022"/>
                  </a:cubicBezTo>
                  <a:cubicBezTo>
                    <a:pt x="365" y="2052"/>
                    <a:pt x="304" y="2052"/>
                    <a:pt x="182" y="2052"/>
                  </a:cubicBezTo>
                  <a:cubicBezTo>
                    <a:pt x="0" y="2083"/>
                    <a:pt x="0" y="2356"/>
                    <a:pt x="182" y="2356"/>
                  </a:cubicBezTo>
                  <a:cubicBezTo>
                    <a:pt x="1064" y="2295"/>
                    <a:pt x="2067" y="1961"/>
                    <a:pt x="2614" y="1232"/>
                  </a:cubicBezTo>
                  <a:cubicBezTo>
                    <a:pt x="2827" y="928"/>
                    <a:pt x="2918" y="532"/>
                    <a:pt x="2918" y="137"/>
                  </a:cubicBezTo>
                  <a:cubicBezTo>
                    <a:pt x="2918" y="46"/>
                    <a:pt x="2842" y="1"/>
                    <a:pt x="2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81"/>
            <p:cNvSpPr/>
            <p:nvPr/>
          </p:nvSpPr>
          <p:spPr>
            <a:xfrm>
              <a:off x="13616775" y="4220500"/>
              <a:ext cx="57325" cy="67250"/>
            </a:xfrm>
            <a:custGeom>
              <a:avLst/>
              <a:gdLst/>
              <a:ahLst/>
              <a:cxnLst/>
              <a:rect l="l" t="t" r="r" b="b"/>
              <a:pathLst>
                <a:path w="2293" h="2690" extrusionOk="0">
                  <a:moveTo>
                    <a:pt x="585" y="0"/>
                  </a:moveTo>
                  <a:cubicBezTo>
                    <a:pt x="272" y="0"/>
                    <a:pt x="31" y="70"/>
                    <a:pt x="31" y="70"/>
                  </a:cubicBezTo>
                  <a:cubicBezTo>
                    <a:pt x="31" y="70"/>
                    <a:pt x="1" y="1620"/>
                    <a:pt x="1" y="2654"/>
                  </a:cubicBezTo>
                  <a:cubicBezTo>
                    <a:pt x="153" y="2678"/>
                    <a:pt x="298" y="2689"/>
                    <a:pt x="435" y="2689"/>
                  </a:cubicBezTo>
                  <a:cubicBezTo>
                    <a:pt x="1672" y="2689"/>
                    <a:pt x="2293" y="1754"/>
                    <a:pt x="1855" y="769"/>
                  </a:cubicBezTo>
                  <a:cubicBezTo>
                    <a:pt x="1590" y="134"/>
                    <a:pt x="1018" y="0"/>
                    <a:pt x="5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81"/>
            <p:cNvSpPr/>
            <p:nvPr/>
          </p:nvSpPr>
          <p:spPr>
            <a:xfrm>
              <a:off x="13212450" y="4211650"/>
              <a:ext cx="82150" cy="74050"/>
            </a:xfrm>
            <a:custGeom>
              <a:avLst/>
              <a:gdLst/>
              <a:ahLst/>
              <a:cxnLst/>
              <a:rect l="l" t="t" r="r" b="b"/>
              <a:pathLst>
                <a:path w="3286" h="2962" extrusionOk="0">
                  <a:moveTo>
                    <a:pt x="1983" y="0"/>
                  </a:moveTo>
                  <a:cubicBezTo>
                    <a:pt x="1543" y="0"/>
                    <a:pt x="1094" y="139"/>
                    <a:pt x="824" y="606"/>
                  </a:cubicBezTo>
                  <a:cubicBezTo>
                    <a:pt x="0" y="1970"/>
                    <a:pt x="1167" y="2962"/>
                    <a:pt x="2911" y="2962"/>
                  </a:cubicBezTo>
                  <a:cubicBezTo>
                    <a:pt x="3034" y="2962"/>
                    <a:pt x="3159" y="2957"/>
                    <a:pt x="3286" y="2947"/>
                  </a:cubicBezTo>
                  <a:cubicBezTo>
                    <a:pt x="3286" y="2065"/>
                    <a:pt x="3256" y="302"/>
                    <a:pt x="3256" y="302"/>
                  </a:cubicBezTo>
                  <a:cubicBezTo>
                    <a:pt x="3256" y="302"/>
                    <a:pt x="2630" y="0"/>
                    <a:pt x="198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81"/>
            <p:cNvSpPr/>
            <p:nvPr/>
          </p:nvSpPr>
          <p:spPr>
            <a:xfrm>
              <a:off x="13625900" y="4235925"/>
              <a:ext cx="27375" cy="35925"/>
            </a:xfrm>
            <a:custGeom>
              <a:avLst/>
              <a:gdLst/>
              <a:ahLst/>
              <a:cxnLst/>
              <a:rect l="l" t="t" r="r" b="b"/>
              <a:pathLst>
                <a:path w="1095" h="1437" extrusionOk="0">
                  <a:moveTo>
                    <a:pt x="912" y="0"/>
                  </a:moveTo>
                  <a:cubicBezTo>
                    <a:pt x="639" y="0"/>
                    <a:pt x="426" y="213"/>
                    <a:pt x="304" y="456"/>
                  </a:cubicBezTo>
                  <a:cubicBezTo>
                    <a:pt x="183" y="638"/>
                    <a:pt x="92" y="882"/>
                    <a:pt x="31" y="1094"/>
                  </a:cubicBezTo>
                  <a:cubicBezTo>
                    <a:pt x="31" y="1155"/>
                    <a:pt x="1" y="1216"/>
                    <a:pt x="1" y="1246"/>
                  </a:cubicBezTo>
                  <a:cubicBezTo>
                    <a:pt x="1" y="1337"/>
                    <a:pt x="31" y="1398"/>
                    <a:pt x="92" y="1429"/>
                  </a:cubicBezTo>
                  <a:cubicBezTo>
                    <a:pt x="108" y="1434"/>
                    <a:pt x="125" y="1437"/>
                    <a:pt x="141" y="1437"/>
                  </a:cubicBezTo>
                  <a:cubicBezTo>
                    <a:pt x="213" y="1437"/>
                    <a:pt x="274" y="1387"/>
                    <a:pt x="274" y="1337"/>
                  </a:cubicBezTo>
                  <a:cubicBezTo>
                    <a:pt x="304" y="1216"/>
                    <a:pt x="335" y="1064"/>
                    <a:pt x="396" y="942"/>
                  </a:cubicBezTo>
                  <a:cubicBezTo>
                    <a:pt x="396" y="912"/>
                    <a:pt x="426" y="851"/>
                    <a:pt x="456" y="790"/>
                  </a:cubicBezTo>
                  <a:cubicBezTo>
                    <a:pt x="456" y="760"/>
                    <a:pt x="456" y="760"/>
                    <a:pt x="456" y="760"/>
                  </a:cubicBezTo>
                  <a:cubicBezTo>
                    <a:pt x="487" y="730"/>
                    <a:pt x="487" y="699"/>
                    <a:pt x="517" y="669"/>
                  </a:cubicBezTo>
                  <a:cubicBezTo>
                    <a:pt x="548" y="608"/>
                    <a:pt x="578" y="547"/>
                    <a:pt x="608" y="517"/>
                  </a:cubicBezTo>
                  <a:cubicBezTo>
                    <a:pt x="608" y="486"/>
                    <a:pt x="608" y="486"/>
                    <a:pt x="639" y="486"/>
                  </a:cubicBezTo>
                  <a:cubicBezTo>
                    <a:pt x="639" y="456"/>
                    <a:pt x="639" y="456"/>
                    <a:pt x="639" y="456"/>
                  </a:cubicBezTo>
                  <a:lnTo>
                    <a:pt x="700" y="395"/>
                  </a:lnTo>
                  <a:cubicBezTo>
                    <a:pt x="700" y="365"/>
                    <a:pt x="730" y="365"/>
                    <a:pt x="760" y="334"/>
                  </a:cubicBezTo>
                  <a:cubicBezTo>
                    <a:pt x="791" y="334"/>
                    <a:pt x="791" y="304"/>
                    <a:pt x="821" y="304"/>
                  </a:cubicBezTo>
                  <a:lnTo>
                    <a:pt x="852" y="304"/>
                  </a:lnTo>
                  <a:cubicBezTo>
                    <a:pt x="852" y="304"/>
                    <a:pt x="876" y="304"/>
                    <a:pt x="881" y="282"/>
                  </a:cubicBezTo>
                  <a:lnTo>
                    <a:pt x="881" y="282"/>
                  </a:lnTo>
                  <a:cubicBezTo>
                    <a:pt x="889" y="278"/>
                    <a:pt x="901" y="274"/>
                    <a:pt x="912" y="274"/>
                  </a:cubicBezTo>
                  <a:cubicBezTo>
                    <a:pt x="1095" y="274"/>
                    <a:pt x="1095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81"/>
            <p:cNvSpPr/>
            <p:nvPr/>
          </p:nvSpPr>
          <p:spPr>
            <a:xfrm>
              <a:off x="13243925" y="4226725"/>
              <a:ext cx="40525" cy="45125"/>
            </a:xfrm>
            <a:custGeom>
              <a:avLst/>
              <a:gdLst/>
              <a:ahLst/>
              <a:cxnLst/>
              <a:rect l="l" t="t" r="r" b="b"/>
              <a:pathLst>
                <a:path w="1621" h="1805" extrusionOk="0">
                  <a:moveTo>
                    <a:pt x="210" y="1"/>
                  </a:moveTo>
                  <a:cubicBezTo>
                    <a:pt x="73" y="1"/>
                    <a:pt x="0" y="248"/>
                    <a:pt x="173" y="277"/>
                  </a:cubicBezTo>
                  <a:cubicBezTo>
                    <a:pt x="173" y="307"/>
                    <a:pt x="203" y="307"/>
                    <a:pt x="203" y="307"/>
                  </a:cubicBezTo>
                  <a:lnTo>
                    <a:pt x="234" y="307"/>
                  </a:lnTo>
                  <a:cubicBezTo>
                    <a:pt x="325" y="338"/>
                    <a:pt x="386" y="398"/>
                    <a:pt x="477" y="429"/>
                  </a:cubicBezTo>
                  <a:lnTo>
                    <a:pt x="538" y="490"/>
                  </a:lnTo>
                  <a:lnTo>
                    <a:pt x="568" y="490"/>
                  </a:lnTo>
                  <a:cubicBezTo>
                    <a:pt x="568" y="520"/>
                    <a:pt x="568" y="520"/>
                    <a:pt x="568" y="520"/>
                  </a:cubicBezTo>
                  <a:cubicBezTo>
                    <a:pt x="588" y="530"/>
                    <a:pt x="595" y="534"/>
                    <a:pt x="596" y="534"/>
                  </a:cubicBezTo>
                  <a:cubicBezTo>
                    <a:pt x="598" y="534"/>
                    <a:pt x="578" y="520"/>
                    <a:pt x="598" y="520"/>
                  </a:cubicBezTo>
                  <a:cubicBezTo>
                    <a:pt x="629" y="550"/>
                    <a:pt x="690" y="611"/>
                    <a:pt x="750" y="642"/>
                  </a:cubicBezTo>
                  <a:cubicBezTo>
                    <a:pt x="872" y="763"/>
                    <a:pt x="963" y="885"/>
                    <a:pt x="1054" y="1037"/>
                  </a:cubicBezTo>
                  <a:cubicBezTo>
                    <a:pt x="1176" y="1250"/>
                    <a:pt x="1267" y="1462"/>
                    <a:pt x="1328" y="1705"/>
                  </a:cubicBezTo>
                  <a:cubicBezTo>
                    <a:pt x="1340" y="1775"/>
                    <a:pt x="1387" y="1805"/>
                    <a:pt x="1439" y="1805"/>
                  </a:cubicBezTo>
                  <a:cubicBezTo>
                    <a:pt x="1523" y="1805"/>
                    <a:pt x="1620" y="1727"/>
                    <a:pt x="1601" y="1614"/>
                  </a:cubicBezTo>
                  <a:cubicBezTo>
                    <a:pt x="1419" y="976"/>
                    <a:pt x="1024" y="338"/>
                    <a:pt x="386" y="64"/>
                  </a:cubicBezTo>
                  <a:cubicBezTo>
                    <a:pt x="355" y="34"/>
                    <a:pt x="294" y="34"/>
                    <a:pt x="234" y="3"/>
                  </a:cubicBezTo>
                  <a:cubicBezTo>
                    <a:pt x="226" y="2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81"/>
            <p:cNvSpPr/>
            <p:nvPr/>
          </p:nvSpPr>
          <p:spPr>
            <a:xfrm>
              <a:off x="13238350" y="4246550"/>
              <a:ext cx="41875" cy="11175"/>
            </a:xfrm>
            <a:custGeom>
              <a:avLst/>
              <a:gdLst/>
              <a:ahLst/>
              <a:cxnLst/>
              <a:rect l="l" t="t" r="r" b="b"/>
              <a:pathLst>
                <a:path w="1675" h="447" extrusionOk="0">
                  <a:moveTo>
                    <a:pt x="818" y="1"/>
                  </a:moveTo>
                  <a:cubicBezTo>
                    <a:pt x="571" y="1"/>
                    <a:pt x="320" y="61"/>
                    <a:pt x="92" y="183"/>
                  </a:cubicBezTo>
                  <a:cubicBezTo>
                    <a:pt x="31" y="213"/>
                    <a:pt x="1" y="305"/>
                    <a:pt x="62" y="365"/>
                  </a:cubicBezTo>
                  <a:cubicBezTo>
                    <a:pt x="84" y="410"/>
                    <a:pt x="139" y="438"/>
                    <a:pt x="190" y="438"/>
                  </a:cubicBezTo>
                  <a:cubicBezTo>
                    <a:pt x="209" y="438"/>
                    <a:pt x="228" y="434"/>
                    <a:pt x="244" y="426"/>
                  </a:cubicBezTo>
                  <a:cubicBezTo>
                    <a:pt x="244" y="426"/>
                    <a:pt x="274" y="396"/>
                    <a:pt x="274" y="396"/>
                  </a:cubicBezTo>
                  <a:lnTo>
                    <a:pt x="335" y="396"/>
                  </a:lnTo>
                  <a:cubicBezTo>
                    <a:pt x="426" y="365"/>
                    <a:pt x="517" y="335"/>
                    <a:pt x="609" y="305"/>
                  </a:cubicBezTo>
                  <a:cubicBezTo>
                    <a:pt x="666" y="297"/>
                    <a:pt x="727" y="294"/>
                    <a:pt x="789" y="294"/>
                  </a:cubicBezTo>
                  <a:cubicBezTo>
                    <a:pt x="992" y="294"/>
                    <a:pt x="1213" y="333"/>
                    <a:pt x="1399" y="426"/>
                  </a:cubicBezTo>
                  <a:cubicBezTo>
                    <a:pt x="1422" y="440"/>
                    <a:pt x="1446" y="446"/>
                    <a:pt x="1468" y="446"/>
                  </a:cubicBezTo>
                  <a:cubicBezTo>
                    <a:pt x="1590" y="446"/>
                    <a:pt x="1675" y="260"/>
                    <a:pt x="1520" y="183"/>
                  </a:cubicBezTo>
                  <a:cubicBezTo>
                    <a:pt x="1308" y="61"/>
                    <a:pt x="1065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81"/>
            <p:cNvSpPr/>
            <p:nvPr/>
          </p:nvSpPr>
          <p:spPr>
            <a:xfrm>
              <a:off x="13308660" y="4263375"/>
              <a:ext cx="74452" cy="74452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39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39" y="1247"/>
                  </a:cubicBezTo>
                  <a:cubicBezTo>
                    <a:pt x="973" y="1247"/>
                    <a:pt x="1247" y="973"/>
                    <a:pt x="1247" y="639"/>
                  </a:cubicBezTo>
                  <a:cubicBezTo>
                    <a:pt x="1247" y="27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81"/>
            <p:cNvSpPr/>
            <p:nvPr/>
          </p:nvSpPr>
          <p:spPr>
            <a:xfrm>
              <a:off x="13490478" y="4256406"/>
              <a:ext cx="74047" cy="75872"/>
            </a:xfrm>
            <a:custGeom>
              <a:avLst/>
              <a:gdLst/>
              <a:ahLst/>
              <a:cxnLst/>
              <a:rect l="l" t="t" r="r" b="b"/>
              <a:pathLst>
                <a:path w="1247" h="1278" extrusionOk="0">
                  <a:moveTo>
                    <a:pt x="608" y="1"/>
                  </a:moveTo>
                  <a:cubicBezTo>
                    <a:pt x="274" y="1"/>
                    <a:pt x="0" y="305"/>
                    <a:pt x="0" y="639"/>
                  </a:cubicBezTo>
                  <a:cubicBezTo>
                    <a:pt x="0" y="974"/>
                    <a:pt x="274" y="1277"/>
                    <a:pt x="608" y="1277"/>
                  </a:cubicBezTo>
                  <a:cubicBezTo>
                    <a:pt x="973" y="1277"/>
                    <a:pt x="1246" y="974"/>
                    <a:pt x="1246" y="639"/>
                  </a:cubicBezTo>
                  <a:cubicBezTo>
                    <a:pt x="1246" y="305"/>
                    <a:pt x="973" y="1"/>
                    <a:pt x="6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81"/>
            <p:cNvSpPr/>
            <p:nvPr/>
          </p:nvSpPr>
          <p:spPr>
            <a:xfrm>
              <a:off x="12440651" y="4309795"/>
              <a:ext cx="88587" cy="88618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08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08" y="1247"/>
                  </a:cubicBezTo>
                  <a:cubicBezTo>
                    <a:pt x="973" y="1247"/>
                    <a:pt x="1246" y="973"/>
                    <a:pt x="1246" y="639"/>
                  </a:cubicBezTo>
                  <a:cubicBezTo>
                    <a:pt x="1246" y="274"/>
                    <a:pt x="973" y="0"/>
                    <a:pt x="6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81"/>
            <p:cNvSpPr/>
            <p:nvPr/>
          </p:nvSpPr>
          <p:spPr>
            <a:xfrm>
              <a:off x="12678586" y="4282905"/>
              <a:ext cx="78543" cy="78543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74"/>
                    <a:pt x="274" y="1247"/>
                    <a:pt x="609" y="1247"/>
                  </a:cubicBezTo>
                  <a:cubicBezTo>
                    <a:pt x="974" y="1247"/>
                    <a:pt x="1247" y="974"/>
                    <a:pt x="1247" y="609"/>
                  </a:cubicBezTo>
                  <a:cubicBezTo>
                    <a:pt x="1247" y="274"/>
                    <a:pt x="974" y="1"/>
                    <a:pt x="60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81"/>
            <p:cNvSpPr/>
            <p:nvPr/>
          </p:nvSpPr>
          <p:spPr>
            <a:xfrm>
              <a:off x="13504325" y="4192600"/>
              <a:ext cx="38775" cy="8375"/>
            </a:xfrm>
            <a:custGeom>
              <a:avLst/>
              <a:gdLst/>
              <a:ahLst/>
              <a:cxnLst/>
              <a:rect l="l" t="t" r="r" b="b"/>
              <a:pathLst>
                <a:path w="1551" h="335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1" y="213"/>
                    <a:pt x="0" y="335"/>
                  </a:cubicBezTo>
                  <a:cubicBezTo>
                    <a:pt x="274" y="335"/>
                    <a:pt x="517" y="304"/>
                    <a:pt x="760" y="304"/>
                  </a:cubicBezTo>
                  <a:lnTo>
                    <a:pt x="1155" y="304"/>
                  </a:lnTo>
                  <a:cubicBezTo>
                    <a:pt x="1277" y="335"/>
                    <a:pt x="1398" y="335"/>
                    <a:pt x="1550" y="335"/>
                  </a:cubicBez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81"/>
            <p:cNvSpPr/>
            <p:nvPr/>
          </p:nvSpPr>
          <p:spPr>
            <a:xfrm>
              <a:off x="13320425" y="4194875"/>
              <a:ext cx="38775" cy="8400"/>
            </a:xfrm>
            <a:custGeom>
              <a:avLst/>
              <a:gdLst/>
              <a:ahLst/>
              <a:cxnLst/>
              <a:rect l="l" t="t" r="r" b="b"/>
              <a:pathLst>
                <a:path w="1551" h="336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2" y="213"/>
                    <a:pt x="0" y="335"/>
                  </a:cubicBezTo>
                  <a:cubicBezTo>
                    <a:pt x="274" y="335"/>
                    <a:pt x="517" y="305"/>
                    <a:pt x="791" y="305"/>
                  </a:cubicBezTo>
                  <a:cubicBezTo>
                    <a:pt x="912" y="305"/>
                    <a:pt x="1034" y="305"/>
                    <a:pt x="1155" y="335"/>
                  </a:cubicBezTo>
                  <a:lnTo>
                    <a:pt x="1551" y="335"/>
                  </a:ln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81"/>
            <p:cNvSpPr/>
            <p:nvPr/>
          </p:nvSpPr>
          <p:spPr>
            <a:xfrm>
              <a:off x="13141850" y="4569375"/>
              <a:ext cx="85600" cy="68175"/>
            </a:xfrm>
            <a:custGeom>
              <a:avLst/>
              <a:gdLst/>
              <a:ahLst/>
              <a:cxnLst/>
              <a:rect l="l" t="t" r="r" b="b"/>
              <a:pathLst>
                <a:path w="3424" h="2727" extrusionOk="0">
                  <a:moveTo>
                    <a:pt x="1145" y="1"/>
                  </a:moveTo>
                  <a:cubicBezTo>
                    <a:pt x="1019" y="1"/>
                    <a:pt x="943" y="6"/>
                    <a:pt x="943" y="6"/>
                  </a:cubicBezTo>
                  <a:cubicBezTo>
                    <a:pt x="943" y="6"/>
                    <a:pt x="760" y="1222"/>
                    <a:pt x="0" y="2194"/>
                  </a:cubicBezTo>
                  <a:cubicBezTo>
                    <a:pt x="337" y="2562"/>
                    <a:pt x="854" y="2726"/>
                    <a:pt x="1383" y="2726"/>
                  </a:cubicBezTo>
                  <a:cubicBezTo>
                    <a:pt x="2384" y="2726"/>
                    <a:pt x="3424" y="2137"/>
                    <a:pt x="3344" y="1222"/>
                  </a:cubicBezTo>
                  <a:cubicBezTo>
                    <a:pt x="3269" y="102"/>
                    <a:pt x="1709" y="1"/>
                    <a:pt x="114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81"/>
            <p:cNvSpPr/>
            <p:nvPr/>
          </p:nvSpPr>
          <p:spPr>
            <a:xfrm>
              <a:off x="12517975" y="5140950"/>
              <a:ext cx="273575" cy="202900"/>
            </a:xfrm>
            <a:custGeom>
              <a:avLst/>
              <a:gdLst/>
              <a:ahLst/>
              <a:cxnLst/>
              <a:rect l="l" t="t" r="r" b="b"/>
              <a:pathLst>
                <a:path w="10943" h="8116" extrusionOk="0">
                  <a:moveTo>
                    <a:pt x="10943" y="0"/>
                  </a:moveTo>
                  <a:cubicBezTo>
                    <a:pt x="9849" y="365"/>
                    <a:pt x="8815" y="882"/>
                    <a:pt x="7843" y="1429"/>
                  </a:cubicBezTo>
                  <a:cubicBezTo>
                    <a:pt x="6840" y="2037"/>
                    <a:pt x="5897" y="2675"/>
                    <a:pt x="4985" y="3374"/>
                  </a:cubicBezTo>
                  <a:cubicBezTo>
                    <a:pt x="4074" y="4073"/>
                    <a:pt x="3192" y="4833"/>
                    <a:pt x="2371" y="5623"/>
                  </a:cubicBezTo>
                  <a:cubicBezTo>
                    <a:pt x="1520" y="6414"/>
                    <a:pt x="730" y="7234"/>
                    <a:pt x="1" y="8116"/>
                  </a:cubicBezTo>
                  <a:cubicBezTo>
                    <a:pt x="426" y="7721"/>
                    <a:pt x="821" y="7326"/>
                    <a:pt x="1277" y="6961"/>
                  </a:cubicBezTo>
                  <a:cubicBezTo>
                    <a:pt x="1703" y="6596"/>
                    <a:pt x="2128" y="6201"/>
                    <a:pt x="2554" y="5836"/>
                  </a:cubicBezTo>
                  <a:cubicBezTo>
                    <a:pt x="3435" y="5107"/>
                    <a:pt x="4317" y="4377"/>
                    <a:pt x="5198" y="3678"/>
                  </a:cubicBezTo>
                  <a:cubicBezTo>
                    <a:pt x="6110" y="2979"/>
                    <a:pt x="7022" y="2341"/>
                    <a:pt x="7995" y="1702"/>
                  </a:cubicBezTo>
                  <a:cubicBezTo>
                    <a:pt x="8451" y="1398"/>
                    <a:pt x="8937" y="1064"/>
                    <a:pt x="9454" y="821"/>
                  </a:cubicBezTo>
                  <a:cubicBezTo>
                    <a:pt x="9940" y="517"/>
                    <a:pt x="10457" y="274"/>
                    <a:pt x="10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81"/>
            <p:cNvSpPr/>
            <p:nvPr/>
          </p:nvSpPr>
          <p:spPr>
            <a:xfrm>
              <a:off x="12742150" y="49426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2736" y="1"/>
                  </a:moveTo>
                  <a:lnTo>
                    <a:pt x="0" y="275"/>
                  </a:lnTo>
                  <a:lnTo>
                    <a:pt x="760" y="5958"/>
                  </a:lnTo>
                  <a:lnTo>
                    <a:pt x="4165" y="5107"/>
                  </a:lnTo>
                  <a:lnTo>
                    <a:pt x="3192" y="2129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81"/>
            <p:cNvSpPr/>
            <p:nvPr/>
          </p:nvSpPr>
          <p:spPr>
            <a:xfrm>
              <a:off x="13627425" y="4250475"/>
              <a:ext cx="34225" cy="12900"/>
            </a:xfrm>
            <a:custGeom>
              <a:avLst/>
              <a:gdLst/>
              <a:ahLst/>
              <a:cxnLst/>
              <a:rect l="l" t="t" r="r" b="b"/>
              <a:pathLst>
                <a:path w="1369" h="516" extrusionOk="0">
                  <a:moveTo>
                    <a:pt x="325" y="453"/>
                  </a:moveTo>
                  <a:cubicBezTo>
                    <a:pt x="316" y="456"/>
                    <a:pt x="304" y="463"/>
                    <a:pt x="304" y="482"/>
                  </a:cubicBezTo>
                  <a:cubicBezTo>
                    <a:pt x="324" y="463"/>
                    <a:pt x="331" y="456"/>
                    <a:pt x="325" y="453"/>
                  </a:cubicBezTo>
                  <a:close/>
                  <a:moveTo>
                    <a:pt x="1046" y="1"/>
                  </a:moveTo>
                  <a:cubicBezTo>
                    <a:pt x="876" y="1"/>
                    <a:pt x="689" y="44"/>
                    <a:pt x="517" y="87"/>
                  </a:cubicBezTo>
                  <a:cubicBezTo>
                    <a:pt x="395" y="117"/>
                    <a:pt x="243" y="178"/>
                    <a:pt x="91" y="239"/>
                  </a:cubicBezTo>
                  <a:cubicBezTo>
                    <a:pt x="31" y="300"/>
                    <a:pt x="0" y="391"/>
                    <a:pt x="61" y="452"/>
                  </a:cubicBezTo>
                  <a:cubicBezTo>
                    <a:pt x="80" y="489"/>
                    <a:pt x="122" y="515"/>
                    <a:pt x="166" y="515"/>
                  </a:cubicBezTo>
                  <a:cubicBezTo>
                    <a:pt x="193" y="515"/>
                    <a:pt x="220" y="505"/>
                    <a:pt x="243" y="482"/>
                  </a:cubicBezTo>
                  <a:lnTo>
                    <a:pt x="274" y="482"/>
                  </a:lnTo>
                  <a:cubicBezTo>
                    <a:pt x="304" y="482"/>
                    <a:pt x="304" y="482"/>
                    <a:pt x="304" y="452"/>
                  </a:cubicBezTo>
                  <a:cubicBezTo>
                    <a:pt x="315" y="452"/>
                    <a:pt x="322" y="452"/>
                    <a:pt x="325" y="453"/>
                  </a:cubicBezTo>
                  <a:lnTo>
                    <a:pt x="325" y="453"/>
                  </a:lnTo>
                  <a:cubicBezTo>
                    <a:pt x="331" y="452"/>
                    <a:pt x="335" y="452"/>
                    <a:pt x="335" y="452"/>
                  </a:cubicBezTo>
                  <a:cubicBezTo>
                    <a:pt x="426" y="421"/>
                    <a:pt x="517" y="391"/>
                    <a:pt x="608" y="360"/>
                  </a:cubicBezTo>
                  <a:cubicBezTo>
                    <a:pt x="669" y="360"/>
                    <a:pt x="699" y="330"/>
                    <a:pt x="760" y="330"/>
                  </a:cubicBezTo>
                  <a:cubicBezTo>
                    <a:pt x="791" y="300"/>
                    <a:pt x="821" y="300"/>
                    <a:pt x="851" y="300"/>
                  </a:cubicBezTo>
                  <a:lnTo>
                    <a:pt x="882" y="300"/>
                  </a:lnTo>
                  <a:cubicBezTo>
                    <a:pt x="882" y="300"/>
                    <a:pt x="909" y="286"/>
                    <a:pt x="918" y="286"/>
                  </a:cubicBezTo>
                  <a:lnTo>
                    <a:pt x="918" y="286"/>
                  </a:lnTo>
                  <a:cubicBezTo>
                    <a:pt x="922" y="286"/>
                    <a:pt x="922" y="289"/>
                    <a:pt x="912" y="300"/>
                  </a:cubicBezTo>
                  <a:cubicBezTo>
                    <a:pt x="973" y="269"/>
                    <a:pt x="1003" y="269"/>
                    <a:pt x="1064" y="269"/>
                  </a:cubicBezTo>
                  <a:lnTo>
                    <a:pt x="1095" y="269"/>
                  </a:lnTo>
                  <a:cubicBezTo>
                    <a:pt x="1095" y="269"/>
                    <a:pt x="1095" y="269"/>
                    <a:pt x="1095" y="269"/>
                  </a:cubicBezTo>
                  <a:lnTo>
                    <a:pt x="1095" y="269"/>
                  </a:lnTo>
                  <a:cubicBezTo>
                    <a:pt x="1074" y="269"/>
                    <a:pt x="1095" y="283"/>
                    <a:pt x="1101" y="283"/>
                  </a:cubicBezTo>
                  <a:cubicBezTo>
                    <a:pt x="1105" y="283"/>
                    <a:pt x="1105" y="279"/>
                    <a:pt x="1095" y="269"/>
                  </a:cubicBezTo>
                  <a:lnTo>
                    <a:pt x="1095" y="269"/>
                  </a:lnTo>
                  <a:cubicBezTo>
                    <a:pt x="1125" y="300"/>
                    <a:pt x="1155" y="300"/>
                    <a:pt x="1186" y="300"/>
                  </a:cubicBezTo>
                  <a:cubicBezTo>
                    <a:pt x="1197" y="305"/>
                    <a:pt x="1209" y="308"/>
                    <a:pt x="1222" y="308"/>
                  </a:cubicBezTo>
                  <a:cubicBezTo>
                    <a:pt x="1278" y="308"/>
                    <a:pt x="1343" y="258"/>
                    <a:pt x="1368" y="208"/>
                  </a:cubicBezTo>
                  <a:cubicBezTo>
                    <a:pt x="1368" y="117"/>
                    <a:pt x="1338" y="56"/>
                    <a:pt x="1247" y="26"/>
                  </a:cubicBezTo>
                  <a:cubicBezTo>
                    <a:pt x="1184" y="8"/>
                    <a:pt x="1117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81"/>
            <p:cNvSpPr/>
            <p:nvPr/>
          </p:nvSpPr>
          <p:spPr>
            <a:xfrm>
              <a:off x="12559775" y="4257200"/>
              <a:ext cx="80575" cy="9125"/>
            </a:xfrm>
            <a:custGeom>
              <a:avLst/>
              <a:gdLst/>
              <a:ahLst/>
              <a:cxnLst/>
              <a:rect l="l" t="t" r="r" b="b"/>
              <a:pathLst>
                <a:path w="3223" h="365" fill="none" extrusionOk="0">
                  <a:moveTo>
                    <a:pt x="0" y="365"/>
                  </a:moveTo>
                  <a:lnTo>
                    <a:pt x="3222" y="0"/>
                  </a:ln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81"/>
            <p:cNvSpPr/>
            <p:nvPr/>
          </p:nvSpPr>
          <p:spPr>
            <a:xfrm>
              <a:off x="12666925" y="4165500"/>
              <a:ext cx="59275" cy="18000"/>
            </a:xfrm>
            <a:custGeom>
              <a:avLst/>
              <a:gdLst/>
              <a:ahLst/>
              <a:cxnLst/>
              <a:rect l="l" t="t" r="r" b="b"/>
              <a:pathLst>
                <a:path w="2371" h="720" extrusionOk="0">
                  <a:moveTo>
                    <a:pt x="988" y="1"/>
                  </a:moveTo>
                  <a:cubicBezTo>
                    <a:pt x="857" y="1"/>
                    <a:pt x="733" y="15"/>
                    <a:pt x="608" y="51"/>
                  </a:cubicBezTo>
                  <a:cubicBezTo>
                    <a:pt x="395" y="81"/>
                    <a:pt x="183" y="173"/>
                    <a:pt x="0" y="294"/>
                  </a:cubicBezTo>
                  <a:cubicBezTo>
                    <a:pt x="426" y="355"/>
                    <a:pt x="821" y="355"/>
                    <a:pt x="1216" y="385"/>
                  </a:cubicBezTo>
                  <a:cubicBezTo>
                    <a:pt x="1429" y="416"/>
                    <a:pt x="1611" y="446"/>
                    <a:pt x="1793" y="477"/>
                  </a:cubicBezTo>
                  <a:cubicBezTo>
                    <a:pt x="1976" y="537"/>
                    <a:pt x="2158" y="629"/>
                    <a:pt x="2371" y="720"/>
                  </a:cubicBezTo>
                  <a:cubicBezTo>
                    <a:pt x="2280" y="507"/>
                    <a:pt x="2097" y="325"/>
                    <a:pt x="1915" y="233"/>
                  </a:cubicBezTo>
                  <a:cubicBezTo>
                    <a:pt x="1702" y="112"/>
                    <a:pt x="1490" y="51"/>
                    <a:pt x="1277" y="21"/>
                  </a:cubicBezTo>
                  <a:cubicBezTo>
                    <a:pt x="1176" y="8"/>
                    <a:pt x="1081" y="1"/>
                    <a:pt x="9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81"/>
            <p:cNvSpPr/>
            <p:nvPr/>
          </p:nvSpPr>
          <p:spPr>
            <a:xfrm>
              <a:off x="12454150" y="4189550"/>
              <a:ext cx="68400" cy="30425"/>
            </a:xfrm>
            <a:custGeom>
              <a:avLst/>
              <a:gdLst/>
              <a:ahLst/>
              <a:cxnLst/>
              <a:rect l="l" t="t" r="r" b="b"/>
              <a:pathLst>
                <a:path w="2736" h="1217" extrusionOk="0">
                  <a:moveTo>
                    <a:pt x="1976" y="1"/>
                  </a:moveTo>
                  <a:cubicBezTo>
                    <a:pt x="1702" y="1"/>
                    <a:pt x="1429" y="92"/>
                    <a:pt x="1186" y="183"/>
                  </a:cubicBezTo>
                  <a:cubicBezTo>
                    <a:pt x="943" y="305"/>
                    <a:pt x="730" y="457"/>
                    <a:pt x="517" y="639"/>
                  </a:cubicBezTo>
                  <a:cubicBezTo>
                    <a:pt x="335" y="791"/>
                    <a:pt x="152" y="1004"/>
                    <a:pt x="0" y="1217"/>
                  </a:cubicBezTo>
                  <a:cubicBezTo>
                    <a:pt x="487" y="1004"/>
                    <a:pt x="912" y="730"/>
                    <a:pt x="1338" y="548"/>
                  </a:cubicBezTo>
                  <a:cubicBezTo>
                    <a:pt x="1551" y="426"/>
                    <a:pt x="1763" y="335"/>
                    <a:pt x="2006" y="275"/>
                  </a:cubicBezTo>
                  <a:cubicBezTo>
                    <a:pt x="2219" y="244"/>
                    <a:pt x="2462" y="214"/>
                    <a:pt x="2736" y="214"/>
                  </a:cubicBezTo>
                  <a:cubicBezTo>
                    <a:pt x="2523" y="62"/>
                    <a:pt x="2250" y="1"/>
                    <a:pt x="19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81"/>
            <p:cNvSpPr/>
            <p:nvPr/>
          </p:nvSpPr>
          <p:spPr>
            <a:xfrm>
              <a:off x="12303275" y="4197925"/>
              <a:ext cx="112150" cy="101200"/>
            </a:xfrm>
            <a:custGeom>
              <a:avLst/>
              <a:gdLst/>
              <a:ahLst/>
              <a:cxnLst/>
              <a:rect l="l" t="t" r="r" b="b"/>
              <a:pathLst>
                <a:path w="4486" h="4048" extrusionOk="0">
                  <a:moveTo>
                    <a:pt x="2724" y="0"/>
                  </a:moveTo>
                  <a:cubicBezTo>
                    <a:pt x="2243" y="0"/>
                    <a:pt x="1719" y="152"/>
                    <a:pt x="1233" y="608"/>
                  </a:cubicBezTo>
                  <a:cubicBezTo>
                    <a:pt x="0" y="1762"/>
                    <a:pt x="1098" y="4048"/>
                    <a:pt x="3336" y="4048"/>
                  </a:cubicBezTo>
                  <a:cubicBezTo>
                    <a:pt x="3692" y="4048"/>
                    <a:pt x="4077" y="3990"/>
                    <a:pt x="4485" y="3861"/>
                  </a:cubicBezTo>
                  <a:lnTo>
                    <a:pt x="4485" y="608"/>
                  </a:lnTo>
                  <a:cubicBezTo>
                    <a:pt x="4485" y="608"/>
                    <a:pt x="3688" y="0"/>
                    <a:pt x="272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81"/>
            <p:cNvSpPr/>
            <p:nvPr/>
          </p:nvSpPr>
          <p:spPr>
            <a:xfrm>
              <a:off x="12337750" y="4209325"/>
              <a:ext cx="64125" cy="61350"/>
            </a:xfrm>
            <a:custGeom>
              <a:avLst/>
              <a:gdLst/>
              <a:ahLst/>
              <a:cxnLst/>
              <a:rect l="l" t="t" r="r" b="b"/>
              <a:pathLst>
                <a:path w="2565" h="2454" extrusionOk="0">
                  <a:moveTo>
                    <a:pt x="219" y="0"/>
                  </a:moveTo>
                  <a:cubicBezTo>
                    <a:pt x="6" y="0"/>
                    <a:pt x="6" y="365"/>
                    <a:pt x="219" y="365"/>
                  </a:cubicBezTo>
                  <a:cubicBezTo>
                    <a:pt x="674" y="365"/>
                    <a:pt x="1070" y="547"/>
                    <a:pt x="1374" y="821"/>
                  </a:cubicBezTo>
                  <a:cubicBezTo>
                    <a:pt x="1201" y="781"/>
                    <a:pt x="1023" y="759"/>
                    <a:pt x="846" y="759"/>
                  </a:cubicBezTo>
                  <a:cubicBezTo>
                    <a:pt x="619" y="759"/>
                    <a:pt x="394" y="796"/>
                    <a:pt x="188" y="882"/>
                  </a:cubicBezTo>
                  <a:cubicBezTo>
                    <a:pt x="1" y="962"/>
                    <a:pt x="49" y="1232"/>
                    <a:pt x="209" y="1232"/>
                  </a:cubicBezTo>
                  <a:cubicBezTo>
                    <a:pt x="231" y="1232"/>
                    <a:pt x="254" y="1227"/>
                    <a:pt x="279" y="1216"/>
                  </a:cubicBezTo>
                  <a:cubicBezTo>
                    <a:pt x="460" y="1148"/>
                    <a:pt x="649" y="1118"/>
                    <a:pt x="841" y="1118"/>
                  </a:cubicBezTo>
                  <a:cubicBezTo>
                    <a:pt x="1164" y="1118"/>
                    <a:pt x="1494" y="1204"/>
                    <a:pt x="1799" y="1338"/>
                  </a:cubicBezTo>
                  <a:cubicBezTo>
                    <a:pt x="2103" y="1854"/>
                    <a:pt x="2164" y="2219"/>
                    <a:pt x="2194" y="2310"/>
                  </a:cubicBezTo>
                  <a:cubicBezTo>
                    <a:pt x="2219" y="2410"/>
                    <a:pt x="2290" y="2453"/>
                    <a:pt x="2361" y="2453"/>
                  </a:cubicBezTo>
                  <a:cubicBezTo>
                    <a:pt x="2463" y="2453"/>
                    <a:pt x="2565" y="2363"/>
                    <a:pt x="2529" y="2219"/>
                  </a:cubicBezTo>
                  <a:cubicBezTo>
                    <a:pt x="2437" y="1854"/>
                    <a:pt x="2285" y="1490"/>
                    <a:pt x="2073" y="1155"/>
                  </a:cubicBezTo>
                  <a:cubicBezTo>
                    <a:pt x="2073" y="1125"/>
                    <a:pt x="2073" y="1094"/>
                    <a:pt x="2042" y="1064"/>
                  </a:cubicBezTo>
                  <a:cubicBezTo>
                    <a:pt x="1617" y="456"/>
                    <a:pt x="1009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81"/>
            <p:cNvSpPr/>
            <p:nvPr/>
          </p:nvSpPr>
          <p:spPr>
            <a:xfrm>
              <a:off x="12363725" y="3958775"/>
              <a:ext cx="122350" cy="62175"/>
            </a:xfrm>
            <a:custGeom>
              <a:avLst/>
              <a:gdLst/>
              <a:ahLst/>
              <a:cxnLst/>
              <a:rect l="l" t="t" r="r" b="b"/>
              <a:pathLst>
                <a:path w="4894" h="2487" extrusionOk="0">
                  <a:moveTo>
                    <a:pt x="3459" y="0"/>
                  </a:moveTo>
                  <a:cubicBezTo>
                    <a:pt x="2927" y="0"/>
                    <a:pt x="2302" y="164"/>
                    <a:pt x="1885" y="296"/>
                  </a:cubicBezTo>
                  <a:cubicBezTo>
                    <a:pt x="1277" y="478"/>
                    <a:pt x="669" y="843"/>
                    <a:pt x="304" y="1359"/>
                  </a:cubicBezTo>
                  <a:cubicBezTo>
                    <a:pt x="122" y="1603"/>
                    <a:pt x="0" y="1967"/>
                    <a:pt x="152" y="2211"/>
                  </a:cubicBezTo>
                  <a:cubicBezTo>
                    <a:pt x="304" y="2423"/>
                    <a:pt x="547" y="2484"/>
                    <a:pt x="760" y="2484"/>
                  </a:cubicBezTo>
                  <a:cubicBezTo>
                    <a:pt x="792" y="2486"/>
                    <a:pt x="823" y="2486"/>
                    <a:pt x="854" y="2486"/>
                  </a:cubicBezTo>
                  <a:cubicBezTo>
                    <a:pt x="1425" y="2486"/>
                    <a:pt x="1945" y="2230"/>
                    <a:pt x="2493" y="2028"/>
                  </a:cubicBezTo>
                  <a:cubicBezTo>
                    <a:pt x="2888" y="1876"/>
                    <a:pt x="3344" y="1755"/>
                    <a:pt x="3769" y="1694"/>
                  </a:cubicBezTo>
                  <a:cubicBezTo>
                    <a:pt x="3982" y="1663"/>
                    <a:pt x="4195" y="1633"/>
                    <a:pt x="4347" y="1511"/>
                  </a:cubicBezTo>
                  <a:cubicBezTo>
                    <a:pt x="4894" y="1147"/>
                    <a:pt x="4560" y="265"/>
                    <a:pt x="4012" y="83"/>
                  </a:cubicBezTo>
                  <a:cubicBezTo>
                    <a:pt x="3853" y="24"/>
                    <a:pt x="3663" y="0"/>
                    <a:pt x="3459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81"/>
            <p:cNvSpPr/>
            <p:nvPr/>
          </p:nvSpPr>
          <p:spPr>
            <a:xfrm>
              <a:off x="13493675" y="4033775"/>
              <a:ext cx="135300" cy="142900"/>
            </a:xfrm>
            <a:custGeom>
              <a:avLst/>
              <a:gdLst/>
              <a:ahLst/>
              <a:cxnLst/>
              <a:rect l="l" t="t" r="r" b="b"/>
              <a:pathLst>
                <a:path w="5412" h="5716" extrusionOk="0">
                  <a:moveTo>
                    <a:pt x="1" y="1"/>
                  </a:moveTo>
                  <a:cubicBezTo>
                    <a:pt x="274" y="1247"/>
                    <a:pt x="1733" y="4651"/>
                    <a:pt x="5411" y="5715"/>
                  </a:cubicBezTo>
                  <a:cubicBezTo>
                    <a:pt x="5411" y="5715"/>
                    <a:pt x="5077" y="3770"/>
                    <a:pt x="3952" y="2341"/>
                  </a:cubicBezTo>
                  <a:cubicBezTo>
                    <a:pt x="2979" y="1034"/>
                    <a:pt x="1308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81"/>
            <p:cNvSpPr/>
            <p:nvPr/>
          </p:nvSpPr>
          <p:spPr>
            <a:xfrm>
              <a:off x="13447325" y="4033025"/>
              <a:ext cx="170250" cy="188475"/>
            </a:xfrm>
            <a:custGeom>
              <a:avLst/>
              <a:gdLst/>
              <a:ahLst/>
              <a:cxnLst/>
              <a:rect l="l" t="t" r="r" b="b"/>
              <a:pathLst>
                <a:path w="6810" h="7539" extrusionOk="0">
                  <a:moveTo>
                    <a:pt x="1" y="0"/>
                  </a:moveTo>
                  <a:cubicBezTo>
                    <a:pt x="456" y="2007"/>
                    <a:pt x="2159" y="7356"/>
                    <a:pt x="6809" y="7539"/>
                  </a:cubicBezTo>
                  <a:lnTo>
                    <a:pt x="6809" y="5806"/>
                  </a:lnTo>
                  <a:cubicBezTo>
                    <a:pt x="3162" y="4742"/>
                    <a:pt x="2128" y="1277"/>
                    <a:pt x="1855" y="31"/>
                  </a:cubicBezTo>
                  <a:cubicBezTo>
                    <a:pt x="1642" y="0"/>
                    <a:pt x="1399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81"/>
            <p:cNvSpPr/>
            <p:nvPr/>
          </p:nvSpPr>
          <p:spPr>
            <a:xfrm>
              <a:off x="13171025" y="4585475"/>
              <a:ext cx="37725" cy="35875"/>
            </a:xfrm>
            <a:custGeom>
              <a:avLst/>
              <a:gdLst/>
              <a:ahLst/>
              <a:cxnLst/>
              <a:rect l="l" t="t" r="r" b="b"/>
              <a:pathLst>
                <a:path w="1509" h="1435" extrusionOk="0">
                  <a:moveTo>
                    <a:pt x="1356" y="0"/>
                  </a:moveTo>
                  <a:cubicBezTo>
                    <a:pt x="900" y="0"/>
                    <a:pt x="536" y="274"/>
                    <a:pt x="292" y="638"/>
                  </a:cubicBezTo>
                  <a:cubicBezTo>
                    <a:pt x="292" y="638"/>
                    <a:pt x="292" y="669"/>
                    <a:pt x="292" y="669"/>
                  </a:cubicBezTo>
                  <a:cubicBezTo>
                    <a:pt x="171" y="882"/>
                    <a:pt x="80" y="1094"/>
                    <a:pt x="19" y="1307"/>
                  </a:cubicBezTo>
                  <a:cubicBezTo>
                    <a:pt x="0" y="1382"/>
                    <a:pt x="63" y="1434"/>
                    <a:pt x="120" y="1434"/>
                  </a:cubicBezTo>
                  <a:cubicBezTo>
                    <a:pt x="156" y="1434"/>
                    <a:pt x="190" y="1414"/>
                    <a:pt x="201" y="1368"/>
                  </a:cubicBezTo>
                  <a:cubicBezTo>
                    <a:pt x="262" y="1155"/>
                    <a:pt x="353" y="973"/>
                    <a:pt x="444" y="790"/>
                  </a:cubicBezTo>
                  <a:cubicBezTo>
                    <a:pt x="613" y="715"/>
                    <a:pt x="806" y="663"/>
                    <a:pt x="993" y="663"/>
                  </a:cubicBezTo>
                  <a:cubicBezTo>
                    <a:pt x="1108" y="663"/>
                    <a:pt x="1221" y="683"/>
                    <a:pt x="1326" y="730"/>
                  </a:cubicBezTo>
                  <a:cubicBezTo>
                    <a:pt x="1335" y="732"/>
                    <a:pt x="1344" y="733"/>
                    <a:pt x="1353" y="733"/>
                  </a:cubicBezTo>
                  <a:cubicBezTo>
                    <a:pt x="1456" y="733"/>
                    <a:pt x="1499" y="573"/>
                    <a:pt x="1387" y="517"/>
                  </a:cubicBezTo>
                  <a:cubicBezTo>
                    <a:pt x="1270" y="467"/>
                    <a:pt x="1143" y="444"/>
                    <a:pt x="1013" y="444"/>
                  </a:cubicBezTo>
                  <a:cubicBezTo>
                    <a:pt x="906" y="444"/>
                    <a:pt x="797" y="459"/>
                    <a:pt x="688" y="486"/>
                  </a:cubicBezTo>
                  <a:cubicBezTo>
                    <a:pt x="870" y="334"/>
                    <a:pt x="1113" y="213"/>
                    <a:pt x="1356" y="213"/>
                  </a:cubicBezTo>
                  <a:cubicBezTo>
                    <a:pt x="1508" y="213"/>
                    <a:pt x="1508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81"/>
            <p:cNvSpPr/>
            <p:nvPr/>
          </p:nvSpPr>
          <p:spPr>
            <a:xfrm>
              <a:off x="12809400" y="4489725"/>
              <a:ext cx="47200" cy="44775"/>
            </a:xfrm>
            <a:custGeom>
              <a:avLst/>
              <a:gdLst/>
              <a:ahLst/>
              <a:cxnLst/>
              <a:rect l="l" t="t" r="r" b="b"/>
              <a:pathLst>
                <a:path w="1888" h="1791" extrusionOk="0">
                  <a:moveTo>
                    <a:pt x="167" y="0"/>
                  </a:moveTo>
                  <a:cubicBezTo>
                    <a:pt x="16" y="0"/>
                    <a:pt x="16" y="243"/>
                    <a:pt x="167" y="243"/>
                  </a:cubicBezTo>
                  <a:cubicBezTo>
                    <a:pt x="502" y="243"/>
                    <a:pt x="775" y="395"/>
                    <a:pt x="1019" y="608"/>
                  </a:cubicBezTo>
                  <a:cubicBezTo>
                    <a:pt x="882" y="581"/>
                    <a:pt x="745" y="566"/>
                    <a:pt x="611" y="566"/>
                  </a:cubicBezTo>
                  <a:cubicBezTo>
                    <a:pt x="448" y="566"/>
                    <a:pt x="288" y="588"/>
                    <a:pt x="137" y="639"/>
                  </a:cubicBezTo>
                  <a:cubicBezTo>
                    <a:pt x="0" y="693"/>
                    <a:pt x="36" y="921"/>
                    <a:pt x="156" y="921"/>
                  </a:cubicBezTo>
                  <a:cubicBezTo>
                    <a:pt x="169" y="921"/>
                    <a:pt x="183" y="918"/>
                    <a:pt x="198" y="912"/>
                  </a:cubicBezTo>
                  <a:cubicBezTo>
                    <a:pt x="345" y="851"/>
                    <a:pt x="497" y="824"/>
                    <a:pt x="649" y="824"/>
                  </a:cubicBezTo>
                  <a:cubicBezTo>
                    <a:pt x="872" y="824"/>
                    <a:pt x="1093" y="882"/>
                    <a:pt x="1292" y="973"/>
                  </a:cubicBezTo>
                  <a:cubicBezTo>
                    <a:pt x="1535" y="1338"/>
                    <a:pt x="1596" y="1611"/>
                    <a:pt x="1596" y="1702"/>
                  </a:cubicBezTo>
                  <a:cubicBezTo>
                    <a:pt x="1621" y="1764"/>
                    <a:pt x="1675" y="1790"/>
                    <a:pt x="1729" y="1790"/>
                  </a:cubicBezTo>
                  <a:cubicBezTo>
                    <a:pt x="1809" y="1790"/>
                    <a:pt x="1888" y="1732"/>
                    <a:pt x="1870" y="1642"/>
                  </a:cubicBezTo>
                  <a:cubicBezTo>
                    <a:pt x="1809" y="1368"/>
                    <a:pt x="1687" y="1094"/>
                    <a:pt x="1535" y="821"/>
                  </a:cubicBezTo>
                  <a:cubicBezTo>
                    <a:pt x="1505" y="821"/>
                    <a:pt x="1505" y="790"/>
                    <a:pt x="1505" y="790"/>
                  </a:cubicBezTo>
                  <a:cubicBezTo>
                    <a:pt x="1201" y="335"/>
                    <a:pt x="745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81"/>
            <p:cNvSpPr/>
            <p:nvPr/>
          </p:nvSpPr>
          <p:spPr>
            <a:xfrm>
              <a:off x="13523325" y="4606350"/>
              <a:ext cx="195625" cy="207325"/>
            </a:xfrm>
            <a:custGeom>
              <a:avLst/>
              <a:gdLst/>
              <a:ahLst/>
              <a:cxnLst/>
              <a:rect l="l" t="t" r="r" b="b"/>
              <a:pathLst>
                <a:path w="7825" h="8293" extrusionOk="0">
                  <a:moveTo>
                    <a:pt x="1505" y="1"/>
                  </a:moveTo>
                  <a:cubicBezTo>
                    <a:pt x="1436" y="1"/>
                    <a:pt x="1368" y="47"/>
                    <a:pt x="1368" y="138"/>
                  </a:cubicBezTo>
                  <a:cubicBezTo>
                    <a:pt x="1338" y="1323"/>
                    <a:pt x="1003" y="2509"/>
                    <a:pt x="669" y="3633"/>
                  </a:cubicBezTo>
                  <a:cubicBezTo>
                    <a:pt x="486" y="4363"/>
                    <a:pt x="274" y="5092"/>
                    <a:pt x="30" y="5791"/>
                  </a:cubicBezTo>
                  <a:cubicBezTo>
                    <a:pt x="0" y="5852"/>
                    <a:pt x="61" y="5943"/>
                    <a:pt x="122" y="5974"/>
                  </a:cubicBezTo>
                  <a:cubicBezTo>
                    <a:pt x="2280" y="6642"/>
                    <a:pt x="4468" y="7311"/>
                    <a:pt x="6657" y="7980"/>
                  </a:cubicBezTo>
                  <a:cubicBezTo>
                    <a:pt x="6961" y="8101"/>
                    <a:pt x="7265" y="8193"/>
                    <a:pt x="7569" y="8284"/>
                  </a:cubicBezTo>
                  <a:cubicBezTo>
                    <a:pt x="7587" y="8290"/>
                    <a:pt x="7604" y="8292"/>
                    <a:pt x="7620" y="8292"/>
                  </a:cubicBezTo>
                  <a:cubicBezTo>
                    <a:pt x="7766" y="8292"/>
                    <a:pt x="7824" y="8065"/>
                    <a:pt x="7660" y="8010"/>
                  </a:cubicBezTo>
                  <a:cubicBezTo>
                    <a:pt x="5471" y="7341"/>
                    <a:pt x="3313" y="6642"/>
                    <a:pt x="1125" y="5974"/>
                  </a:cubicBezTo>
                  <a:cubicBezTo>
                    <a:pt x="869" y="5897"/>
                    <a:pt x="614" y="5820"/>
                    <a:pt x="340" y="5744"/>
                  </a:cubicBezTo>
                  <a:lnTo>
                    <a:pt x="340" y="5744"/>
                  </a:lnTo>
                  <a:cubicBezTo>
                    <a:pt x="568" y="5047"/>
                    <a:pt x="771" y="4327"/>
                    <a:pt x="973" y="3633"/>
                  </a:cubicBezTo>
                  <a:cubicBezTo>
                    <a:pt x="1277" y="2509"/>
                    <a:pt x="1641" y="1323"/>
                    <a:pt x="1641" y="138"/>
                  </a:cubicBezTo>
                  <a:cubicBezTo>
                    <a:pt x="1641" y="47"/>
                    <a:pt x="1573" y="1"/>
                    <a:pt x="1505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81"/>
            <p:cNvSpPr/>
            <p:nvPr/>
          </p:nvSpPr>
          <p:spPr>
            <a:xfrm>
              <a:off x="12426025" y="4207050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5"/>
                    <a:pt x="4256" y="5471"/>
                    <a:pt x="2736" y="5471"/>
                  </a:cubicBezTo>
                  <a:cubicBezTo>
                    <a:pt x="1217" y="5471"/>
                    <a:pt x="1" y="4255"/>
                    <a:pt x="1" y="2736"/>
                  </a:cubicBezTo>
                  <a:cubicBezTo>
                    <a:pt x="1" y="1216"/>
                    <a:pt x="1217" y="0"/>
                    <a:pt x="2736" y="0"/>
                  </a:cubicBezTo>
                  <a:cubicBezTo>
                    <a:pt x="4256" y="0"/>
                    <a:pt x="5472" y="1216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81"/>
            <p:cNvSpPr/>
            <p:nvPr/>
          </p:nvSpPr>
          <p:spPr>
            <a:xfrm>
              <a:off x="12635000" y="4179675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6"/>
                    <a:pt x="4256" y="5472"/>
                    <a:pt x="2736" y="5472"/>
                  </a:cubicBezTo>
                  <a:cubicBezTo>
                    <a:pt x="1216" y="5472"/>
                    <a:pt x="1" y="4256"/>
                    <a:pt x="1" y="2736"/>
                  </a:cubicBezTo>
                  <a:cubicBezTo>
                    <a:pt x="1" y="1217"/>
                    <a:pt x="1216" y="1"/>
                    <a:pt x="2736" y="1"/>
                  </a:cubicBezTo>
                  <a:cubicBezTo>
                    <a:pt x="4256" y="1"/>
                    <a:pt x="5472" y="1217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81"/>
            <p:cNvSpPr/>
            <p:nvPr/>
          </p:nvSpPr>
          <p:spPr>
            <a:xfrm>
              <a:off x="12688200" y="4511000"/>
              <a:ext cx="38775" cy="120500"/>
            </a:xfrm>
            <a:custGeom>
              <a:avLst/>
              <a:gdLst/>
              <a:ahLst/>
              <a:cxnLst/>
              <a:rect l="l" t="t" r="r" b="b"/>
              <a:pathLst>
                <a:path w="1551" h="4820" extrusionOk="0">
                  <a:moveTo>
                    <a:pt x="699" y="0"/>
                  </a:moveTo>
                  <a:lnTo>
                    <a:pt x="699" y="0"/>
                  </a:lnTo>
                  <a:cubicBezTo>
                    <a:pt x="942" y="213"/>
                    <a:pt x="1216" y="699"/>
                    <a:pt x="1064" y="1095"/>
                  </a:cubicBezTo>
                  <a:cubicBezTo>
                    <a:pt x="973" y="1277"/>
                    <a:pt x="790" y="1459"/>
                    <a:pt x="639" y="1581"/>
                  </a:cubicBezTo>
                  <a:cubicBezTo>
                    <a:pt x="456" y="1733"/>
                    <a:pt x="274" y="1885"/>
                    <a:pt x="152" y="2067"/>
                  </a:cubicBezTo>
                  <a:cubicBezTo>
                    <a:pt x="31" y="2280"/>
                    <a:pt x="0" y="2523"/>
                    <a:pt x="91" y="2736"/>
                  </a:cubicBezTo>
                  <a:cubicBezTo>
                    <a:pt x="183" y="2888"/>
                    <a:pt x="365" y="3009"/>
                    <a:pt x="547" y="3131"/>
                  </a:cubicBezTo>
                  <a:cubicBezTo>
                    <a:pt x="760" y="3283"/>
                    <a:pt x="973" y="3587"/>
                    <a:pt x="912" y="3861"/>
                  </a:cubicBezTo>
                  <a:cubicBezTo>
                    <a:pt x="851" y="4104"/>
                    <a:pt x="395" y="4438"/>
                    <a:pt x="487" y="4681"/>
                  </a:cubicBezTo>
                  <a:cubicBezTo>
                    <a:pt x="536" y="4781"/>
                    <a:pt x="607" y="4819"/>
                    <a:pt x="685" y="4819"/>
                  </a:cubicBezTo>
                  <a:cubicBezTo>
                    <a:pt x="893" y="4819"/>
                    <a:pt x="1158" y="4548"/>
                    <a:pt x="1246" y="4438"/>
                  </a:cubicBezTo>
                  <a:cubicBezTo>
                    <a:pt x="1368" y="4316"/>
                    <a:pt x="1490" y="4164"/>
                    <a:pt x="1520" y="3982"/>
                  </a:cubicBezTo>
                  <a:cubicBezTo>
                    <a:pt x="1550" y="3800"/>
                    <a:pt x="1520" y="3587"/>
                    <a:pt x="1429" y="3435"/>
                  </a:cubicBezTo>
                  <a:cubicBezTo>
                    <a:pt x="1338" y="3253"/>
                    <a:pt x="1216" y="3101"/>
                    <a:pt x="1094" y="2949"/>
                  </a:cubicBezTo>
                  <a:cubicBezTo>
                    <a:pt x="1003" y="2857"/>
                    <a:pt x="942" y="2766"/>
                    <a:pt x="912" y="2645"/>
                  </a:cubicBezTo>
                  <a:cubicBezTo>
                    <a:pt x="851" y="2493"/>
                    <a:pt x="882" y="2310"/>
                    <a:pt x="942" y="2158"/>
                  </a:cubicBezTo>
                  <a:cubicBezTo>
                    <a:pt x="1094" y="1794"/>
                    <a:pt x="1368" y="1490"/>
                    <a:pt x="1459" y="1125"/>
                  </a:cubicBezTo>
                  <a:cubicBezTo>
                    <a:pt x="1490" y="1034"/>
                    <a:pt x="1520" y="912"/>
                    <a:pt x="1490" y="821"/>
                  </a:cubicBezTo>
                  <a:cubicBezTo>
                    <a:pt x="1459" y="699"/>
                    <a:pt x="1368" y="608"/>
                    <a:pt x="1307" y="547"/>
                  </a:cubicBezTo>
                  <a:cubicBezTo>
                    <a:pt x="1125" y="335"/>
                    <a:pt x="973" y="152"/>
                    <a:pt x="69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81"/>
            <p:cNvSpPr/>
            <p:nvPr/>
          </p:nvSpPr>
          <p:spPr>
            <a:xfrm>
              <a:off x="12641075" y="4699450"/>
              <a:ext cx="124650" cy="44450"/>
            </a:xfrm>
            <a:custGeom>
              <a:avLst/>
              <a:gdLst/>
              <a:ahLst/>
              <a:cxnLst/>
              <a:rect l="l" t="t" r="r" b="b"/>
              <a:pathLst>
                <a:path w="4986" h="177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396"/>
                    <a:pt x="426" y="760"/>
                    <a:pt x="821" y="1034"/>
                  </a:cubicBezTo>
                  <a:cubicBezTo>
                    <a:pt x="426" y="1064"/>
                    <a:pt x="153" y="1095"/>
                    <a:pt x="153" y="1186"/>
                  </a:cubicBezTo>
                  <a:cubicBezTo>
                    <a:pt x="122" y="1338"/>
                    <a:pt x="1125" y="1581"/>
                    <a:pt x="2372" y="1703"/>
                  </a:cubicBezTo>
                  <a:cubicBezTo>
                    <a:pt x="2892" y="1753"/>
                    <a:pt x="3375" y="1778"/>
                    <a:pt x="3761" y="1778"/>
                  </a:cubicBezTo>
                  <a:cubicBezTo>
                    <a:pt x="4300" y="1778"/>
                    <a:pt x="4651" y="1730"/>
                    <a:pt x="4651" y="1642"/>
                  </a:cubicBezTo>
                  <a:cubicBezTo>
                    <a:pt x="4682" y="1551"/>
                    <a:pt x="4378" y="1459"/>
                    <a:pt x="3922" y="1368"/>
                  </a:cubicBezTo>
                  <a:cubicBezTo>
                    <a:pt x="4378" y="1155"/>
                    <a:pt x="4712" y="851"/>
                    <a:pt x="4986" y="456"/>
                  </a:cubicBezTo>
                  <a:lnTo>
                    <a:pt x="4986" y="456"/>
                  </a:lnTo>
                  <a:cubicBezTo>
                    <a:pt x="4679" y="510"/>
                    <a:pt x="4062" y="586"/>
                    <a:pt x="3299" y="586"/>
                  </a:cubicBezTo>
                  <a:cubicBezTo>
                    <a:pt x="2323" y="586"/>
                    <a:pt x="1109" y="461"/>
                    <a:pt x="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81"/>
            <p:cNvSpPr/>
            <p:nvPr/>
          </p:nvSpPr>
          <p:spPr>
            <a:xfrm>
              <a:off x="12603075" y="4605225"/>
              <a:ext cx="187725" cy="108900"/>
            </a:xfrm>
            <a:custGeom>
              <a:avLst/>
              <a:gdLst/>
              <a:ahLst/>
              <a:cxnLst/>
              <a:rect l="l" t="t" r="r" b="b"/>
              <a:pathLst>
                <a:path w="7509" h="4356" extrusionOk="0">
                  <a:moveTo>
                    <a:pt x="1369" y="1763"/>
                  </a:moveTo>
                  <a:cubicBezTo>
                    <a:pt x="1369" y="1763"/>
                    <a:pt x="1340" y="2372"/>
                    <a:pt x="1310" y="2372"/>
                  </a:cubicBezTo>
                  <a:cubicBezTo>
                    <a:pt x="1309" y="2372"/>
                    <a:pt x="1309" y="2372"/>
                    <a:pt x="1308" y="2371"/>
                  </a:cubicBezTo>
                  <a:cubicBezTo>
                    <a:pt x="427" y="1824"/>
                    <a:pt x="1368" y="1763"/>
                    <a:pt x="1369" y="1763"/>
                  </a:cubicBezTo>
                  <a:close/>
                  <a:moveTo>
                    <a:pt x="1521" y="0"/>
                  </a:moveTo>
                  <a:cubicBezTo>
                    <a:pt x="1460" y="243"/>
                    <a:pt x="1399" y="578"/>
                    <a:pt x="1338" y="943"/>
                  </a:cubicBezTo>
                  <a:cubicBezTo>
                    <a:pt x="1302" y="939"/>
                    <a:pt x="1266" y="937"/>
                    <a:pt x="1230" y="937"/>
                  </a:cubicBezTo>
                  <a:cubicBezTo>
                    <a:pt x="636" y="937"/>
                    <a:pt x="119" y="1403"/>
                    <a:pt x="62" y="1976"/>
                  </a:cubicBezTo>
                  <a:cubicBezTo>
                    <a:pt x="1" y="2614"/>
                    <a:pt x="487" y="3192"/>
                    <a:pt x="1126" y="3283"/>
                  </a:cubicBezTo>
                  <a:lnTo>
                    <a:pt x="1338" y="3283"/>
                  </a:lnTo>
                  <a:cubicBezTo>
                    <a:pt x="1399" y="3435"/>
                    <a:pt x="1429" y="3587"/>
                    <a:pt x="1521" y="3769"/>
                  </a:cubicBezTo>
                  <a:cubicBezTo>
                    <a:pt x="2629" y="4230"/>
                    <a:pt x="3843" y="4355"/>
                    <a:pt x="4819" y="4355"/>
                  </a:cubicBezTo>
                  <a:cubicBezTo>
                    <a:pt x="5582" y="4355"/>
                    <a:pt x="6199" y="4279"/>
                    <a:pt x="6506" y="4225"/>
                  </a:cubicBezTo>
                  <a:cubicBezTo>
                    <a:pt x="7509" y="2797"/>
                    <a:pt x="7357" y="517"/>
                    <a:pt x="7235" y="517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81"/>
            <p:cNvSpPr/>
            <p:nvPr/>
          </p:nvSpPr>
          <p:spPr>
            <a:xfrm>
              <a:off x="12135750" y="4469925"/>
              <a:ext cx="547900" cy="244975"/>
            </a:xfrm>
            <a:custGeom>
              <a:avLst/>
              <a:gdLst/>
              <a:ahLst/>
              <a:cxnLst/>
              <a:rect l="l" t="t" r="r" b="b"/>
              <a:pathLst>
                <a:path w="21916" h="9799" extrusionOk="0">
                  <a:moveTo>
                    <a:pt x="4524" y="1"/>
                  </a:moveTo>
                  <a:cubicBezTo>
                    <a:pt x="3446" y="1"/>
                    <a:pt x="2364" y="142"/>
                    <a:pt x="1672" y="640"/>
                  </a:cubicBezTo>
                  <a:cubicBezTo>
                    <a:pt x="1612" y="671"/>
                    <a:pt x="1581" y="701"/>
                    <a:pt x="1551" y="731"/>
                  </a:cubicBezTo>
                  <a:cubicBezTo>
                    <a:pt x="456" y="1613"/>
                    <a:pt x="1" y="3528"/>
                    <a:pt x="92" y="4865"/>
                  </a:cubicBezTo>
                  <a:cubicBezTo>
                    <a:pt x="92" y="5230"/>
                    <a:pt x="153" y="5595"/>
                    <a:pt x="365" y="5929"/>
                  </a:cubicBezTo>
                  <a:cubicBezTo>
                    <a:pt x="639" y="6355"/>
                    <a:pt x="1125" y="6598"/>
                    <a:pt x="1642" y="6689"/>
                  </a:cubicBezTo>
                  <a:cubicBezTo>
                    <a:pt x="1946" y="6744"/>
                    <a:pt x="2258" y="6767"/>
                    <a:pt x="2576" y="6767"/>
                  </a:cubicBezTo>
                  <a:cubicBezTo>
                    <a:pt x="3845" y="6767"/>
                    <a:pt x="5192" y="6397"/>
                    <a:pt x="6384" y="6203"/>
                  </a:cubicBezTo>
                  <a:cubicBezTo>
                    <a:pt x="7697" y="6008"/>
                    <a:pt x="9068" y="5716"/>
                    <a:pt x="10420" y="5716"/>
                  </a:cubicBezTo>
                  <a:cubicBezTo>
                    <a:pt x="10758" y="5716"/>
                    <a:pt x="11095" y="5735"/>
                    <a:pt x="11429" y="5777"/>
                  </a:cubicBezTo>
                  <a:cubicBezTo>
                    <a:pt x="11612" y="5807"/>
                    <a:pt x="11794" y="5838"/>
                    <a:pt x="11946" y="5899"/>
                  </a:cubicBezTo>
                  <a:cubicBezTo>
                    <a:pt x="12615" y="6081"/>
                    <a:pt x="13283" y="6324"/>
                    <a:pt x="13922" y="6689"/>
                  </a:cubicBezTo>
                  <a:cubicBezTo>
                    <a:pt x="14560" y="7023"/>
                    <a:pt x="15016" y="7601"/>
                    <a:pt x="15685" y="7966"/>
                  </a:cubicBezTo>
                  <a:cubicBezTo>
                    <a:pt x="16445" y="8361"/>
                    <a:pt x="17326" y="8482"/>
                    <a:pt x="18116" y="8908"/>
                  </a:cubicBezTo>
                  <a:cubicBezTo>
                    <a:pt x="18451" y="9090"/>
                    <a:pt x="18815" y="9303"/>
                    <a:pt x="19150" y="9485"/>
                  </a:cubicBezTo>
                  <a:cubicBezTo>
                    <a:pt x="19314" y="9568"/>
                    <a:pt x="19627" y="9798"/>
                    <a:pt x="19843" y="9798"/>
                  </a:cubicBezTo>
                  <a:cubicBezTo>
                    <a:pt x="19866" y="9798"/>
                    <a:pt x="19889" y="9795"/>
                    <a:pt x="19910" y="9789"/>
                  </a:cubicBezTo>
                  <a:cubicBezTo>
                    <a:pt x="20244" y="9698"/>
                    <a:pt x="20001" y="8817"/>
                    <a:pt x="20001" y="8817"/>
                  </a:cubicBezTo>
                  <a:lnTo>
                    <a:pt x="20001" y="8817"/>
                  </a:lnTo>
                  <a:cubicBezTo>
                    <a:pt x="20001" y="8817"/>
                    <a:pt x="20328" y="8996"/>
                    <a:pt x="20550" y="8996"/>
                  </a:cubicBezTo>
                  <a:cubicBezTo>
                    <a:pt x="20631" y="8996"/>
                    <a:pt x="20698" y="8973"/>
                    <a:pt x="20730" y="8908"/>
                  </a:cubicBezTo>
                  <a:cubicBezTo>
                    <a:pt x="20852" y="8695"/>
                    <a:pt x="20427" y="7875"/>
                    <a:pt x="20426" y="7874"/>
                  </a:cubicBezTo>
                  <a:lnTo>
                    <a:pt x="20426" y="7874"/>
                  </a:lnTo>
                  <a:cubicBezTo>
                    <a:pt x="20427" y="7875"/>
                    <a:pt x="21075" y="8451"/>
                    <a:pt x="21454" y="8451"/>
                  </a:cubicBezTo>
                  <a:cubicBezTo>
                    <a:pt x="21501" y="8451"/>
                    <a:pt x="21544" y="8442"/>
                    <a:pt x="21581" y="8421"/>
                  </a:cubicBezTo>
                  <a:cubicBezTo>
                    <a:pt x="21916" y="8239"/>
                    <a:pt x="21916" y="6567"/>
                    <a:pt x="21156" y="5321"/>
                  </a:cubicBezTo>
                  <a:cubicBezTo>
                    <a:pt x="20426" y="4075"/>
                    <a:pt x="17144" y="3801"/>
                    <a:pt x="17053" y="3801"/>
                  </a:cubicBezTo>
                  <a:cubicBezTo>
                    <a:pt x="15746" y="3041"/>
                    <a:pt x="13071" y="1765"/>
                    <a:pt x="12828" y="1674"/>
                  </a:cubicBezTo>
                  <a:cubicBezTo>
                    <a:pt x="11004" y="914"/>
                    <a:pt x="9089" y="397"/>
                    <a:pt x="7113" y="184"/>
                  </a:cubicBezTo>
                  <a:cubicBezTo>
                    <a:pt x="6440" y="113"/>
                    <a:pt x="5484" y="1"/>
                    <a:pt x="4524" y="1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81"/>
            <p:cNvSpPr/>
            <p:nvPr/>
          </p:nvSpPr>
          <p:spPr>
            <a:xfrm>
              <a:off x="12586375" y="4664500"/>
              <a:ext cx="49400" cy="25850"/>
            </a:xfrm>
            <a:custGeom>
              <a:avLst/>
              <a:gdLst/>
              <a:ahLst/>
              <a:cxnLst/>
              <a:rect l="l" t="t" r="r" b="b"/>
              <a:pathLst>
                <a:path w="1976" h="1034" extrusionOk="0">
                  <a:moveTo>
                    <a:pt x="0" y="0"/>
                  </a:moveTo>
                  <a:lnTo>
                    <a:pt x="1976" y="1034"/>
                  </a:lnTo>
                  <a:cubicBezTo>
                    <a:pt x="1338" y="183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81"/>
            <p:cNvSpPr/>
            <p:nvPr/>
          </p:nvSpPr>
          <p:spPr>
            <a:xfrm>
              <a:off x="12625125" y="4628025"/>
              <a:ext cx="21300" cy="38775"/>
            </a:xfrm>
            <a:custGeom>
              <a:avLst/>
              <a:gdLst/>
              <a:ahLst/>
              <a:cxnLst/>
              <a:rect l="l" t="t" r="r" b="b"/>
              <a:pathLst>
                <a:path w="852" h="1551" extrusionOk="0">
                  <a:moveTo>
                    <a:pt x="0" y="0"/>
                  </a:moveTo>
                  <a:lnTo>
                    <a:pt x="851" y="1550"/>
                  </a:lnTo>
                  <a:cubicBezTo>
                    <a:pt x="517" y="9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81"/>
            <p:cNvSpPr/>
            <p:nvPr/>
          </p:nvSpPr>
          <p:spPr>
            <a:xfrm>
              <a:off x="13064350" y="4526200"/>
              <a:ext cx="15200" cy="25850"/>
            </a:xfrm>
            <a:custGeom>
              <a:avLst/>
              <a:gdLst/>
              <a:ahLst/>
              <a:cxnLst/>
              <a:rect l="l" t="t" r="r" b="b"/>
              <a:pathLst>
                <a:path w="608" h="1034" extrusionOk="0">
                  <a:moveTo>
                    <a:pt x="334" y="0"/>
                  </a:moveTo>
                  <a:cubicBezTo>
                    <a:pt x="182" y="0"/>
                    <a:pt x="30" y="213"/>
                    <a:pt x="30" y="487"/>
                  </a:cubicBezTo>
                  <a:cubicBezTo>
                    <a:pt x="0" y="790"/>
                    <a:pt x="122" y="1003"/>
                    <a:pt x="274" y="1034"/>
                  </a:cubicBezTo>
                  <a:cubicBezTo>
                    <a:pt x="426" y="1034"/>
                    <a:pt x="578" y="790"/>
                    <a:pt x="578" y="517"/>
                  </a:cubicBezTo>
                  <a:cubicBezTo>
                    <a:pt x="608" y="243"/>
                    <a:pt x="486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81"/>
            <p:cNvSpPr/>
            <p:nvPr/>
          </p:nvSpPr>
          <p:spPr>
            <a:xfrm>
              <a:off x="12889575" y="4511750"/>
              <a:ext cx="14450" cy="25875"/>
            </a:xfrm>
            <a:custGeom>
              <a:avLst/>
              <a:gdLst/>
              <a:ahLst/>
              <a:cxnLst/>
              <a:rect l="l" t="t" r="r" b="b"/>
              <a:pathLst>
                <a:path w="578" h="1035" extrusionOk="0">
                  <a:moveTo>
                    <a:pt x="304" y="1"/>
                  </a:moveTo>
                  <a:cubicBezTo>
                    <a:pt x="152" y="1"/>
                    <a:pt x="30" y="213"/>
                    <a:pt x="0" y="517"/>
                  </a:cubicBezTo>
                  <a:cubicBezTo>
                    <a:pt x="0" y="791"/>
                    <a:pt x="91" y="1034"/>
                    <a:pt x="243" y="1034"/>
                  </a:cubicBezTo>
                  <a:cubicBezTo>
                    <a:pt x="426" y="1034"/>
                    <a:pt x="547" y="821"/>
                    <a:pt x="578" y="548"/>
                  </a:cubicBezTo>
                  <a:cubicBezTo>
                    <a:pt x="578" y="244"/>
                    <a:pt x="456" y="3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81"/>
            <p:cNvSpPr/>
            <p:nvPr/>
          </p:nvSpPr>
          <p:spPr>
            <a:xfrm>
              <a:off x="13020275" y="4604200"/>
              <a:ext cx="50175" cy="31450"/>
            </a:xfrm>
            <a:custGeom>
              <a:avLst/>
              <a:gdLst/>
              <a:ahLst/>
              <a:cxnLst/>
              <a:rect l="l" t="t" r="r" b="b"/>
              <a:pathLst>
                <a:path w="2007" h="1258" extrusionOk="0">
                  <a:moveTo>
                    <a:pt x="1456" y="1"/>
                  </a:moveTo>
                  <a:cubicBezTo>
                    <a:pt x="1396" y="1"/>
                    <a:pt x="1336" y="4"/>
                    <a:pt x="1277" y="11"/>
                  </a:cubicBezTo>
                  <a:cubicBezTo>
                    <a:pt x="942" y="72"/>
                    <a:pt x="638" y="193"/>
                    <a:pt x="395" y="436"/>
                  </a:cubicBezTo>
                  <a:cubicBezTo>
                    <a:pt x="152" y="649"/>
                    <a:pt x="31" y="953"/>
                    <a:pt x="0" y="1257"/>
                  </a:cubicBezTo>
                  <a:cubicBezTo>
                    <a:pt x="61" y="1257"/>
                    <a:pt x="122" y="1257"/>
                    <a:pt x="183" y="1227"/>
                  </a:cubicBezTo>
                  <a:cubicBezTo>
                    <a:pt x="851" y="1136"/>
                    <a:pt x="1672" y="832"/>
                    <a:pt x="2006" y="193"/>
                  </a:cubicBezTo>
                  <a:cubicBezTo>
                    <a:pt x="1887" y="50"/>
                    <a:pt x="1674" y="1"/>
                    <a:pt x="145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81"/>
            <p:cNvSpPr/>
            <p:nvPr/>
          </p:nvSpPr>
          <p:spPr>
            <a:xfrm>
              <a:off x="12958075" y="4577225"/>
              <a:ext cx="117675" cy="58625"/>
            </a:xfrm>
            <a:custGeom>
              <a:avLst/>
              <a:gdLst/>
              <a:ahLst/>
              <a:cxnLst/>
              <a:rect l="l" t="t" r="r" b="b"/>
              <a:pathLst>
                <a:path w="4707" h="2345" extrusionOk="0">
                  <a:moveTo>
                    <a:pt x="4049" y="1"/>
                  </a:moveTo>
                  <a:cubicBezTo>
                    <a:pt x="3474" y="1"/>
                    <a:pt x="2719" y="601"/>
                    <a:pt x="2336" y="664"/>
                  </a:cubicBezTo>
                  <a:cubicBezTo>
                    <a:pt x="2236" y="687"/>
                    <a:pt x="2135" y="695"/>
                    <a:pt x="2034" y="695"/>
                  </a:cubicBezTo>
                  <a:cubicBezTo>
                    <a:pt x="1786" y="695"/>
                    <a:pt x="1538" y="646"/>
                    <a:pt x="1294" y="646"/>
                  </a:cubicBezTo>
                  <a:cubicBezTo>
                    <a:pt x="1102" y="646"/>
                    <a:pt x="911" y="676"/>
                    <a:pt x="725" y="786"/>
                  </a:cubicBezTo>
                  <a:cubicBezTo>
                    <a:pt x="0" y="1192"/>
                    <a:pt x="990" y="2344"/>
                    <a:pt x="2296" y="2344"/>
                  </a:cubicBezTo>
                  <a:cubicBezTo>
                    <a:pt x="2360" y="2344"/>
                    <a:pt x="2424" y="2342"/>
                    <a:pt x="2488" y="2336"/>
                  </a:cubicBezTo>
                  <a:cubicBezTo>
                    <a:pt x="2519" y="2032"/>
                    <a:pt x="2671" y="1728"/>
                    <a:pt x="2883" y="1515"/>
                  </a:cubicBezTo>
                  <a:cubicBezTo>
                    <a:pt x="3126" y="1272"/>
                    <a:pt x="3430" y="1151"/>
                    <a:pt x="3765" y="1090"/>
                  </a:cubicBezTo>
                  <a:cubicBezTo>
                    <a:pt x="3824" y="1083"/>
                    <a:pt x="3884" y="1080"/>
                    <a:pt x="3944" y="1080"/>
                  </a:cubicBezTo>
                  <a:cubicBezTo>
                    <a:pt x="4164" y="1080"/>
                    <a:pt x="4382" y="1129"/>
                    <a:pt x="4525" y="1272"/>
                  </a:cubicBezTo>
                  <a:cubicBezTo>
                    <a:pt x="4555" y="1212"/>
                    <a:pt x="4585" y="1151"/>
                    <a:pt x="4616" y="1090"/>
                  </a:cubicBezTo>
                  <a:cubicBezTo>
                    <a:pt x="4707" y="786"/>
                    <a:pt x="4707" y="573"/>
                    <a:pt x="4646" y="421"/>
                  </a:cubicBezTo>
                  <a:cubicBezTo>
                    <a:pt x="4509" y="111"/>
                    <a:pt x="4296" y="1"/>
                    <a:pt x="4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81"/>
            <p:cNvSpPr/>
            <p:nvPr/>
          </p:nvSpPr>
          <p:spPr>
            <a:xfrm>
              <a:off x="12862027" y="4542494"/>
              <a:ext cx="68771" cy="6877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81"/>
            <p:cNvSpPr/>
            <p:nvPr/>
          </p:nvSpPr>
          <p:spPr>
            <a:xfrm>
              <a:off x="13067591" y="4552982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9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39"/>
                    <a:pt x="183" y="821"/>
                    <a:pt x="396" y="821"/>
                  </a:cubicBezTo>
                  <a:cubicBezTo>
                    <a:pt x="639" y="821"/>
                    <a:pt x="821" y="639"/>
                    <a:pt x="821" y="426"/>
                  </a:cubicBezTo>
                  <a:cubicBezTo>
                    <a:pt x="821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81"/>
            <p:cNvSpPr/>
            <p:nvPr/>
          </p:nvSpPr>
          <p:spPr>
            <a:xfrm>
              <a:off x="13002025" y="4585475"/>
              <a:ext cx="35750" cy="19000"/>
            </a:xfrm>
            <a:custGeom>
              <a:avLst/>
              <a:gdLst/>
              <a:ahLst/>
              <a:cxnLst/>
              <a:rect l="l" t="t" r="r" b="b"/>
              <a:pathLst>
                <a:path w="1430" h="760" extrusionOk="0">
                  <a:moveTo>
                    <a:pt x="1308" y="0"/>
                  </a:moveTo>
                  <a:cubicBezTo>
                    <a:pt x="1307" y="0"/>
                    <a:pt x="787" y="347"/>
                    <a:pt x="193" y="347"/>
                  </a:cubicBezTo>
                  <a:cubicBezTo>
                    <a:pt x="130" y="347"/>
                    <a:pt x="65" y="343"/>
                    <a:pt x="1" y="334"/>
                  </a:cubicBezTo>
                  <a:lnTo>
                    <a:pt x="1" y="334"/>
                  </a:lnTo>
                  <a:cubicBezTo>
                    <a:pt x="1" y="334"/>
                    <a:pt x="61" y="760"/>
                    <a:pt x="396" y="760"/>
                  </a:cubicBezTo>
                  <a:cubicBezTo>
                    <a:pt x="730" y="730"/>
                    <a:pt x="700" y="517"/>
                    <a:pt x="700" y="517"/>
                  </a:cubicBezTo>
                  <a:lnTo>
                    <a:pt x="700" y="517"/>
                  </a:lnTo>
                  <a:cubicBezTo>
                    <a:pt x="700" y="517"/>
                    <a:pt x="762" y="594"/>
                    <a:pt x="908" y="594"/>
                  </a:cubicBezTo>
                  <a:cubicBezTo>
                    <a:pt x="966" y="594"/>
                    <a:pt x="1038" y="582"/>
                    <a:pt x="1125" y="547"/>
                  </a:cubicBezTo>
                  <a:cubicBezTo>
                    <a:pt x="1429" y="426"/>
                    <a:pt x="130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81"/>
            <p:cNvSpPr/>
            <p:nvPr/>
          </p:nvSpPr>
          <p:spPr>
            <a:xfrm>
              <a:off x="12977700" y="4530750"/>
              <a:ext cx="9150" cy="19775"/>
            </a:xfrm>
            <a:custGeom>
              <a:avLst/>
              <a:gdLst/>
              <a:ahLst/>
              <a:cxnLst/>
              <a:rect l="l" t="t" r="r" b="b"/>
              <a:pathLst>
                <a:path w="366" h="791" extrusionOk="0">
                  <a:moveTo>
                    <a:pt x="366" y="1"/>
                  </a:moveTo>
                  <a:lnTo>
                    <a:pt x="1" y="700"/>
                  </a:lnTo>
                  <a:lnTo>
                    <a:pt x="366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81"/>
            <p:cNvSpPr/>
            <p:nvPr/>
          </p:nvSpPr>
          <p:spPr>
            <a:xfrm>
              <a:off x="12952625" y="4540625"/>
              <a:ext cx="36500" cy="25100"/>
            </a:xfrm>
            <a:custGeom>
              <a:avLst/>
              <a:gdLst/>
              <a:ahLst/>
              <a:cxnLst/>
              <a:rect l="l" t="t" r="r" b="b"/>
              <a:pathLst>
                <a:path w="1460" h="1004" extrusionOk="0">
                  <a:moveTo>
                    <a:pt x="639" y="1"/>
                  </a:moveTo>
                  <a:cubicBezTo>
                    <a:pt x="518" y="1"/>
                    <a:pt x="366" y="31"/>
                    <a:pt x="244" y="92"/>
                  </a:cubicBezTo>
                  <a:cubicBezTo>
                    <a:pt x="183" y="153"/>
                    <a:pt x="122" y="183"/>
                    <a:pt x="62" y="274"/>
                  </a:cubicBezTo>
                  <a:cubicBezTo>
                    <a:pt x="1" y="396"/>
                    <a:pt x="31" y="548"/>
                    <a:pt x="92" y="609"/>
                  </a:cubicBezTo>
                  <a:cubicBezTo>
                    <a:pt x="183" y="730"/>
                    <a:pt x="274" y="791"/>
                    <a:pt x="396" y="852"/>
                  </a:cubicBezTo>
                  <a:cubicBezTo>
                    <a:pt x="578" y="943"/>
                    <a:pt x="791" y="1004"/>
                    <a:pt x="1034" y="1004"/>
                  </a:cubicBezTo>
                  <a:cubicBezTo>
                    <a:pt x="852" y="852"/>
                    <a:pt x="700" y="730"/>
                    <a:pt x="548" y="609"/>
                  </a:cubicBezTo>
                  <a:cubicBezTo>
                    <a:pt x="499" y="559"/>
                    <a:pt x="450" y="490"/>
                    <a:pt x="416" y="450"/>
                  </a:cubicBezTo>
                  <a:lnTo>
                    <a:pt x="416" y="450"/>
                  </a:lnTo>
                  <a:cubicBezTo>
                    <a:pt x="422" y="445"/>
                    <a:pt x="426" y="438"/>
                    <a:pt x="426" y="426"/>
                  </a:cubicBezTo>
                  <a:cubicBezTo>
                    <a:pt x="498" y="391"/>
                    <a:pt x="579" y="376"/>
                    <a:pt x="671" y="376"/>
                  </a:cubicBezTo>
                  <a:cubicBezTo>
                    <a:pt x="737" y="376"/>
                    <a:pt x="807" y="383"/>
                    <a:pt x="882" y="396"/>
                  </a:cubicBezTo>
                  <a:cubicBezTo>
                    <a:pt x="1065" y="426"/>
                    <a:pt x="1247" y="487"/>
                    <a:pt x="1460" y="578"/>
                  </a:cubicBezTo>
                  <a:cubicBezTo>
                    <a:pt x="1369" y="396"/>
                    <a:pt x="1217" y="213"/>
                    <a:pt x="1004" y="92"/>
                  </a:cubicBezTo>
                  <a:cubicBezTo>
                    <a:pt x="882" y="61"/>
                    <a:pt x="761" y="3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81"/>
            <p:cNvSpPr/>
            <p:nvPr/>
          </p:nvSpPr>
          <p:spPr>
            <a:xfrm>
              <a:off x="12801800" y="4878400"/>
              <a:ext cx="85525" cy="237300"/>
            </a:xfrm>
            <a:custGeom>
              <a:avLst/>
              <a:gdLst/>
              <a:ahLst/>
              <a:cxnLst/>
              <a:rect l="l" t="t" r="r" b="b"/>
              <a:pathLst>
                <a:path w="3421" h="9492" extrusionOk="0">
                  <a:moveTo>
                    <a:pt x="141" y="1"/>
                  </a:moveTo>
                  <a:cubicBezTo>
                    <a:pt x="69" y="1"/>
                    <a:pt x="0" y="46"/>
                    <a:pt x="16" y="137"/>
                  </a:cubicBezTo>
                  <a:cubicBezTo>
                    <a:pt x="107" y="1292"/>
                    <a:pt x="320" y="2478"/>
                    <a:pt x="593" y="3602"/>
                  </a:cubicBezTo>
                  <a:cubicBezTo>
                    <a:pt x="1079" y="5669"/>
                    <a:pt x="1809" y="7767"/>
                    <a:pt x="3116" y="9438"/>
                  </a:cubicBezTo>
                  <a:cubicBezTo>
                    <a:pt x="3146" y="9476"/>
                    <a:pt x="3181" y="9491"/>
                    <a:pt x="3216" y="9491"/>
                  </a:cubicBezTo>
                  <a:cubicBezTo>
                    <a:pt x="3322" y="9491"/>
                    <a:pt x="3420" y="9348"/>
                    <a:pt x="3329" y="9256"/>
                  </a:cubicBezTo>
                  <a:cubicBezTo>
                    <a:pt x="2022" y="7584"/>
                    <a:pt x="1292" y="5487"/>
                    <a:pt x="836" y="3420"/>
                  </a:cubicBezTo>
                  <a:cubicBezTo>
                    <a:pt x="593" y="2356"/>
                    <a:pt x="380" y="1232"/>
                    <a:pt x="289" y="137"/>
                  </a:cubicBezTo>
                  <a:cubicBezTo>
                    <a:pt x="289" y="46"/>
                    <a:pt x="213" y="1"/>
                    <a:pt x="141" y="1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81"/>
            <p:cNvSpPr/>
            <p:nvPr/>
          </p:nvSpPr>
          <p:spPr>
            <a:xfrm>
              <a:off x="12872850" y="4337400"/>
              <a:ext cx="204425" cy="84175"/>
            </a:xfrm>
            <a:custGeom>
              <a:avLst/>
              <a:gdLst/>
              <a:ahLst/>
              <a:cxnLst/>
              <a:rect l="l" t="t" r="r" b="b"/>
              <a:pathLst>
                <a:path w="8177" h="3367" extrusionOk="0">
                  <a:moveTo>
                    <a:pt x="4570" y="1"/>
                  </a:moveTo>
                  <a:cubicBezTo>
                    <a:pt x="1884" y="1"/>
                    <a:pt x="762" y="1149"/>
                    <a:pt x="0" y="3358"/>
                  </a:cubicBezTo>
                  <a:cubicBezTo>
                    <a:pt x="113" y="3364"/>
                    <a:pt x="227" y="3367"/>
                    <a:pt x="340" y="3367"/>
                  </a:cubicBezTo>
                  <a:cubicBezTo>
                    <a:pt x="1355" y="3367"/>
                    <a:pt x="2378" y="3123"/>
                    <a:pt x="3253" y="2659"/>
                  </a:cubicBezTo>
                  <a:cubicBezTo>
                    <a:pt x="4347" y="2111"/>
                    <a:pt x="5259" y="1291"/>
                    <a:pt x="6414" y="865"/>
                  </a:cubicBezTo>
                  <a:cubicBezTo>
                    <a:pt x="6961" y="622"/>
                    <a:pt x="7569" y="531"/>
                    <a:pt x="8177" y="500"/>
                  </a:cubicBezTo>
                  <a:cubicBezTo>
                    <a:pt x="7174" y="166"/>
                    <a:pt x="6353" y="136"/>
                    <a:pt x="6353" y="136"/>
                  </a:cubicBezTo>
                  <a:cubicBezTo>
                    <a:pt x="5692" y="45"/>
                    <a:pt x="510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81"/>
            <p:cNvSpPr/>
            <p:nvPr/>
          </p:nvSpPr>
          <p:spPr>
            <a:xfrm>
              <a:off x="12859925" y="4349900"/>
              <a:ext cx="338175" cy="219625"/>
            </a:xfrm>
            <a:custGeom>
              <a:avLst/>
              <a:gdLst/>
              <a:ahLst/>
              <a:cxnLst/>
              <a:rect l="l" t="t" r="r" b="b"/>
              <a:pathLst>
                <a:path w="13527" h="8785" extrusionOk="0">
                  <a:moveTo>
                    <a:pt x="8694" y="0"/>
                  </a:moveTo>
                  <a:cubicBezTo>
                    <a:pt x="8086" y="31"/>
                    <a:pt x="7478" y="152"/>
                    <a:pt x="6931" y="365"/>
                  </a:cubicBezTo>
                  <a:cubicBezTo>
                    <a:pt x="5776" y="791"/>
                    <a:pt x="4864" y="1611"/>
                    <a:pt x="3770" y="2159"/>
                  </a:cubicBezTo>
                  <a:cubicBezTo>
                    <a:pt x="2851" y="2647"/>
                    <a:pt x="1770" y="2891"/>
                    <a:pt x="705" y="2891"/>
                  </a:cubicBezTo>
                  <a:cubicBezTo>
                    <a:pt x="642" y="2891"/>
                    <a:pt x="580" y="2890"/>
                    <a:pt x="517" y="2888"/>
                  </a:cubicBezTo>
                  <a:cubicBezTo>
                    <a:pt x="426" y="3192"/>
                    <a:pt x="305" y="3526"/>
                    <a:pt x="213" y="3891"/>
                  </a:cubicBezTo>
                  <a:lnTo>
                    <a:pt x="1" y="4742"/>
                  </a:lnTo>
                  <a:cubicBezTo>
                    <a:pt x="321" y="4767"/>
                    <a:pt x="687" y="4785"/>
                    <a:pt x="1083" y="4785"/>
                  </a:cubicBezTo>
                  <a:cubicBezTo>
                    <a:pt x="3095" y="4785"/>
                    <a:pt x="5899" y="4332"/>
                    <a:pt x="7600" y="2098"/>
                  </a:cubicBezTo>
                  <a:lnTo>
                    <a:pt x="7600" y="2098"/>
                  </a:lnTo>
                  <a:cubicBezTo>
                    <a:pt x="7146" y="3996"/>
                    <a:pt x="7828" y="4785"/>
                    <a:pt x="8243" y="4785"/>
                  </a:cubicBezTo>
                  <a:cubicBezTo>
                    <a:pt x="8273" y="4785"/>
                    <a:pt x="8302" y="4781"/>
                    <a:pt x="8329" y="4773"/>
                  </a:cubicBezTo>
                  <a:cubicBezTo>
                    <a:pt x="8724" y="4681"/>
                    <a:pt x="8907" y="3982"/>
                    <a:pt x="8907" y="3982"/>
                  </a:cubicBezTo>
                  <a:cubicBezTo>
                    <a:pt x="8907" y="3982"/>
                    <a:pt x="9237" y="4809"/>
                    <a:pt x="9584" y="4809"/>
                  </a:cubicBezTo>
                  <a:cubicBezTo>
                    <a:pt x="9601" y="4809"/>
                    <a:pt x="9619" y="4807"/>
                    <a:pt x="9636" y="4803"/>
                  </a:cubicBezTo>
                  <a:cubicBezTo>
                    <a:pt x="10031" y="4681"/>
                    <a:pt x="10578" y="4074"/>
                    <a:pt x="10578" y="4073"/>
                  </a:cubicBezTo>
                  <a:lnTo>
                    <a:pt x="10578" y="4073"/>
                  </a:lnTo>
                  <a:cubicBezTo>
                    <a:pt x="10578" y="4074"/>
                    <a:pt x="9910" y="7812"/>
                    <a:pt x="12524" y="8785"/>
                  </a:cubicBezTo>
                  <a:lnTo>
                    <a:pt x="12919" y="7265"/>
                  </a:lnTo>
                  <a:cubicBezTo>
                    <a:pt x="13527" y="2432"/>
                    <a:pt x="10700" y="639"/>
                    <a:pt x="8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81"/>
            <p:cNvSpPr/>
            <p:nvPr/>
          </p:nvSpPr>
          <p:spPr>
            <a:xfrm>
              <a:off x="13249750" y="4521100"/>
              <a:ext cx="39625" cy="312175"/>
            </a:xfrm>
            <a:custGeom>
              <a:avLst/>
              <a:gdLst/>
              <a:ahLst/>
              <a:cxnLst/>
              <a:rect l="l" t="t" r="r" b="b"/>
              <a:pathLst>
                <a:path w="1585" h="12487" extrusionOk="0">
                  <a:moveTo>
                    <a:pt x="980" y="0"/>
                  </a:moveTo>
                  <a:cubicBezTo>
                    <a:pt x="939" y="0"/>
                    <a:pt x="902" y="24"/>
                    <a:pt x="882" y="83"/>
                  </a:cubicBezTo>
                  <a:cubicBezTo>
                    <a:pt x="92" y="1937"/>
                    <a:pt x="1" y="4064"/>
                    <a:pt x="122" y="6071"/>
                  </a:cubicBezTo>
                  <a:cubicBezTo>
                    <a:pt x="244" y="7833"/>
                    <a:pt x="517" y="9596"/>
                    <a:pt x="943" y="11299"/>
                  </a:cubicBezTo>
                  <a:cubicBezTo>
                    <a:pt x="1034" y="11633"/>
                    <a:pt x="1064" y="12119"/>
                    <a:pt x="1247" y="12423"/>
                  </a:cubicBezTo>
                  <a:cubicBezTo>
                    <a:pt x="1282" y="12468"/>
                    <a:pt x="1329" y="12486"/>
                    <a:pt x="1374" y="12486"/>
                  </a:cubicBezTo>
                  <a:cubicBezTo>
                    <a:pt x="1482" y="12486"/>
                    <a:pt x="1585" y="12379"/>
                    <a:pt x="1520" y="12271"/>
                  </a:cubicBezTo>
                  <a:cubicBezTo>
                    <a:pt x="1338" y="11998"/>
                    <a:pt x="1247" y="11329"/>
                    <a:pt x="1156" y="10964"/>
                  </a:cubicBezTo>
                  <a:cubicBezTo>
                    <a:pt x="913" y="9931"/>
                    <a:pt x="730" y="8867"/>
                    <a:pt x="609" y="7833"/>
                  </a:cubicBezTo>
                  <a:cubicBezTo>
                    <a:pt x="274" y="5341"/>
                    <a:pt x="122" y="2575"/>
                    <a:pt x="1125" y="235"/>
                  </a:cubicBezTo>
                  <a:cubicBezTo>
                    <a:pt x="1167" y="110"/>
                    <a:pt x="1067" y="0"/>
                    <a:pt x="98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81"/>
            <p:cNvSpPr/>
            <p:nvPr/>
          </p:nvSpPr>
          <p:spPr>
            <a:xfrm>
              <a:off x="13540025" y="4454000"/>
              <a:ext cx="203675" cy="355650"/>
            </a:xfrm>
            <a:custGeom>
              <a:avLst/>
              <a:gdLst/>
              <a:ahLst/>
              <a:cxnLst/>
              <a:rect l="l" t="t" r="r" b="b"/>
              <a:pathLst>
                <a:path w="8147" h="14226" extrusionOk="0">
                  <a:moveTo>
                    <a:pt x="1277" y="1"/>
                  </a:moveTo>
                  <a:cubicBezTo>
                    <a:pt x="578" y="1460"/>
                    <a:pt x="1" y="2189"/>
                    <a:pt x="1" y="2189"/>
                  </a:cubicBezTo>
                  <a:cubicBezTo>
                    <a:pt x="1" y="2189"/>
                    <a:pt x="91" y="2180"/>
                    <a:pt x="246" y="2180"/>
                  </a:cubicBezTo>
                  <a:cubicBezTo>
                    <a:pt x="1036" y="2180"/>
                    <a:pt x="3514" y="2414"/>
                    <a:pt x="4378" y="5259"/>
                  </a:cubicBezTo>
                  <a:cubicBezTo>
                    <a:pt x="5381" y="8663"/>
                    <a:pt x="2220" y="12736"/>
                    <a:pt x="2220" y="12736"/>
                  </a:cubicBezTo>
                  <a:lnTo>
                    <a:pt x="6931" y="14226"/>
                  </a:lnTo>
                  <a:cubicBezTo>
                    <a:pt x="6931" y="14226"/>
                    <a:pt x="8147" y="9210"/>
                    <a:pt x="7357" y="5533"/>
                  </a:cubicBezTo>
                  <a:cubicBezTo>
                    <a:pt x="6688" y="1460"/>
                    <a:pt x="2949" y="213"/>
                    <a:pt x="1277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81"/>
            <p:cNvSpPr/>
            <p:nvPr/>
          </p:nvSpPr>
          <p:spPr>
            <a:xfrm>
              <a:off x="13349425" y="4763250"/>
              <a:ext cx="24225" cy="109475"/>
            </a:xfrm>
            <a:custGeom>
              <a:avLst/>
              <a:gdLst/>
              <a:ahLst/>
              <a:cxnLst/>
              <a:rect l="l" t="t" r="r" b="b"/>
              <a:pathLst>
                <a:path w="969" h="4379" extrusionOk="0">
                  <a:moveTo>
                    <a:pt x="472" y="1"/>
                  </a:moveTo>
                  <a:cubicBezTo>
                    <a:pt x="1" y="1"/>
                    <a:pt x="391" y="4379"/>
                    <a:pt x="391" y="4379"/>
                  </a:cubicBezTo>
                  <a:cubicBezTo>
                    <a:pt x="391" y="4379"/>
                    <a:pt x="968" y="32"/>
                    <a:pt x="482" y="2"/>
                  </a:cubicBezTo>
                  <a:cubicBezTo>
                    <a:pt x="479" y="1"/>
                    <a:pt x="475" y="1"/>
                    <a:pt x="472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81"/>
            <p:cNvSpPr/>
            <p:nvPr/>
          </p:nvSpPr>
          <p:spPr>
            <a:xfrm>
              <a:off x="13393375" y="4780600"/>
              <a:ext cx="68400" cy="100475"/>
            </a:xfrm>
            <a:custGeom>
              <a:avLst/>
              <a:gdLst/>
              <a:ahLst/>
              <a:cxnLst/>
              <a:rect l="l" t="t" r="r" b="b"/>
              <a:pathLst>
                <a:path w="2736" h="4019" extrusionOk="0">
                  <a:moveTo>
                    <a:pt x="2088" y="1"/>
                  </a:moveTo>
                  <a:cubicBezTo>
                    <a:pt x="1456" y="1"/>
                    <a:pt x="0" y="4019"/>
                    <a:pt x="0" y="4019"/>
                  </a:cubicBezTo>
                  <a:cubicBezTo>
                    <a:pt x="0" y="4019"/>
                    <a:pt x="2736" y="219"/>
                    <a:pt x="2128" y="7"/>
                  </a:cubicBezTo>
                  <a:cubicBezTo>
                    <a:pt x="2115" y="3"/>
                    <a:pt x="2102" y="1"/>
                    <a:pt x="2088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81"/>
            <p:cNvSpPr/>
            <p:nvPr/>
          </p:nvSpPr>
          <p:spPr>
            <a:xfrm>
              <a:off x="12793475" y="5118150"/>
              <a:ext cx="462375" cy="258875"/>
            </a:xfrm>
            <a:custGeom>
              <a:avLst/>
              <a:gdLst/>
              <a:ahLst/>
              <a:cxnLst/>
              <a:rect l="l" t="t" r="r" b="b"/>
              <a:pathLst>
                <a:path w="18495" h="10355" extrusionOk="0">
                  <a:moveTo>
                    <a:pt x="17461" y="0"/>
                  </a:moveTo>
                  <a:cubicBezTo>
                    <a:pt x="17461" y="0"/>
                    <a:pt x="1139" y="1277"/>
                    <a:pt x="440" y="6079"/>
                  </a:cubicBezTo>
                  <a:cubicBezTo>
                    <a:pt x="0" y="9129"/>
                    <a:pt x="5954" y="10355"/>
                    <a:pt x="10251" y="10355"/>
                  </a:cubicBezTo>
                  <a:cubicBezTo>
                    <a:pt x="11009" y="10355"/>
                    <a:pt x="11714" y="10317"/>
                    <a:pt x="12324" y="10244"/>
                  </a:cubicBezTo>
                  <a:cubicBezTo>
                    <a:pt x="16428" y="9788"/>
                    <a:pt x="18495" y="6079"/>
                    <a:pt x="18495" y="6079"/>
                  </a:cubicBezTo>
                  <a:lnTo>
                    <a:pt x="17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81"/>
            <p:cNvSpPr/>
            <p:nvPr/>
          </p:nvSpPr>
          <p:spPr>
            <a:xfrm>
              <a:off x="13328025" y="4751875"/>
              <a:ext cx="354900" cy="315375"/>
            </a:xfrm>
            <a:custGeom>
              <a:avLst/>
              <a:gdLst/>
              <a:ahLst/>
              <a:cxnLst/>
              <a:rect l="l" t="t" r="r" b="b"/>
              <a:pathLst>
                <a:path w="14196" h="12615" extrusionOk="0">
                  <a:moveTo>
                    <a:pt x="8177" y="1"/>
                  </a:moveTo>
                  <a:cubicBezTo>
                    <a:pt x="7204" y="3253"/>
                    <a:pt x="0" y="10366"/>
                    <a:pt x="0" y="10366"/>
                  </a:cubicBezTo>
                  <a:lnTo>
                    <a:pt x="2797" y="12615"/>
                  </a:lnTo>
                  <a:cubicBezTo>
                    <a:pt x="6748" y="10578"/>
                    <a:pt x="14195" y="1976"/>
                    <a:pt x="14195" y="1976"/>
                  </a:cubicBezTo>
                  <a:lnTo>
                    <a:pt x="8177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81"/>
            <p:cNvSpPr/>
            <p:nvPr/>
          </p:nvSpPr>
          <p:spPr>
            <a:xfrm>
              <a:off x="13258875" y="5282275"/>
              <a:ext cx="206700" cy="108075"/>
            </a:xfrm>
            <a:custGeom>
              <a:avLst/>
              <a:gdLst/>
              <a:ahLst/>
              <a:cxnLst/>
              <a:rect l="l" t="t" r="r" b="b"/>
              <a:pathLst>
                <a:path w="8268" h="432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52" y="183"/>
                    <a:pt x="244" y="274"/>
                  </a:cubicBezTo>
                  <a:cubicBezTo>
                    <a:pt x="3356" y="3225"/>
                    <a:pt x="5541" y="4323"/>
                    <a:pt x="6866" y="4323"/>
                  </a:cubicBezTo>
                  <a:cubicBezTo>
                    <a:pt x="7288" y="4323"/>
                    <a:pt x="7623" y="4211"/>
                    <a:pt x="7873" y="4013"/>
                  </a:cubicBezTo>
                  <a:cubicBezTo>
                    <a:pt x="8268" y="3679"/>
                    <a:pt x="7934" y="2645"/>
                    <a:pt x="7326" y="1521"/>
                  </a:cubicBezTo>
                  <a:cubicBezTo>
                    <a:pt x="7204" y="1612"/>
                    <a:pt x="7052" y="1673"/>
                    <a:pt x="6900" y="1733"/>
                  </a:cubicBezTo>
                  <a:cubicBezTo>
                    <a:pt x="6702" y="1790"/>
                    <a:pt x="6505" y="1814"/>
                    <a:pt x="6307" y="1814"/>
                  </a:cubicBezTo>
                  <a:cubicBezTo>
                    <a:pt x="6079" y="1814"/>
                    <a:pt x="5851" y="1782"/>
                    <a:pt x="5624" y="1733"/>
                  </a:cubicBezTo>
                  <a:cubicBezTo>
                    <a:pt x="4864" y="1642"/>
                    <a:pt x="4134" y="1429"/>
                    <a:pt x="3405" y="1125"/>
                  </a:cubicBezTo>
                  <a:cubicBezTo>
                    <a:pt x="2766" y="852"/>
                    <a:pt x="2128" y="518"/>
                    <a:pt x="1459" y="274"/>
                  </a:cubicBezTo>
                  <a:cubicBezTo>
                    <a:pt x="973" y="122"/>
                    <a:pt x="487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81"/>
            <p:cNvSpPr/>
            <p:nvPr/>
          </p:nvSpPr>
          <p:spPr>
            <a:xfrm>
              <a:off x="13208725" y="5156900"/>
              <a:ext cx="234075" cy="170725"/>
            </a:xfrm>
            <a:custGeom>
              <a:avLst/>
              <a:gdLst/>
              <a:ahLst/>
              <a:cxnLst/>
              <a:rect l="l" t="t" r="r" b="b"/>
              <a:pathLst>
                <a:path w="9363" h="6829" extrusionOk="0">
                  <a:moveTo>
                    <a:pt x="6444" y="1"/>
                  </a:moveTo>
                  <a:cubicBezTo>
                    <a:pt x="5591" y="1144"/>
                    <a:pt x="4157" y="1451"/>
                    <a:pt x="2826" y="1451"/>
                  </a:cubicBezTo>
                  <a:cubicBezTo>
                    <a:pt x="1644" y="1451"/>
                    <a:pt x="543" y="1209"/>
                    <a:pt x="0" y="1095"/>
                  </a:cubicBezTo>
                  <a:lnTo>
                    <a:pt x="0" y="1095"/>
                  </a:lnTo>
                  <a:cubicBezTo>
                    <a:pt x="578" y="2797"/>
                    <a:pt x="1247" y="4195"/>
                    <a:pt x="2006" y="5046"/>
                  </a:cubicBezTo>
                  <a:cubicBezTo>
                    <a:pt x="2493" y="5046"/>
                    <a:pt x="2979" y="5137"/>
                    <a:pt x="3465" y="5320"/>
                  </a:cubicBezTo>
                  <a:cubicBezTo>
                    <a:pt x="4134" y="5533"/>
                    <a:pt x="4772" y="5867"/>
                    <a:pt x="5441" y="6140"/>
                  </a:cubicBezTo>
                  <a:cubicBezTo>
                    <a:pt x="6140" y="6444"/>
                    <a:pt x="6870" y="6657"/>
                    <a:pt x="7630" y="6748"/>
                  </a:cubicBezTo>
                  <a:cubicBezTo>
                    <a:pt x="7857" y="6797"/>
                    <a:pt x="8094" y="6829"/>
                    <a:pt x="8325" y="6829"/>
                  </a:cubicBezTo>
                  <a:cubicBezTo>
                    <a:pt x="8526" y="6829"/>
                    <a:pt x="8723" y="6805"/>
                    <a:pt x="8906" y="6748"/>
                  </a:cubicBezTo>
                  <a:cubicBezTo>
                    <a:pt x="9058" y="6688"/>
                    <a:pt x="9210" y="6627"/>
                    <a:pt x="9362" y="6536"/>
                  </a:cubicBezTo>
                  <a:cubicBezTo>
                    <a:pt x="8450" y="4773"/>
                    <a:pt x="7022" y="2767"/>
                    <a:pt x="7022" y="2767"/>
                  </a:cubicBezTo>
                  <a:lnTo>
                    <a:pt x="6444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81"/>
            <p:cNvSpPr/>
            <p:nvPr/>
          </p:nvSpPr>
          <p:spPr>
            <a:xfrm>
              <a:off x="12967075" y="5332425"/>
              <a:ext cx="364000" cy="104850"/>
            </a:xfrm>
            <a:custGeom>
              <a:avLst/>
              <a:gdLst/>
              <a:ahLst/>
              <a:cxnLst/>
              <a:rect l="l" t="t" r="r" b="b"/>
              <a:pathLst>
                <a:path w="14560" h="4194" extrusionOk="0">
                  <a:moveTo>
                    <a:pt x="14226" y="1"/>
                  </a:moveTo>
                  <a:cubicBezTo>
                    <a:pt x="13223" y="92"/>
                    <a:pt x="12250" y="366"/>
                    <a:pt x="11277" y="639"/>
                  </a:cubicBezTo>
                  <a:cubicBezTo>
                    <a:pt x="10031" y="974"/>
                    <a:pt x="8815" y="1338"/>
                    <a:pt x="7569" y="1703"/>
                  </a:cubicBezTo>
                  <a:cubicBezTo>
                    <a:pt x="6792" y="1915"/>
                    <a:pt x="5979" y="2127"/>
                    <a:pt x="5171" y="2127"/>
                  </a:cubicBezTo>
                  <a:cubicBezTo>
                    <a:pt x="4936" y="2127"/>
                    <a:pt x="4702" y="2109"/>
                    <a:pt x="4469" y="2068"/>
                  </a:cubicBezTo>
                  <a:cubicBezTo>
                    <a:pt x="4013" y="1977"/>
                    <a:pt x="3557" y="1794"/>
                    <a:pt x="3131" y="1551"/>
                  </a:cubicBezTo>
                  <a:cubicBezTo>
                    <a:pt x="1672" y="2037"/>
                    <a:pt x="0" y="2493"/>
                    <a:pt x="2311" y="3679"/>
                  </a:cubicBezTo>
                  <a:cubicBezTo>
                    <a:pt x="3051" y="4049"/>
                    <a:pt x="3873" y="4194"/>
                    <a:pt x="4706" y="4194"/>
                  </a:cubicBezTo>
                  <a:cubicBezTo>
                    <a:pt x="6610" y="4194"/>
                    <a:pt x="8574" y="3438"/>
                    <a:pt x="9757" y="2888"/>
                  </a:cubicBezTo>
                  <a:cubicBezTo>
                    <a:pt x="10148" y="2704"/>
                    <a:pt x="10510" y="2616"/>
                    <a:pt x="10891" y="2616"/>
                  </a:cubicBezTo>
                  <a:cubicBezTo>
                    <a:pt x="11075" y="2616"/>
                    <a:pt x="11262" y="2636"/>
                    <a:pt x="11460" y="2676"/>
                  </a:cubicBezTo>
                  <a:cubicBezTo>
                    <a:pt x="11911" y="2789"/>
                    <a:pt x="12379" y="3069"/>
                    <a:pt x="12852" y="3069"/>
                  </a:cubicBezTo>
                  <a:cubicBezTo>
                    <a:pt x="13016" y="3069"/>
                    <a:pt x="13180" y="3035"/>
                    <a:pt x="13344" y="2949"/>
                  </a:cubicBezTo>
                  <a:cubicBezTo>
                    <a:pt x="13679" y="2767"/>
                    <a:pt x="13861" y="2372"/>
                    <a:pt x="14013" y="2007"/>
                  </a:cubicBezTo>
                  <a:cubicBezTo>
                    <a:pt x="14256" y="1399"/>
                    <a:pt x="14378" y="670"/>
                    <a:pt x="1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81"/>
            <p:cNvSpPr/>
            <p:nvPr/>
          </p:nvSpPr>
          <p:spPr>
            <a:xfrm>
              <a:off x="13378925" y="4767825"/>
              <a:ext cx="303225" cy="272050"/>
            </a:xfrm>
            <a:custGeom>
              <a:avLst/>
              <a:gdLst/>
              <a:ahLst/>
              <a:cxnLst/>
              <a:rect l="l" t="t" r="r" b="b"/>
              <a:pathLst>
                <a:path w="12129" h="10882" extrusionOk="0">
                  <a:moveTo>
                    <a:pt x="8755" y="1"/>
                  </a:moveTo>
                  <a:lnTo>
                    <a:pt x="8755" y="1"/>
                  </a:lnTo>
                  <a:cubicBezTo>
                    <a:pt x="7144" y="3162"/>
                    <a:pt x="1" y="8876"/>
                    <a:pt x="1" y="8876"/>
                  </a:cubicBezTo>
                  <a:cubicBezTo>
                    <a:pt x="1" y="8876"/>
                    <a:pt x="1183" y="10882"/>
                    <a:pt x="2527" y="10882"/>
                  </a:cubicBezTo>
                  <a:cubicBezTo>
                    <a:pt x="2796" y="10882"/>
                    <a:pt x="3071" y="10802"/>
                    <a:pt x="3344" y="10609"/>
                  </a:cubicBezTo>
                  <a:cubicBezTo>
                    <a:pt x="4986" y="9424"/>
                    <a:pt x="12129" y="1338"/>
                    <a:pt x="12129" y="1338"/>
                  </a:cubicBezTo>
                  <a:lnTo>
                    <a:pt x="8664" y="183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81"/>
            <p:cNvSpPr/>
            <p:nvPr/>
          </p:nvSpPr>
          <p:spPr>
            <a:xfrm>
              <a:off x="12173075" y="4599725"/>
              <a:ext cx="455100" cy="722850"/>
            </a:xfrm>
            <a:custGeom>
              <a:avLst/>
              <a:gdLst/>
              <a:ahLst/>
              <a:cxnLst/>
              <a:rect l="l" t="t" r="r" b="b"/>
              <a:pathLst>
                <a:path w="18204" h="28914" extrusionOk="0">
                  <a:moveTo>
                    <a:pt x="8724" y="0"/>
                  </a:moveTo>
                  <a:cubicBezTo>
                    <a:pt x="1" y="0"/>
                    <a:pt x="2598" y="15524"/>
                    <a:pt x="6441" y="21588"/>
                  </a:cubicBezTo>
                  <a:cubicBezTo>
                    <a:pt x="10362" y="27698"/>
                    <a:pt x="10453" y="28914"/>
                    <a:pt x="10453" y="28914"/>
                  </a:cubicBezTo>
                  <a:lnTo>
                    <a:pt x="14891" y="28549"/>
                  </a:lnTo>
                  <a:cubicBezTo>
                    <a:pt x="14891" y="28549"/>
                    <a:pt x="18204" y="403"/>
                    <a:pt x="9055" y="8"/>
                  </a:cubicBezTo>
                  <a:cubicBezTo>
                    <a:pt x="8943" y="3"/>
                    <a:pt x="8832" y="0"/>
                    <a:pt x="872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81"/>
            <p:cNvSpPr/>
            <p:nvPr/>
          </p:nvSpPr>
          <p:spPr>
            <a:xfrm>
              <a:off x="12552925" y="5441850"/>
              <a:ext cx="297150" cy="92750"/>
            </a:xfrm>
            <a:custGeom>
              <a:avLst/>
              <a:gdLst/>
              <a:ahLst/>
              <a:cxnLst/>
              <a:rect l="l" t="t" r="r" b="b"/>
              <a:pathLst>
                <a:path w="11886" h="3710" extrusionOk="0">
                  <a:moveTo>
                    <a:pt x="1" y="1"/>
                  </a:moveTo>
                  <a:lnTo>
                    <a:pt x="1" y="2402"/>
                  </a:lnTo>
                  <a:lnTo>
                    <a:pt x="10761" y="3709"/>
                  </a:lnTo>
                  <a:cubicBezTo>
                    <a:pt x="10761" y="3709"/>
                    <a:pt x="11885" y="2493"/>
                    <a:pt x="11825" y="1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81"/>
            <p:cNvSpPr/>
            <p:nvPr/>
          </p:nvSpPr>
          <p:spPr>
            <a:xfrm>
              <a:off x="12543050" y="5327125"/>
              <a:ext cx="218125" cy="144400"/>
            </a:xfrm>
            <a:custGeom>
              <a:avLst/>
              <a:gdLst/>
              <a:ahLst/>
              <a:cxnLst/>
              <a:rect l="l" t="t" r="r" b="b"/>
              <a:pathLst>
                <a:path w="8725" h="5776" extrusionOk="0">
                  <a:moveTo>
                    <a:pt x="548" y="0"/>
                  </a:moveTo>
                  <a:lnTo>
                    <a:pt x="1" y="2523"/>
                  </a:lnTo>
                  <a:lnTo>
                    <a:pt x="365" y="4590"/>
                  </a:lnTo>
                  <a:lnTo>
                    <a:pt x="8329" y="5775"/>
                  </a:lnTo>
                  <a:cubicBezTo>
                    <a:pt x="8420" y="5198"/>
                    <a:pt x="8572" y="4681"/>
                    <a:pt x="8724" y="4256"/>
                  </a:cubicBezTo>
                  <a:cubicBezTo>
                    <a:pt x="6627" y="3404"/>
                    <a:pt x="4104" y="2097"/>
                    <a:pt x="3952" y="203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81"/>
            <p:cNvSpPr/>
            <p:nvPr/>
          </p:nvSpPr>
          <p:spPr>
            <a:xfrm>
              <a:off x="12751275" y="5433500"/>
              <a:ext cx="97275" cy="52450"/>
            </a:xfrm>
            <a:custGeom>
              <a:avLst/>
              <a:gdLst/>
              <a:ahLst/>
              <a:cxnLst/>
              <a:rect l="l" t="t" r="r" b="b"/>
              <a:pathLst>
                <a:path w="3891" h="2098" extrusionOk="0">
                  <a:moveTo>
                    <a:pt x="395" y="1"/>
                  </a:moveTo>
                  <a:cubicBezTo>
                    <a:pt x="243" y="426"/>
                    <a:pt x="91" y="943"/>
                    <a:pt x="0" y="1520"/>
                  </a:cubicBezTo>
                  <a:lnTo>
                    <a:pt x="3891" y="2098"/>
                  </a:lnTo>
                  <a:cubicBezTo>
                    <a:pt x="3830" y="1429"/>
                    <a:pt x="3556" y="791"/>
                    <a:pt x="2827" y="760"/>
                  </a:cubicBezTo>
                  <a:cubicBezTo>
                    <a:pt x="2341" y="730"/>
                    <a:pt x="1429" y="426"/>
                    <a:pt x="395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81"/>
            <p:cNvSpPr/>
            <p:nvPr/>
          </p:nvSpPr>
          <p:spPr>
            <a:xfrm>
              <a:off x="12484550" y="5051425"/>
              <a:ext cx="705950" cy="344875"/>
            </a:xfrm>
            <a:custGeom>
              <a:avLst/>
              <a:gdLst/>
              <a:ahLst/>
              <a:cxnLst/>
              <a:rect l="l" t="t" r="r" b="b"/>
              <a:pathLst>
                <a:path w="28238" h="13795" extrusionOk="0">
                  <a:moveTo>
                    <a:pt x="17602" y="0"/>
                  </a:moveTo>
                  <a:cubicBezTo>
                    <a:pt x="10246" y="0"/>
                    <a:pt x="106" y="2973"/>
                    <a:pt x="0" y="2973"/>
                  </a:cubicBezTo>
                  <a:cubicBezTo>
                    <a:pt x="0" y="2973"/>
                    <a:pt x="0" y="12031"/>
                    <a:pt x="6292" y="13794"/>
                  </a:cubicBezTo>
                  <a:cubicBezTo>
                    <a:pt x="14165" y="13095"/>
                    <a:pt x="28238" y="7320"/>
                    <a:pt x="24529" y="2122"/>
                  </a:cubicBezTo>
                  <a:cubicBezTo>
                    <a:pt x="23414" y="550"/>
                    <a:pt x="20766" y="0"/>
                    <a:pt x="176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81"/>
            <p:cNvSpPr/>
            <p:nvPr/>
          </p:nvSpPr>
          <p:spPr>
            <a:xfrm>
              <a:off x="12319750" y="5313450"/>
              <a:ext cx="262850" cy="277375"/>
            </a:xfrm>
            <a:custGeom>
              <a:avLst/>
              <a:gdLst/>
              <a:ahLst/>
              <a:cxnLst/>
              <a:rect l="l" t="t" r="r" b="b"/>
              <a:pathLst>
                <a:path w="10514" h="11095" extrusionOk="0">
                  <a:moveTo>
                    <a:pt x="8963" y="0"/>
                  </a:moveTo>
                  <a:cubicBezTo>
                    <a:pt x="7641" y="7878"/>
                    <a:pt x="3548" y="9091"/>
                    <a:pt x="1050" y="9091"/>
                  </a:cubicBezTo>
                  <a:cubicBezTo>
                    <a:pt x="792" y="9091"/>
                    <a:pt x="550" y="9078"/>
                    <a:pt x="331" y="9058"/>
                  </a:cubicBezTo>
                  <a:lnTo>
                    <a:pt x="331" y="9058"/>
                  </a:lnTo>
                  <a:cubicBezTo>
                    <a:pt x="1" y="10213"/>
                    <a:pt x="218" y="11094"/>
                    <a:pt x="1635" y="11094"/>
                  </a:cubicBezTo>
                  <a:cubicBezTo>
                    <a:pt x="1785" y="11094"/>
                    <a:pt x="1947" y="11084"/>
                    <a:pt x="2124" y="11064"/>
                  </a:cubicBezTo>
                  <a:cubicBezTo>
                    <a:pt x="3978" y="10851"/>
                    <a:pt x="5711" y="9939"/>
                    <a:pt x="6896" y="8511"/>
                  </a:cubicBezTo>
                  <a:cubicBezTo>
                    <a:pt x="8082" y="7021"/>
                    <a:pt x="9480" y="5167"/>
                    <a:pt x="9966" y="3313"/>
                  </a:cubicBezTo>
                  <a:cubicBezTo>
                    <a:pt x="10513" y="1307"/>
                    <a:pt x="9024" y="0"/>
                    <a:pt x="9024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81"/>
            <p:cNvSpPr/>
            <p:nvPr/>
          </p:nvSpPr>
          <p:spPr>
            <a:xfrm>
              <a:off x="12328000" y="5441050"/>
              <a:ext cx="147450" cy="99575"/>
            </a:xfrm>
            <a:custGeom>
              <a:avLst/>
              <a:gdLst/>
              <a:ahLst/>
              <a:cxnLst/>
              <a:rect l="l" t="t" r="r" b="b"/>
              <a:pathLst>
                <a:path w="5898" h="3983" extrusionOk="0">
                  <a:moveTo>
                    <a:pt x="2239" y="1"/>
                  </a:moveTo>
                  <a:cubicBezTo>
                    <a:pt x="2192" y="1"/>
                    <a:pt x="2145" y="1"/>
                    <a:pt x="2098" y="2"/>
                  </a:cubicBezTo>
                  <a:cubicBezTo>
                    <a:pt x="1338" y="1127"/>
                    <a:pt x="365" y="2708"/>
                    <a:pt x="1" y="3954"/>
                  </a:cubicBezTo>
                  <a:cubicBezTo>
                    <a:pt x="207" y="3971"/>
                    <a:pt x="433" y="3982"/>
                    <a:pt x="674" y="3982"/>
                  </a:cubicBezTo>
                  <a:cubicBezTo>
                    <a:pt x="2145" y="3982"/>
                    <a:pt x="4201" y="3571"/>
                    <a:pt x="5897" y="1613"/>
                  </a:cubicBezTo>
                  <a:cubicBezTo>
                    <a:pt x="4731" y="359"/>
                    <a:pt x="3368" y="1"/>
                    <a:pt x="223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81"/>
            <p:cNvSpPr/>
            <p:nvPr/>
          </p:nvSpPr>
          <p:spPr>
            <a:xfrm>
              <a:off x="12380425" y="5309650"/>
              <a:ext cx="163400" cy="171750"/>
            </a:xfrm>
            <a:custGeom>
              <a:avLst/>
              <a:gdLst/>
              <a:ahLst/>
              <a:cxnLst/>
              <a:rect l="l" t="t" r="r" b="b"/>
              <a:pathLst>
                <a:path w="6536" h="6870" extrusionOk="0">
                  <a:moveTo>
                    <a:pt x="2007" y="0"/>
                  </a:moveTo>
                  <a:cubicBezTo>
                    <a:pt x="2585" y="30"/>
                    <a:pt x="1004" y="3799"/>
                    <a:pt x="882" y="4012"/>
                  </a:cubicBezTo>
                  <a:cubicBezTo>
                    <a:pt x="700" y="4255"/>
                    <a:pt x="396" y="4711"/>
                    <a:pt x="1" y="5258"/>
                  </a:cubicBezTo>
                  <a:cubicBezTo>
                    <a:pt x="48" y="5257"/>
                    <a:pt x="95" y="5257"/>
                    <a:pt x="142" y="5257"/>
                  </a:cubicBezTo>
                  <a:cubicBezTo>
                    <a:pt x="1271" y="5257"/>
                    <a:pt x="2634" y="5615"/>
                    <a:pt x="3800" y="6869"/>
                  </a:cubicBezTo>
                  <a:cubicBezTo>
                    <a:pt x="4955" y="5502"/>
                    <a:pt x="5989" y="3404"/>
                    <a:pt x="6536" y="152"/>
                  </a:cubicBezTo>
                  <a:cubicBezTo>
                    <a:pt x="5989" y="152"/>
                    <a:pt x="2008" y="0"/>
                    <a:pt x="2007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81"/>
            <p:cNvSpPr/>
            <p:nvPr/>
          </p:nvSpPr>
          <p:spPr>
            <a:xfrm>
              <a:off x="12555050" y="5137675"/>
              <a:ext cx="296100" cy="194650"/>
            </a:xfrm>
            <a:custGeom>
              <a:avLst/>
              <a:gdLst/>
              <a:ahLst/>
              <a:cxnLst/>
              <a:rect l="l" t="t" r="r" b="b"/>
              <a:pathLst>
                <a:path w="11844" h="7786" extrusionOk="0">
                  <a:moveTo>
                    <a:pt x="11669" y="1"/>
                  </a:moveTo>
                  <a:cubicBezTo>
                    <a:pt x="11653" y="1"/>
                    <a:pt x="11636" y="4"/>
                    <a:pt x="11618" y="10"/>
                  </a:cubicBezTo>
                  <a:cubicBezTo>
                    <a:pt x="7424" y="1013"/>
                    <a:pt x="2803" y="3080"/>
                    <a:pt x="432" y="6909"/>
                  </a:cubicBezTo>
                  <a:cubicBezTo>
                    <a:pt x="281" y="7122"/>
                    <a:pt x="159" y="7365"/>
                    <a:pt x="37" y="7609"/>
                  </a:cubicBezTo>
                  <a:cubicBezTo>
                    <a:pt x="0" y="7720"/>
                    <a:pt x="88" y="7786"/>
                    <a:pt x="175" y="7786"/>
                  </a:cubicBezTo>
                  <a:cubicBezTo>
                    <a:pt x="231" y="7786"/>
                    <a:pt x="287" y="7759"/>
                    <a:pt x="311" y="7700"/>
                  </a:cubicBezTo>
                  <a:cubicBezTo>
                    <a:pt x="311" y="7710"/>
                    <a:pt x="313" y="7714"/>
                    <a:pt x="315" y="7714"/>
                  </a:cubicBezTo>
                  <a:cubicBezTo>
                    <a:pt x="329" y="7714"/>
                    <a:pt x="372" y="7604"/>
                    <a:pt x="372" y="7578"/>
                  </a:cubicBezTo>
                  <a:cubicBezTo>
                    <a:pt x="432" y="7426"/>
                    <a:pt x="524" y="7305"/>
                    <a:pt x="584" y="7183"/>
                  </a:cubicBezTo>
                  <a:cubicBezTo>
                    <a:pt x="888" y="6697"/>
                    <a:pt x="1223" y="6241"/>
                    <a:pt x="1588" y="5815"/>
                  </a:cubicBezTo>
                  <a:cubicBezTo>
                    <a:pt x="2955" y="4235"/>
                    <a:pt x="4688" y="3019"/>
                    <a:pt x="6542" y="2077"/>
                  </a:cubicBezTo>
                  <a:cubicBezTo>
                    <a:pt x="8183" y="1286"/>
                    <a:pt x="9916" y="709"/>
                    <a:pt x="11679" y="283"/>
                  </a:cubicBezTo>
                  <a:cubicBezTo>
                    <a:pt x="11843" y="228"/>
                    <a:pt x="11810" y="1"/>
                    <a:pt x="1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81"/>
            <p:cNvSpPr/>
            <p:nvPr/>
          </p:nvSpPr>
          <p:spPr>
            <a:xfrm>
              <a:off x="12377600" y="4764600"/>
              <a:ext cx="182950" cy="565950"/>
            </a:xfrm>
            <a:custGeom>
              <a:avLst/>
              <a:gdLst/>
              <a:ahLst/>
              <a:cxnLst/>
              <a:rect l="l" t="t" r="r" b="b"/>
              <a:pathLst>
                <a:path w="7318" h="22638" extrusionOk="0">
                  <a:moveTo>
                    <a:pt x="1134" y="1"/>
                  </a:moveTo>
                  <a:cubicBezTo>
                    <a:pt x="815" y="1"/>
                    <a:pt x="484" y="52"/>
                    <a:pt x="144" y="160"/>
                  </a:cubicBezTo>
                  <a:cubicBezTo>
                    <a:pt x="0" y="189"/>
                    <a:pt x="47" y="436"/>
                    <a:pt x="208" y="436"/>
                  </a:cubicBezTo>
                  <a:cubicBezTo>
                    <a:pt x="217" y="436"/>
                    <a:pt x="226" y="436"/>
                    <a:pt x="236" y="434"/>
                  </a:cubicBezTo>
                  <a:cubicBezTo>
                    <a:pt x="575" y="329"/>
                    <a:pt x="894" y="281"/>
                    <a:pt x="1195" y="281"/>
                  </a:cubicBezTo>
                  <a:cubicBezTo>
                    <a:pt x="3854" y="281"/>
                    <a:pt x="5036" y="4085"/>
                    <a:pt x="5555" y="6270"/>
                  </a:cubicBezTo>
                  <a:cubicBezTo>
                    <a:pt x="6315" y="9431"/>
                    <a:pt x="6436" y="12623"/>
                    <a:pt x="6497" y="15875"/>
                  </a:cubicBezTo>
                  <a:cubicBezTo>
                    <a:pt x="6527" y="18094"/>
                    <a:pt x="6740" y="20313"/>
                    <a:pt x="7014" y="22501"/>
                  </a:cubicBezTo>
                  <a:cubicBezTo>
                    <a:pt x="7029" y="22592"/>
                    <a:pt x="7105" y="22638"/>
                    <a:pt x="7177" y="22638"/>
                  </a:cubicBezTo>
                  <a:cubicBezTo>
                    <a:pt x="7249" y="22638"/>
                    <a:pt x="7318" y="22592"/>
                    <a:pt x="7318" y="22501"/>
                  </a:cubicBezTo>
                  <a:cubicBezTo>
                    <a:pt x="7044" y="20525"/>
                    <a:pt x="6862" y="18489"/>
                    <a:pt x="6801" y="16483"/>
                  </a:cubicBezTo>
                  <a:cubicBezTo>
                    <a:pt x="6740" y="14872"/>
                    <a:pt x="6771" y="13291"/>
                    <a:pt x="6649" y="11680"/>
                  </a:cubicBezTo>
                  <a:cubicBezTo>
                    <a:pt x="6497" y="9857"/>
                    <a:pt x="6254" y="8063"/>
                    <a:pt x="5828" y="6300"/>
                  </a:cubicBezTo>
                  <a:cubicBezTo>
                    <a:pt x="5464" y="4659"/>
                    <a:pt x="4916" y="2926"/>
                    <a:pt x="3913" y="1559"/>
                  </a:cubicBezTo>
                  <a:cubicBezTo>
                    <a:pt x="3206" y="615"/>
                    <a:pt x="2241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81"/>
            <p:cNvSpPr/>
            <p:nvPr/>
          </p:nvSpPr>
          <p:spPr>
            <a:xfrm>
              <a:off x="12396900" y="5394550"/>
              <a:ext cx="99700" cy="22500"/>
            </a:xfrm>
            <a:custGeom>
              <a:avLst/>
              <a:gdLst/>
              <a:ahLst/>
              <a:cxnLst/>
              <a:rect l="l" t="t" r="r" b="b"/>
              <a:pathLst>
                <a:path w="3988" h="900" extrusionOk="0">
                  <a:moveTo>
                    <a:pt x="2023" y="1"/>
                  </a:moveTo>
                  <a:cubicBezTo>
                    <a:pt x="1374" y="1"/>
                    <a:pt x="714" y="181"/>
                    <a:pt x="163" y="464"/>
                  </a:cubicBezTo>
                  <a:cubicBezTo>
                    <a:pt x="0" y="546"/>
                    <a:pt x="103" y="747"/>
                    <a:pt x="235" y="747"/>
                  </a:cubicBezTo>
                  <a:cubicBezTo>
                    <a:pt x="251" y="747"/>
                    <a:pt x="268" y="744"/>
                    <a:pt x="284" y="738"/>
                  </a:cubicBezTo>
                  <a:cubicBezTo>
                    <a:pt x="812" y="458"/>
                    <a:pt x="1451" y="274"/>
                    <a:pt x="2071" y="274"/>
                  </a:cubicBezTo>
                  <a:cubicBezTo>
                    <a:pt x="2665" y="274"/>
                    <a:pt x="3242" y="443"/>
                    <a:pt x="3689" y="859"/>
                  </a:cubicBezTo>
                  <a:cubicBezTo>
                    <a:pt x="3717" y="888"/>
                    <a:pt x="3750" y="900"/>
                    <a:pt x="3782" y="900"/>
                  </a:cubicBezTo>
                  <a:cubicBezTo>
                    <a:pt x="3889" y="900"/>
                    <a:pt x="3988" y="770"/>
                    <a:pt x="3871" y="677"/>
                  </a:cubicBezTo>
                  <a:cubicBezTo>
                    <a:pt x="3359" y="196"/>
                    <a:pt x="2697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81"/>
            <p:cNvSpPr/>
            <p:nvPr/>
          </p:nvSpPr>
          <p:spPr>
            <a:xfrm>
              <a:off x="12412175" y="5335375"/>
              <a:ext cx="99100" cy="23075"/>
            </a:xfrm>
            <a:custGeom>
              <a:avLst/>
              <a:gdLst/>
              <a:ahLst/>
              <a:cxnLst/>
              <a:rect l="l" t="t" r="r" b="b"/>
              <a:pathLst>
                <a:path w="3964" h="923" extrusionOk="0">
                  <a:moveTo>
                    <a:pt x="2036" y="1"/>
                  </a:moveTo>
                  <a:cubicBezTo>
                    <a:pt x="1377" y="1"/>
                    <a:pt x="701" y="190"/>
                    <a:pt x="129" y="491"/>
                  </a:cubicBezTo>
                  <a:cubicBezTo>
                    <a:pt x="0" y="568"/>
                    <a:pt x="90" y="754"/>
                    <a:pt x="212" y="754"/>
                  </a:cubicBezTo>
                  <a:cubicBezTo>
                    <a:pt x="234" y="754"/>
                    <a:pt x="258" y="748"/>
                    <a:pt x="281" y="734"/>
                  </a:cubicBezTo>
                  <a:cubicBezTo>
                    <a:pt x="798" y="460"/>
                    <a:pt x="1421" y="286"/>
                    <a:pt x="2025" y="286"/>
                  </a:cubicBezTo>
                  <a:cubicBezTo>
                    <a:pt x="2629" y="286"/>
                    <a:pt x="3214" y="460"/>
                    <a:pt x="3655" y="886"/>
                  </a:cubicBezTo>
                  <a:cubicBezTo>
                    <a:pt x="3687" y="911"/>
                    <a:pt x="3720" y="922"/>
                    <a:pt x="3752" y="922"/>
                  </a:cubicBezTo>
                  <a:cubicBezTo>
                    <a:pt x="3870" y="922"/>
                    <a:pt x="3964" y="769"/>
                    <a:pt x="3868" y="673"/>
                  </a:cubicBezTo>
                  <a:cubicBezTo>
                    <a:pt x="3361" y="197"/>
                    <a:pt x="2708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81"/>
            <p:cNvSpPr/>
            <p:nvPr/>
          </p:nvSpPr>
          <p:spPr>
            <a:xfrm>
              <a:off x="12710225" y="5418225"/>
              <a:ext cx="28900" cy="34600"/>
            </a:xfrm>
            <a:custGeom>
              <a:avLst/>
              <a:gdLst/>
              <a:ahLst/>
              <a:cxnLst/>
              <a:rect l="l" t="t" r="r" b="b"/>
              <a:pathLst>
                <a:path w="1156" h="1384" extrusionOk="0">
                  <a:moveTo>
                    <a:pt x="964" y="1"/>
                  </a:moveTo>
                  <a:cubicBezTo>
                    <a:pt x="927" y="1"/>
                    <a:pt x="889" y="27"/>
                    <a:pt x="852" y="64"/>
                  </a:cubicBezTo>
                  <a:cubicBezTo>
                    <a:pt x="609" y="399"/>
                    <a:pt x="365" y="733"/>
                    <a:pt x="153" y="1037"/>
                  </a:cubicBezTo>
                  <a:cubicBezTo>
                    <a:pt x="122" y="1098"/>
                    <a:pt x="61" y="1128"/>
                    <a:pt x="31" y="1189"/>
                  </a:cubicBezTo>
                  <a:cubicBezTo>
                    <a:pt x="1" y="1250"/>
                    <a:pt x="31" y="1341"/>
                    <a:pt x="92" y="1371"/>
                  </a:cubicBezTo>
                  <a:cubicBezTo>
                    <a:pt x="108" y="1380"/>
                    <a:pt x="127" y="1383"/>
                    <a:pt x="146" y="1383"/>
                  </a:cubicBezTo>
                  <a:cubicBezTo>
                    <a:pt x="197" y="1383"/>
                    <a:pt x="252" y="1355"/>
                    <a:pt x="274" y="1311"/>
                  </a:cubicBezTo>
                  <a:cubicBezTo>
                    <a:pt x="517" y="1007"/>
                    <a:pt x="761" y="672"/>
                    <a:pt x="1004" y="368"/>
                  </a:cubicBezTo>
                  <a:cubicBezTo>
                    <a:pt x="1034" y="308"/>
                    <a:pt x="1065" y="277"/>
                    <a:pt x="1095" y="216"/>
                  </a:cubicBezTo>
                  <a:cubicBezTo>
                    <a:pt x="1156" y="156"/>
                    <a:pt x="1095" y="64"/>
                    <a:pt x="1034" y="34"/>
                  </a:cubicBezTo>
                  <a:cubicBezTo>
                    <a:pt x="1011" y="11"/>
                    <a:pt x="988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81"/>
            <p:cNvSpPr/>
            <p:nvPr/>
          </p:nvSpPr>
          <p:spPr>
            <a:xfrm>
              <a:off x="12661600" y="5396200"/>
              <a:ext cx="28900" cy="34575"/>
            </a:xfrm>
            <a:custGeom>
              <a:avLst/>
              <a:gdLst/>
              <a:ahLst/>
              <a:cxnLst/>
              <a:rect l="l" t="t" r="r" b="b"/>
              <a:pathLst>
                <a:path w="1156" h="1383" extrusionOk="0">
                  <a:moveTo>
                    <a:pt x="986" y="0"/>
                  </a:moveTo>
                  <a:cubicBezTo>
                    <a:pt x="943" y="0"/>
                    <a:pt x="901" y="26"/>
                    <a:pt x="882" y="64"/>
                  </a:cubicBezTo>
                  <a:cubicBezTo>
                    <a:pt x="639" y="398"/>
                    <a:pt x="396" y="702"/>
                    <a:pt x="152" y="1037"/>
                  </a:cubicBezTo>
                  <a:cubicBezTo>
                    <a:pt x="122" y="1097"/>
                    <a:pt x="92" y="1128"/>
                    <a:pt x="61" y="1189"/>
                  </a:cubicBezTo>
                  <a:cubicBezTo>
                    <a:pt x="0" y="1219"/>
                    <a:pt x="61" y="1341"/>
                    <a:pt x="122" y="1371"/>
                  </a:cubicBezTo>
                  <a:cubicBezTo>
                    <a:pt x="138" y="1379"/>
                    <a:pt x="155" y="1383"/>
                    <a:pt x="171" y="1383"/>
                  </a:cubicBezTo>
                  <a:cubicBezTo>
                    <a:pt x="215" y="1383"/>
                    <a:pt x="260" y="1355"/>
                    <a:pt x="304" y="1310"/>
                  </a:cubicBezTo>
                  <a:cubicBezTo>
                    <a:pt x="547" y="1006"/>
                    <a:pt x="791" y="672"/>
                    <a:pt x="1003" y="368"/>
                  </a:cubicBezTo>
                  <a:cubicBezTo>
                    <a:pt x="1034" y="307"/>
                    <a:pt x="1095" y="277"/>
                    <a:pt x="1125" y="216"/>
                  </a:cubicBezTo>
                  <a:cubicBezTo>
                    <a:pt x="1155" y="155"/>
                    <a:pt x="1125" y="64"/>
                    <a:pt x="1064" y="34"/>
                  </a:cubicBezTo>
                  <a:cubicBezTo>
                    <a:pt x="1041" y="10"/>
                    <a:pt x="1013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81"/>
            <p:cNvSpPr/>
            <p:nvPr/>
          </p:nvSpPr>
          <p:spPr>
            <a:xfrm>
              <a:off x="13045350" y="5235175"/>
              <a:ext cx="309300" cy="150750"/>
            </a:xfrm>
            <a:custGeom>
              <a:avLst/>
              <a:gdLst/>
              <a:ahLst/>
              <a:cxnLst/>
              <a:rect l="l" t="t" r="r" b="b"/>
              <a:pathLst>
                <a:path w="12372" h="6030" extrusionOk="0">
                  <a:moveTo>
                    <a:pt x="7599" y="0"/>
                  </a:moveTo>
                  <a:cubicBezTo>
                    <a:pt x="7417" y="456"/>
                    <a:pt x="7174" y="912"/>
                    <a:pt x="6839" y="1246"/>
                  </a:cubicBezTo>
                  <a:cubicBezTo>
                    <a:pt x="5167" y="3009"/>
                    <a:pt x="2949" y="4347"/>
                    <a:pt x="699" y="5228"/>
                  </a:cubicBezTo>
                  <a:cubicBezTo>
                    <a:pt x="487" y="5319"/>
                    <a:pt x="243" y="5380"/>
                    <a:pt x="0" y="5471"/>
                  </a:cubicBezTo>
                  <a:cubicBezTo>
                    <a:pt x="426" y="5684"/>
                    <a:pt x="882" y="5867"/>
                    <a:pt x="1338" y="5958"/>
                  </a:cubicBezTo>
                  <a:cubicBezTo>
                    <a:pt x="1581" y="6008"/>
                    <a:pt x="1825" y="6029"/>
                    <a:pt x="2071" y="6029"/>
                  </a:cubicBezTo>
                  <a:cubicBezTo>
                    <a:pt x="2868" y="6029"/>
                    <a:pt x="3671" y="5802"/>
                    <a:pt x="4438" y="5593"/>
                  </a:cubicBezTo>
                  <a:cubicBezTo>
                    <a:pt x="5684" y="5228"/>
                    <a:pt x="6900" y="4894"/>
                    <a:pt x="8146" y="4529"/>
                  </a:cubicBezTo>
                  <a:cubicBezTo>
                    <a:pt x="9119" y="4256"/>
                    <a:pt x="10092" y="3982"/>
                    <a:pt x="11095" y="3921"/>
                  </a:cubicBezTo>
                  <a:cubicBezTo>
                    <a:pt x="11216" y="3891"/>
                    <a:pt x="11307" y="3891"/>
                    <a:pt x="11429" y="3891"/>
                  </a:cubicBezTo>
                  <a:cubicBezTo>
                    <a:pt x="11581" y="3405"/>
                    <a:pt x="11733" y="2918"/>
                    <a:pt x="11976" y="2493"/>
                  </a:cubicBezTo>
                  <a:cubicBezTo>
                    <a:pt x="12098" y="2310"/>
                    <a:pt x="12219" y="2158"/>
                    <a:pt x="12371" y="2006"/>
                  </a:cubicBezTo>
                  <a:cubicBezTo>
                    <a:pt x="9879" y="1794"/>
                    <a:pt x="8298" y="639"/>
                    <a:pt x="759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81"/>
            <p:cNvSpPr/>
            <p:nvPr/>
          </p:nvSpPr>
          <p:spPr>
            <a:xfrm>
              <a:off x="12937425" y="4684825"/>
              <a:ext cx="292600" cy="445500"/>
            </a:xfrm>
            <a:custGeom>
              <a:avLst/>
              <a:gdLst/>
              <a:ahLst/>
              <a:cxnLst/>
              <a:rect l="l" t="t" r="r" b="b"/>
              <a:pathLst>
                <a:path w="11704" h="17820" extrusionOk="0">
                  <a:moveTo>
                    <a:pt x="8292" y="1"/>
                  </a:moveTo>
                  <a:cubicBezTo>
                    <a:pt x="8253" y="1"/>
                    <a:pt x="8215" y="3"/>
                    <a:pt x="8177" y="8"/>
                  </a:cubicBezTo>
                  <a:cubicBezTo>
                    <a:pt x="7174" y="99"/>
                    <a:pt x="3709" y="859"/>
                    <a:pt x="3709" y="859"/>
                  </a:cubicBezTo>
                  <a:cubicBezTo>
                    <a:pt x="3709" y="859"/>
                    <a:pt x="1217" y="1649"/>
                    <a:pt x="609" y="6999"/>
                  </a:cubicBezTo>
                  <a:cubicBezTo>
                    <a:pt x="1" y="12348"/>
                    <a:pt x="7570" y="17820"/>
                    <a:pt x="7570" y="17820"/>
                  </a:cubicBezTo>
                  <a:lnTo>
                    <a:pt x="11703" y="17333"/>
                  </a:lnTo>
                  <a:cubicBezTo>
                    <a:pt x="11703" y="17333"/>
                    <a:pt x="11156" y="3139"/>
                    <a:pt x="10822" y="2257"/>
                  </a:cubicBezTo>
                  <a:cubicBezTo>
                    <a:pt x="10471" y="1410"/>
                    <a:pt x="9250" y="1"/>
                    <a:pt x="8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81"/>
            <p:cNvSpPr/>
            <p:nvPr/>
          </p:nvSpPr>
          <p:spPr>
            <a:xfrm>
              <a:off x="13137300" y="4688000"/>
              <a:ext cx="259975" cy="505200"/>
            </a:xfrm>
            <a:custGeom>
              <a:avLst/>
              <a:gdLst/>
              <a:ahLst/>
              <a:cxnLst/>
              <a:rect l="l" t="t" r="r" b="b"/>
              <a:pathLst>
                <a:path w="10399" h="20208" extrusionOk="0">
                  <a:moveTo>
                    <a:pt x="3671" y="0"/>
                  </a:moveTo>
                  <a:cubicBezTo>
                    <a:pt x="3623" y="0"/>
                    <a:pt x="3575" y="1"/>
                    <a:pt x="3526" y="2"/>
                  </a:cubicBezTo>
                  <a:cubicBezTo>
                    <a:pt x="0" y="124"/>
                    <a:pt x="486" y="12708"/>
                    <a:pt x="2857" y="19851"/>
                  </a:cubicBezTo>
                  <a:cubicBezTo>
                    <a:pt x="3400" y="19965"/>
                    <a:pt x="4501" y="20207"/>
                    <a:pt x="5683" y="20207"/>
                  </a:cubicBezTo>
                  <a:cubicBezTo>
                    <a:pt x="7014" y="20207"/>
                    <a:pt x="8448" y="19900"/>
                    <a:pt x="9301" y="18757"/>
                  </a:cubicBezTo>
                  <a:lnTo>
                    <a:pt x="8480" y="14714"/>
                  </a:lnTo>
                  <a:cubicBezTo>
                    <a:pt x="8480" y="14714"/>
                    <a:pt x="10398" y="0"/>
                    <a:pt x="3671" y="0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81"/>
            <p:cNvSpPr/>
            <p:nvPr/>
          </p:nvSpPr>
          <p:spPr>
            <a:xfrm>
              <a:off x="13206450" y="4983650"/>
              <a:ext cx="156550" cy="165800"/>
            </a:xfrm>
            <a:custGeom>
              <a:avLst/>
              <a:gdLst/>
              <a:ahLst/>
              <a:cxnLst/>
              <a:rect l="l" t="t" r="r" b="b"/>
              <a:pathLst>
                <a:path w="6262" h="6632" extrusionOk="0">
                  <a:moveTo>
                    <a:pt x="5927" y="0"/>
                  </a:moveTo>
                  <a:cubicBezTo>
                    <a:pt x="5927" y="1"/>
                    <a:pt x="1733" y="1490"/>
                    <a:pt x="1581" y="2067"/>
                  </a:cubicBezTo>
                  <a:cubicBezTo>
                    <a:pt x="1530" y="2250"/>
                    <a:pt x="1645" y="2310"/>
                    <a:pt x="1820" y="2310"/>
                  </a:cubicBezTo>
                  <a:cubicBezTo>
                    <a:pt x="2172" y="2310"/>
                    <a:pt x="2766" y="2067"/>
                    <a:pt x="2766" y="2067"/>
                  </a:cubicBezTo>
                  <a:lnTo>
                    <a:pt x="2766" y="2067"/>
                  </a:lnTo>
                  <a:cubicBezTo>
                    <a:pt x="2766" y="2068"/>
                    <a:pt x="0" y="4560"/>
                    <a:pt x="426" y="4955"/>
                  </a:cubicBezTo>
                  <a:cubicBezTo>
                    <a:pt x="467" y="4989"/>
                    <a:pt x="518" y="5003"/>
                    <a:pt x="575" y="5003"/>
                  </a:cubicBezTo>
                  <a:cubicBezTo>
                    <a:pt x="985" y="5003"/>
                    <a:pt x="1732" y="4256"/>
                    <a:pt x="1733" y="4256"/>
                  </a:cubicBezTo>
                  <a:lnTo>
                    <a:pt x="1733" y="4256"/>
                  </a:lnTo>
                  <a:cubicBezTo>
                    <a:pt x="1733" y="4256"/>
                    <a:pt x="1277" y="5593"/>
                    <a:pt x="1307" y="6019"/>
                  </a:cubicBezTo>
                  <a:cubicBezTo>
                    <a:pt x="1349" y="6297"/>
                    <a:pt x="1791" y="6632"/>
                    <a:pt x="2398" y="6632"/>
                  </a:cubicBezTo>
                  <a:cubicBezTo>
                    <a:pt x="3119" y="6632"/>
                    <a:pt x="4072" y="6160"/>
                    <a:pt x="4863" y="4560"/>
                  </a:cubicBezTo>
                  <a:cubicBezTo>
                    <a:pt x="6262" y="1733"/>
                    <a:pt x="5927" y="1"/>
                    <a:pt x="5927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81"/>
            <p:cNvSpPr/>
            <p:nvPr/>
          </p:nvSpPr>
          <p:spPr>
            <a:xfrm>
              <a:off x="13253550" y="5096100"/>
              <a:ext cx="24350" cy="50950"/>
            </a:xfrm>
            <a:custGeom>
              <a:avLst/>
              <a:gdLst/>
              <a:ahLst/>
              <a:cxnLst/>
              <a:rect l="l" t="t" r="r" b="b"/>
              <a:pathLst>
                <a:path w="974" h="2038" extrusionOk="0">
                  <a:moveTo>
                    <a:pt x="973" y="1"/>
                  </a:moveTo>
                  <a:lnTo>
                    <a:pt x="1" y="2037"/>
                  </a:lnTo>
                  <a:cubicBezTo>
                    <a:pt x="1" y="2037"/>
                    <a:pt x="882" y="852"/>
                    <a:pt x="97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81"/>
            <p:cNvSpPr/>
            <p:nvPr/>
          </p:nvSpPr>
          <p:spPr>
            <a:xfrm>
              <a:off x="13235325" y="4896075"/>
              <a:ext cx="481775" cy="389275"/>
            </a:xfrm>
            <a:custGeom>
              <a:avLst/>
              <a:gdLst/>
              <a:ahLst/>
              <a:cxnLst/>
              <a:rect l="l" t="t" r="r" b="b"/>
              <a:pathLst>
                <a:path w="19271" h="15571" extrusionOk="0">
                  <a:moveTo>
                    <a:pt x="11777" y="0"/>
                  </a:moveTo>
                  <a:cubicBezTo>
                    <a:pt x="10317" y="0"/>
                    <a:pt x="8884" y="466"/>
                    <a:pt x="7629" y="1224"/>
                  </a:cubicBezTo>
                  <a:cubicBezTo>
                    <a:pt x="5015" y="2835"/>
                    <a:pt x="3252" y="5601"/>
                    <a:pt x="1976" y="8336"/>
                  </a:cubicBezTo>
                  <a:cubicBezTo>
                    <a:pt x="1459" y="9370"/>
                    <a:pt x="1034" y="10434"/>
                    <a:pt x="638" y="11497"/>
                  </a:cubicBezTo>
                  <a:cubicBezTo>
                    <a:pt x="395" y="12166"/>
                    <a:pt x="243" y="12896"/>
                    <a:pt x="0" y="13564"/>
                  </a:cubicBezTo>
                  <a:cubicBezTo>
                    <a:pt x="699" y="14233"/>
                    <a:pt x="2280" y="15358"/>
                    <a:pt x="4772" y="15570"/>
                  </a:cubicBezTo>
                  <a:cubicBezTo>
                    <a:pt x="5167" y="15145"/>
                    <a:pt x="5623" y="14780"/>
                    <a:pt x="6049" y="14446"/>
                  </a:cubicBezTo>
                  <a:cubicBezTo>
                    <a:pt x="7690" y="13108"/>
                    <a:pt x="9727" y="11923"/>
                    <a:pt x="11885" y="11710"/>
                  </a:cubicBezTo>
                  <a:cubicBezTo>
                    <a:pt x="15441" y="11345"/>
                    <a:pt x="19271" y="6178"/>
                    <a:pt x="14499" y="555"/>
                  </a:cubicBezTo>
                  <a:cubicBezTo>
                    <a:pt x="14165" y="129"/>
                    <a:pt x="12949" y="69"/>
                    <a:pt x="12493" y="38"/>
                  </a:cubicBezTo>
                  <a:cubicBezTo>
                    <a:pt x="12254" y="13"/>
                    <a:pt x="12015" y="0"/>
                    <a:pt x="11777" y="0"/>
                  </a:cubicBez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81"/>
            <p:cNvSpPr/>
            <p:nvPr/>
          </p:nvSpPr>
          <p:spPr>
            <a:xfrm>
              <a:off x="13294575" y="4942600"/>
              <a:ext cx="405825" cy="342750"/>
            </a:xfrm>
            <a:custGeom>
              <a:avLst/>
              <a:gdLst/>
              <a:ahLst/>
              <a:cxnLst/>
              <a:rect l="l" t="t" r="r" b="b"/>
              <a:pathLst>
                <a:path w="16233" h="13710" extrusionOk="0">
                  <a:moveTo>
                    <a:pt x="14317" y="1"/>
                  </a:moveTo>
                  <a:cubicBezTo>
                    <a:pt x="14317" y="1"/>
                    <a:pt x="14165" y="2372"/>
                    <a:pt x="9302" y="3162"/>
                  </a:cubicBezTo>
                  <a:cubicBezTo>
                    <a:pt x="4469" y="3952"/>
                    <a:pt x="1" y="13162"/>
                    <a:pt x="1" y="13162"/>
                  </a:cubicBezTo>
                  <a:cubicBezTo>
                    <a:pt x="639" y="13436"/>
                    <a:pt x="2402" y="13709"/>
                    <a:pt x="2402" y="13709"/>
                  </a:cubicBezTo>
                  <a:lnTo>
                    <a:pt x="4317" y="11977"/>
                  </a:lnTo>
                  <a:lnTo>
                    <a:pt x="4317" y="11977"/>
                  </a:lnTo>
                  <a:cubicBezTo>
                    <a:pt x="4317" y="11977"/>
                    <a:pt x="3752" y="13160"/>
                    <a:pt x="6525" y="13160"/>
                  </a:cubicBezTo>
                  <a:cubicBezTo>
                    <a:pt x="6766" y="13160"/>
                    <a:pt x="7032" y="13151"/>
                    <a:pt x="7326" y="13132"/>
                  </a:cubicBezTo>
                  <a:cubicBezTo>
                    <a:pt x="11004" y="12858"/>
                    <a:pt x="14348" y="10791"/>
                    <a:pt x="15290" y="7174"/>
                  </a:cubicBezTo>
                  <a:cubicBezTo>
                    <a:pt x="16232" y="3527"/>
                    <a:pt x="14317" y="1"/>
                    <a:pt x="1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81"/>
            <p:cNvSpPr/>
            <p:nvPr/>
          </p:nvSpPr>
          <p:spPr>
            <a:xfrm>
              <a:off x="13349225" y="5140900"/>
              <a:ext cx="269850" cy="147725"/>
            </a:xfrm>
            <a:custGeom>
              <a:avLst/>
              <a:gdLst/>
              <a:ahLst/>
              <a:cxnLst/>
              <a:rect l="l" t="t" r="r" b="b"/>
              <a:pathLst>
                <a:path w="10794" h="5909" extrusionOk="0">
                  <a:moveTo>
                    <a:pt x="6321" y="521"/>
                  </a:moveTo>
                  <a:lnTo>
                    <a:pt x="6321" y="521"/>
                  </a:lnTo>
                  <a:cubicBezTo>
                    <a:pt x="6303" y="530"/>
                    <a:pt x="6288" y="532"/>
                    <a:pt x="6281" y="532"/>
                  </a:cubicBezTo>
                  <a:cubicBezTo>
                    <a:pt x="6269" y="532"/>
                    <a:pt x="6277" y="525"/>
                    <a:pt x="6321" y="521"/>
                  </a:cubicBezTo>
                  <a:close/>
                  <a:moveTo>
                    <a:pt x="10636" y="0"/>
                  </a:moveTo>
                  <a:cubicBezTo>
                    <a:pt x="10629" y="0"/>
                    <a:pt x="10620" y="1"/>
                    <a:pt x="10612" y="2"/>
                  </a:cubicBezTo>
                  <a:cubicBezTo>
                    <a:pt x="9761" y="33"/>
                    <a:pt x="8909" y="93"/>
                    <a:pt x="8058" y="154"/>
                  </a:cubicBezTo>
                  <a:lnTo>
                    <a:pt x="6539" y="245"/>
                  </a:lnTo>
                  <a:cubicBezTo>
                    <a:pt x="6356" y="245"/>
                    <a:pt x="6235" y="245"/>
                    <a:pt x="6113" y="337"/>
                  </a:cubicBezTo>
                  <a:cubicBezTo>
                    <a:pt x="5900" y="458"/>
                    <a:pt x="5718" y="671"/>
                    <a:pt x="5536" y="823"/>
                  </a:cubicBezTo>
                  <a:cubicBezTo>
                    <a:pt x="5171" y="1157"/>
                    <a:pt x="4806" y="1461"/>
                    <a:pt x="4472" y="1796"/>
                  </a:cubicBezTo>
                  <a:cubicBezTo>
                    <a:pt x="3560" y="2586"/>
                    <a:pt x="2648" y="3407"/>
                    <a:pt x="1766" y="4197"/>
                  </a:cubicBezTo>
                  <a:cubicBezTo>
                    <a:pt x="1219" y="4683"/>
                    <a:pt x="672" y="5169"/>
                    <a:pt x="95" y="5656"/>
                  </a:cubicBezTo>
                  <a:cubicBezTo>
                    <a:pt x="1" y="5773"/>
                    <a:pt x="106" y="5908"/>
                    <a:pt x="215" y="5908"/>
                  </a:cubicBezTo>
                  <a:cubicBezTo>
                    <a:pt x="247" y="5908"/>
                    <a:pt x="280" y="5896"/>
                    <a:pt x="307" y="5869"/>
                  </a:cubicBezTo>
                  <a:cubicBezTo>
                    <a:pt x="1614" y="4714"/>
                    <a:pt x="2921" y="3528"/>
                    <a:pt x="4228" y="2373"/>
                  </a:cubicBezTo>
                  <a:cubicBezTo>
                    <a:pt x="4867" y="1796"/>
                    <a:pt x="5536" y="1218"/>
                    <a:pt x="6174" y="641"/>
                  </a:cubicBezTo>
                  <a:cubicBezTo>
                    <a:pt x="6233" y="611"/>
                    <a:pt x="6263" y="552"/>
                    <a:pt x="6321" y="521"/>
                  </a:cubicBezTo>
                  <a:lnTo>
                    <a:pt x="6321" y="521"/>
                  </a:lnTo>
                  <a:cubicBezTo>
                    <a:pt x="6338" y="520"/>
                    <a:pt x="6359" y="519"/>
                    <a:pt x="6387" y="519"/>
                  </a:cubicBezTo>
                  <a:cubicBezTo>
                    <a:pt x="6468" y="525"/>
                    <a:pt x="6549" y="527"/>
                    <a:pt x="6630" y="527"/>
                  </a:cubicBezTo>
                  <a:cubicBezTo>
                    <a:pt x="6975" y="527"/>
                    <a:pt x="7319" y="483"/>
                    <a:pt x="7663" y="458"/>
                  </a:cubicBezTo>
                  <a:cubicBezTo>
                    <a:pt x="8636" y="397"/>
                    <a:pt x="9639" y="337"/>
                    <a:pt x="10612" y="276"/>
                  </a:cubicBezTo>
                  <a:cubicBezTo>
                    <a:pt x="10785" y="276"/>
                    <a:pt x="10794" y="0"/>
                    <a:pt x="10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81"/>
            <p:cNvSpPr/>
            <p:nvPr/>
          </p:nvSpPr>
          <p:spPr>
            <a:xfrm>
              <a:off x="12927550" y="4685000"/>
              <a:ext cx="123125" cy="132425"/>
            </a:xfrm>
            <a:custGeom>
              <a:avLst/>
              <a:gdLst/>
              <a:ahLst/>
              <a:cxnLst/>
              <a:rect l="l" t="t" r="r" b="b"/>
              <a:pathLst>
                <a:path w="4925" h="5297" extrusionOk="0">
                  <a:moveTo>
                    <a:pt x="153" y="1"/>
                  </a:moveTo>
                  <a:lnTo>
                    <a:pt x="1" y="4408"/>
                  </a:lnTo>
                  <a:cubicBezTo>
                    <a:pt x="1" y="4803"/>
                    <a:pt x="305" y="5138"/>
                    <a:pt x="700" y="5168"/>
                  </a:cubicBezTo>
                  <a:lnTo>
                    <a:pt x="2767" y="5290"/>
                  </a:lnTo>
                  <a:cubicBezTo>
                    <a:pt x="2805" y="5294"/>
                    <a:pt x="2843" y="5297"/>
                    <a:pt x="2881" y="5297"/>
                  </a:cubicBezTo>
                  <a:cubicBezTo>
                    <a:pt x="3323" y="5297"/>
                    <a:pt x="3719" y="4978"/>
                    <a:pt x="3831" y="4530"/>
                  </a:cubicBezTo>
                  <a:lnTo>
                    <a:pt x="4925" y="45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81"/>
            <p:cNvSpPr/>
            <p:nvPr/>
          </p:nvSpPr>
          <p:spPr>
            <a:xfrm>
              <a:off x="12935925" y="4735075"/>
              <a:ext cx="93475" cy="75350"/>
            </a:xfrm>
            <a:custGeom>
              <a:avLst/>
              <a:gdLst/>
              <a:ahLst/>
              <a:cxnLst/>
              <a:rect l="l" t="t" r="r" b="b"/>
              <a:pathLst>
                <a:path w="3739" h="3014" extrusionOk="0">
                  <a:moveTo>
                    <a:pt x="3097" y="1"/>
                  </a:moveTo>
                  <a:cubicBezTo>
                    <a:pt x="2834" y="1"/>
                    <a:pt x="2522" y="63"/>
                    <a:pt x="2219" y="278"/>
                  </a:cubicBezTo>
                  <a:cubicBezTo>
                    <a:pt x="1660" y="667"/>
                    <a:pt x="634" y="706"/>
                    <a:pt x="246" y="706"/>
                  </a:cubicBezTo>
                  <a:cubicBezTo>
                    <a:pt x="149" y="706"/>
                    <a:pt x="91" y="703"/>
                    <a:pt x="91" y="703"/>
                  </a:cubicBezTo>
                  <a:lnTo>
                    <a:pt x="31" y="2192"/>
                  </a:lnTo>
                  <a:cubicBezTo>
                    <a:pt x="31" y="2192"/>
                    <a:pt x="0" y="2740"/>
                    <a:pt x="730" y="2800"/>
                  </a:cubicBezTo>
                  <a:cubicBezTo>
                    <a:pt x="1459" y="2892"/>
                    <a:pt x="2949" y="3013"/>
                    <a:pt x="2949" y="3013"/>
                  </a:cubicBezTo>
                  <a:lnTo>
                    <a:pt x="3587" y="2588"/>
                  </a:lnTo>
                  <a:lnTo>
                    <a:pt x="3526" y="1129"/>
                  </a:lnTo>
                  <a:lnTo>
                    <a:pt x="3739" y="126"/>
                  </a:lnTo>
                  <a:cubicBezTo>
                    <a:pt x="3739" y="126"/>
                    <a:pt x="3468" y="1"/>
                    <a:pt x="3097" y="1"/>
                  </a:cubicBezTo>
                  <a:close/>
                </a:path>
              </a:pathLst>
            </a:custGeom>
            <a:solidFill>
              <a:srgbClr val="88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81"/>
            <p:cNvSpPr/>
            <p:nvPr/>
          </p:nvSpPr>
          <p:spPr>
            <a:xfrm>
              <a:off x="12981500" y="4716600"/>
              <a:ext cx="266750" cy="305075"/>
            </a:xfrm>
            <a:custGeom>
              <a:avLst/>
              <a:gdLst/>
              <a:ahLst/>
              <a:cxnLst/>
              <a:rect l="l" t="t" r="r" b="b"/>
              <a:pathLst>
                <a:path w="10670" h="12203" extrusionOk="0">
                  <a:moveTo>
                    <a:pt x="2461" y="0"/>
                  </a:moveTo>
                  <a:cubicBezTo>
                    <a:pt x="1827" y="0"/>
                    <a:pt x="1734" y="652"/>
                    <a:pt x="1734" y="652"/>
                  </a:cubicBezTo>
                  <a:cubicBezTo>
                    <a:pt x="1734" y="652"/>
                    <a:pt x="578" y="652"/>
                    <a:pt x="913" y="1290"/>
                  </a:cubicBezTo>
                  <a:cubicBezTo>
                    <a:pt x="275" y="1320"/>
                    <a:pt x="791" y="2324"/>
                    <a:pt x="1460" y="2658"/>
                  </a:cubicBezTo>
                  <a:cubicBezTo>
                    <a:pt x="1977" y="2901"/>
                    <a:pt x="1490" y="3631"/>
                    <a:pt x="730" y="4086"/>
                  </a:cubicBezTo>
                  <a:cubicBezTo>
                    <a:pt x="275" y="4360"/>
                    <a:pt x="1" y="4877"/>
                    <a:pt x="62" y="5424"/>
                  </a:cubicBezTo>
                  <a:cubicBezTo>
                    <a:pt x="454" y="8139"/>
                    <a:pt x="3182" y="12203"/>
                    <a:pt x="6642" y="12203"/>
                  </a:cubicBezTo>
                  <a:cubicBezTo>
                    <a:pt x="6667" y="12203"/>
                    <a:pt x="6693" y="12203"/>
                    <a:pt x="6718" y="12202"/>
                  </a:cubicBezTo>
                  <a:cubicBezTo>
                    <a:pt x="10670" y="12141"/>
                    <a:pt x="9849" y="6366"/>
                    <a:pt x="9849" y="6366"/>
                  </a:cubicBezTo>
                  <a:lnTo>
                    <a:pt x="9849" y="6366"/>
                  </a:lnTo>
                  <a:lnTo>
                    <a:pt x="5563" y="6609"/>
                  </a:lnTo>
                  <a:cubicBezTo>
                    <a:pt x="5563" y="6609"/>
                    <a:pt x="4439" y="4390"/>
                    <a:pt x="4074" y="3175"/>
                  </a:cubicBezTo>
                  <a:cubicBezTo>
                    <a:pt x="4986" y="1320"/>
                    <a:pt x="3709" y="317"/>
                    <a:pt x="2767" y="44"/>
                  </a:cubicBezTo>
                  <a:cubicBezTo>
                    <a:pt x="2653" y="13"/>
                    <a:pt x="2551" y="0"/>
                    <a:pt x="24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81"/>
            <p:cNvSpPr/>
            <p:nvPr/>
          </p:nvSpPr>
          <p:spPr>
            <a:xfrm>
              <a:off x="12992150" y="4745050"/>
              <a:ext cx="41825" cy="31925"/>
            </a:xfrm>
            <a:custGeom>
              <a:avLst/>
              <a:gdLst/>
              <a:ahLst/>
              <a:cxnLst/>
              <a:rect l="l" t="t" r="r" b="b"/>
              <a:pathLst>
                <a:path w="1673" h="1277" extrusionOk="0">
                  <a:moveTo>
                    <a:pt x="365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31" y="152"/>
                    <a:pt x="0" y="243"/>
                  </a:cubicBezTo>
                  <a:cubicBezTo>
                    <a:pt x="0" y="274"/>
                    <a:pt x="0" y="334"/>
                    <a:pt x="0" y="365"/>
                  </a:cubicBezTo>
                  <a:cubicBezTo>
                    <a:pt x="61" y="517"/>
                    <a:pt x="122" y="638"/>
                    <a:pt x="183" y="730"/>
                  </a:cubicBezTo>
                  <a:cubicBezTo>
                    <a:pt x="304" y="942"/>
                    <a:pt x="487" y="1094"/>
                    <a:pt x="669" y="1277"/>
                  </a:cubicBezTo>
                  <a:lnTo>
                    <a:pt x="365" y="608"/>
                  </a:lnTo>
                  <a:cubicBezTo>
                    <a:pt x="335" y="517"/>
                    <a:pt x="274" y="395"/>
                    <a:pt x="274" y="334"/>
                  </a:cubicBezTo>
                  <a:cubicBezTo>
                    <a:pt x="274" y="319"/>
                    <a:pt x="274" y="312"/>
                    <a:pt x="274" y="304"/>
                  </a:cubicBezTo>
                  <a:cubicBezTo>
                    <a:pt x="274" y="304"/>
                    <a:pt x="335" y="274"/>
                    <a:pt x="365" y="274"/>
                  </a:cubicBezTo>
                  <a:cubicBezTo>
                    <a:pt x="548" y="274"/>
                    <a:pt x="791" y="334"/>
                    <a:pt x="1004" y="395"/>
                  </a:cubicBezTo>
                  <a:cubicBezTo>
                    <a:pt x="1216" y="456"/>
                    <a:pt x="1429" y="547"/>
                    <a:pt x="1672" y="638"/>
                  </a:cubicBezTo>
                  <a:cubicBezTo>
                    <a:pt x="1490" y="456"/>
                    <a:pt x="1308" y="304"/>
                    <a:pt x="1095" y="182"/>
                  </a:cubicBezTo>
                  <a:cubicBezTo>
                    <a:pt x="882" y="91"/>
                    <a:pt x="639" y="0"/>
                    <a:pt x="36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81"/>
            <p:cNvSpPr/>
            <p:nvPr/>
          </p:nvSpPr>
          <p:spPr>
            <a:xfrm>
              <a:off x="12999750" y="4727950"/>
              <a:ext cx="56250" cy="20925"/>
            </a:xfrm>
            <a:custGeom>
              <a:avLst/>
              <a:gdLst/>
              <a:ahLst/>
              <a:cxnLst/>
              <a:rect l="l" t="t" r="r" b="b"/>
              <a:pathLst>
                <a:path w="2250" h="837" extrusionOk="0">
                  <a:moveTo>
                    <a:pt x="907" y="0"/>
                  </a:moveTo>
                  <a:cubicBezTo>
                    <a:pt x="726" y="0"/>
                    <a:pt x="538" y="38"/>
                    <a:pt x="365" y="167"/>
                  </a:cubicBezTo>
                  <a:cubicBezTo>
                    <a:pt x="122" y="289"/>
                    <a:pt x="0" y="593"/>
                    <a:pt x="61" y="806"/>
                  </a:cubicBezTo>
                  <a:cubicBezTo>
                    <a:pt x="183" y="593"/>
                    <a:pt x="335" y="471"/>
                    <a:pt x="517" y="411"/>
                  </a:cubicBezTo>
                  <a:cubicBezTo>
                    <a:pt x="606" y="375"/>
                    <a:pt x="716" y="360"/>
                    <a:pt x="835" y="360"/>
                  </a:cubicBezTo>
                  <a:cubicBezTo>
                    <a:pt x="918" y="360"/>
                    <a:pt x="1007" y="368"/>
                    <a:pt x="1095" y="380"/>
                  </a:cubicBezTo>
                  <a:cubicBezTo>
                    <a:pt x="1490" y="411"/>
                    <a:pt x="1885" y="532"/>
                    <a:pt x="2250" y="836"/>
                  </a:cubicBezTo>
                  <a:cubicBezTo>
                    <a:pt x="2189" y="593"/>
                    <a:pt x="2037" y="380"/>
                    <a:pt x="1824" y="259"/>
                  </a:cubicBezTo>
                  <a:cubicBezTo>
                    <a:pt x="1611" y="107"/>
                    <a:pt x="1368" y="15"/>
                    <a:pt x="1125" y="15"/>
                  </a:cubicBezTo>
                  <a:cubicBezTo>
                    <a:pt x="1055" y="7"/>
                    <a:pt x="982" y="0"/>
                    <a:pt x="90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81"/>
            <p:cNvSpPr/>
            <p:nvPr/>
          </p:nvSpPr>
          <p:spPr>
            <a:xfrm>
              <a:off x="13024075" y="4713875"/>
              <a:ext cx="41050" cy="18275"/>
            </a:xfrm>
            <a:custGeom>
              <a:avLst/>
              <a:gdLst/>
              <a:ahLst/>
              <a:cxnLst/>
              <a:rect l="l" t="t" r="r" b="b"/>
              <a:pathLst>
                <a:path w="1642" h="731" extrusionOk="0">
                  <a:moveTo>
                    <a:pt x="699" y="1"/>
                  </a:moveTo>
                  <a:cubicBezTo>
                    <a:pt x="517" y="31"/>
                    <a:pt x="334" y="92"/>
                    <a:pt x="182" y="244"/>
                  </a:cubicBezTo>
                  <a:cubicBezTo>
                    <a:pt x="61" y="366"/>
                    <a:pt x="0" y="578"/>
                    <a:pt x="31" y="730"/>
                  </a:cubicBezTo>
                  <a:cubicBezTo>
                    <a:pt x="274" y="487"/>
                    <a:pt x="486" y="426"/>
                    <a:pt x="730" y="396"/>
                  </a:cubicBezTo>
                  <a:cubicBezTo>
                    <a:pt x="882" y="366"/>
                    <a:pt x="1003" y="366"/>
                    <a:pt x="1155" y="366"/>
                  </a:cubicBezTo>
                  <a:cubicBezTo>
                    <a:pt x="1307" y="335"/>
                    <a:pt x="1459" y="335"/>
                    <a:pt x="1641" y="305"/>
                  </a:cubicBezTo>
                  <a:cubicBezTo>
                    <a:pt x="1520" y="183"/>
                    <a:pt x="1368" y="122"/>
                    <a:pt x="1216" y="62"/>
                  </a:cubicBezTo>
                  <a:cubicBezTo>
                    <a:pt x="1125" y="31"/>
                    <a:pt x="1034" y="31"/>
                    <a:pt x="94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81"/>
            <p:cNvSpPr/>
            <p:nvPr/>
          </p:nvSpPr>
          <p:spPr>
            <a:xfrm>
              <a:off x="13079275" y="4792350"/>
              <a:ext cx="72000" cy="153875"/>
            </a:xfrm>
            <a:custGeom>
              <a:avLst/>
              <a:gdLst/>
              <a:ahLst/>
              <a:cxnLst/>
              <a:rect l="l" t="t" r="r" b="b"/>
              <a:pathLst>
                <a:path w="2880" h="6155" extrusionOk="0">
                  <a:moveTo>
                    <a:pt x="184" y="0"/>
                  </a:moveTo>
                  <a:cubicBezTo>
                    <a:pt x="98" y="0"/>
                    <a:pt x="0" y="103"/>
                    <a:pt x="41" y="205"/>
                  </a:cubicBezTo>
                  <a:cubicBezTo>
                    <a:pt x="801" y="1938"/>
                    <a:pt x="1531" y="3640"/>
                    <a:pt x="2291" y="5342"/>
                  </a:cubicBezTo>
                  <a:cubicBezTo>
                    <a:pt x="2382" y="5585"/>
                    <a:pt x="2473" y="5829"/>
                    <a:pt x="2595" y="6072"/>
                  </a:cubicBezTo>
                  <a:cubicBezTo>
                    <a:pt x="2614" y="6130"/>
                    <a:pt x="2652" y="6154"/>
                    <a:pt x="2693" y="6154"/>
                  </a:cubicBezTo>
                  <a:cubicBezTo>
                    <a:pt x="2780" y="6154"/>
                    <a:pt x="2879" y="6044"/>
                    <a:pt x="2838" y="5920"/>
                  </a:cubicBezTo>
                  <a:cubicBezTo>
                    <a:pt x="2108" y="4218"/>
                    <a:pt x="1348" y="2515"/>
                    <a:pt x="619" y="783"/>
                  </a:cubicBezTo>
                  <a:cubicBezTo>
                    <a:pt x="497" y="540"/>
                    <a:pt x="406" y="297"/>
                    <a:pt x="285" y="84"/>
                  </a:cubicBezTo>
                  <a:cubicBezTo>
                    <a:pt x="265" y="24"/>
                    <a:pt x="226" y="0"/>
                    <a:pt x="18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81"/>
            <p:cNvSpPr/>
            <p:nvPr/>
          </p:nvSpPr>
          <p:spPr>
            <a:xfrm>
              <a:off x="11601150" y="5039050"/>
              <a:ext cx="121425" cy="116850"/>
            </a:xfrm>
            <a:custGeom>
              <a:avLst/>
              <a:gdLst/>
              <a:ahLst/>
              <a:cxnLst/>
              <a:rect l="l" t="t" r="r" b="b"/>
              <a:pathLst>
                <a:path w="4857" h="4674" extrusionOk="0">
                  <a:moveTo>
                    <a:pt x="2142" y="0"/>
                  </a:moveTo>
                  <a:cubicBezTo>
                    <a:pt x="2133" y="0"/>
                    <a:pt x="2123" y="1"/>
                    <a:pt x="2114" y="3"/>
                  </a:cubicBezTo>
                  <a:cubicBezTo>
                    <a:pt x="1536" y="155"/>
                    <a:pt x="1445" y="3803"/>
                    <a:pt x="1445" y="3803"/>
                  </a:cubicBezTo>
                  <a:cubicBezTo>
                    <a:pt x="1445" y="3803"/>
                    <a:pt x="694" y="1355"/>
                    <a:pt x="363" y="1355"/>
                  </a:cubicBezTo>
                  <a:cubicBezTo>
                    <a:pt x="348" y="1355"/>
                    <a:pt x="334" y="1360"/>
                    <a:pt x="320" y="1371"/>
                  </a:cubicBezTo>
                  <a:cubicBezTo>
                    <a:pt x="1" y="1633"/>
                    <a:pt x="515" y="4673"/>
                    <a:pt x="2846" y="4673"/>
                  </a:cubicBezTo>
                  <a:cubicBezTo>
                    <a:pt x="2953" y="4673"/>
                    <a:pt x="3063" y="4667"/>
                    <a:pt x="3178" y="4654"/>
                  </a:cubicBezTo>
                  <a:cubicBezTo>
                    <a:pt x="3178" y="4654"/>
                    <a:pt x="4856" y="337"/>
                    <a:pt x="4224" y="337"/>
                  </a:cubicBezTo>
                  <a:cubicBezTo>
                    <a:pt x="4220" y="337"/>
                    <a:pt x="4216" y="337"/>
                    <a:pt x="4211" y="338"/>
                  </a:cubicBezTo>
                  <a:cubicBezTo>
                    <a:pt x="3573" y="398"/>
                    <a:pt x="2418" y="3468"/>
                    <a:pt x="2418" y="3468"/>
                  </a:cubicBezTo>
                  <a:cubicBezTo>
                    <a:pt x="2418" y="3468"/>
                    <a:pt x="2682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81"/>
            <p:cNvSpPr/>
            <p:nvPr/>
          </p:nvSpPr>
          <p:spPr>
            <a:xfrm>
              <a:off x="11821150" y="5193100"/>
              <a:ext cx="129650" cy="144000"/>
            </a:xfrm>
            <a:custGeom>
              <a:avLst/>
              <a:gdLst/>
              <a:ahLst/>
              <a:cxnLst/>
              <a:rect l="l" t="t" r="r" b="b"/>
              <a:pathLst>
                <a:path w="5186" h="5760" extrusionOk="0">
                  <a:moveTo>
                    <a:pt x="1773" y="0"/>
                  </a:moveTo>
                  <a:cubicBezTo>
                    <a:pt x="695" y="0"/>
                    <a:pt x="1" y="5756"/>
                    <a:pt x="1" y="5756"/>
                  </a:cubicBezTo>
                  <a:cubicBezTo>
                    <a:pt x="63" y="5759"/>
                    <a:pt x="126" y="5760"/>
                    <a:pt x="189" y="5760"/>
                  </a:cubicBezTo>
                  <a:cubicBezTo>
                    <a:pt x="2518" y="5760"/>
                    <a:pt x="5186" y="4155"/>
                    <a:pt x="4712" y="3385"/>
                  </a:cubicBezTo>
                  <a:cubicBezTo>
                    <a:pt x="4649" y="3287"/>
                    <a:pt x="4554" y="3244"/>
                    <a:pt x="4436" y="3244"/>
                  </a:cubicBezTo>
                  <a:cubicBezTo>
                    <a:pt x="3931" y="3244"/>
                    <a:pt x="3007" y="4031"/>
                    <a:pt x="2405" y="4602"/>
                  </a:cubicBezTo>
                  <a:lnTo>
                    <a:pt x="2405" y="4602"/>
                  </a:lnTo>
                  <a:cubicBezTo>
                    <a:pt x="3096" y="3878"/>
                    <a:pt x="4103" y="2684"/>
                    <a:pt x="3648" y="2291"/>
                  </a:cubicBezTo>
                  <a:cubicBezTo>
                    <a:pt x="3594" y="2242"/>
                    <a:pt x="3529" y="2219"/>
                    <a:pt x="3455" y="2219"/>
                  </a:cubicBezTo>
                  <a:cubicBezTo>
                    <a:pt x="2668" y="2219"/>
                    <a:pt x="913" y="4814"/>
                    <a:pt x="913" y="4814"/>
                  </a:cubicBezTo>
                  <a:cubicBezTo>
                    <a:pt x="913" y="4814"/>
                    <a:pt x="3010" y="285"/>
                    <a:pt x="1855" y="12"/>
                  </a:cubicBezTo>
                  <a:cubicBezTo>
                    <a:pt x="1827" y="4"/>
                    <a:pt x="1800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81"/>
            <p:cNvSpPr/>
            <p:nvPr/>
          </p:nvSpPr>
          <p:spPr>
            <a:xfrm>
              <a:off x="11275725" y="5177825"/>
              <a:ext cx="126000" cy="125500"/>
            </a:xfrm>
            <a:custGeom>
              <a:avLst/>
              <a:gdLst/>
              <a:ahLst/>
              <a:cxnLst/>
              <a:rect l="l" t="t" r="r" b="b"/>
              <a:pathLst>
                <a:path w="5040" h="5020" extrusionOk="0">
                  <a:moveTo>
                    <a:pt x="3785" y="0"/>
                  </a:moveTo>
                  <a:cubicBezTo>
                    <a:pt x="3758" y="0"/>
                    <a:pt x="3730" y="5"/>
                    <a:pt x="3702" y="15"/>
                  </a:cubicBezTo>
                  <a:cubicBezTo>
                    <a:pt x="2820" y="319"/>
                    <a:pt x="3702" y="3723"/>
                    <a:pt x="3702" y="3723"/>
                  </a:cubicBezTo>
                  <a:cubicBezTo>
                    <a:pt x="3702" y="3723"/>
                    <a:pt x="2037" y="836"/>
                    <a:pt x="1451" y="836"/>
                  </a:cubicBezTo>
                  <a:cubicBezTo>
                    <a:pt x="1403" y="836"/>
                    <a:pt x="1363" y="855"/>
                    <a:pt x="1331" y="896"/>
                  </a:cubicBezTo>
                  <a:cubicBezTo>
                    <a:pt x="1114" y="1213"/>
                    <a:pt x="1639" y="2126"/>
                    <a:pt x="2157" y="2885"/>
                  </a:cubicBezTo>
                  <a:lnTo>
                    <a:pt x="2157" y="2885"/>
                  </a:lnTo>
                  <a:cubicBezTo>
                    <a:pt x="1821" y="2527"/>
                    <a:pt x="1425" y="2225"/>
                    <a:pt x="1049" y="2225"/>
                  </a:cubicBezTo>
                  <a:cubicBezTo>
                    <a:pt x="949" y="2225"/>
                    <a:pt x="850" y="2246"/>
                    <a:pt x="753" y="2294"/>
                  </a:cubicBezTo>
                  <a:cubicBezTo>
                    <a:pt x="1" y="2647"/>
                    <a:pt x="1395" y="5019"/>
                    <a:pt x="3290" y="5019"/>
                  </a:cubicBezTo>
                  <a:cubicBezTo>
                    <a:pt x="3844" y="5019"/>
                    <a:pt x="4441" y="4816"/>
                    <a:pt x="5039" y="4300"/>
                  </a:cubicBezTo>
                  <a:cubicBezTo>
                    <a:pt x="5039" y="4300"/>
                    <a:pt x="4612" y="0"/>
                    <a:pt x="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7" name="Google Shape;4297;p81"/>
          <p:cNvGrpSpPr/>
          <p:nvPr/>
        </p:nvGrpSpPr>
        <p:grpSpPr>
          <a:xfrm>
            <a:off x="2417206" y="3144679"/>
            <a:ext cx="705684" cy="1420666"/>
            <a:chOff x="16535625" y="5728375"/>
            <a:chExt cx="943050" cy="1898525"/>
          </a:xfrm>
        </p:grpSpPr>
        <p:sp>
          <p:nvSpPr>
            <p:cNvPr id="4298" name="Google Shape;4298;p81"/>
            <p:cNvSpPr/>
            <p:nvPr/>
          </p:nvSpPr>
          <p:spPr>
            <a:xfrm>
              <a:off x="16852500" y="5728375"/>
              <a:ext cx="415675" cy="403475"/>
            </a:xfrm>
            <a:custGeom>
              <a:avLst/>
              <a:gdLst/>
              <a:ahLst/>
              <a:cxnLst/>
              <a:rect l="l" t="t" r="r" b="b"/>
              <a:pathLst>
                <a:path w="16627" h="16139" extrusionOk="0">
                  <a:moveTo>
                    <a:pt x="6499" y="1"/>
                  </a:moveTo>
                  <a:cubicBezTo>
                    <a:pt x="5720" y="1"/>
                    <a:pt x="4765" y="237"/>
                    <a:pt x="3617" y="801"/>
                  </a:cubicBezTo>
                  <a:cubicBezTo>
                    <a:pt x="0" y="2625"/>
                    <a:pt x="3982" y="7367"/>
                    <a:pt x="3982" y="7367"/>
                  </a:cubicBezTo>
                  <a:cubicBezTo>
                    <a:pt x="3982" y="7367"/>
                    <a:pt x="12645" y="15726"/>
                    <a:pt x="14104" y="16090"/>
                  </a:cubicBezTo>
                  <a:cubicBezTo>
                    <a:pt x="14223" y="16123"/>
                    <a:pt x="14344" y="16138"/>
                    <a:pt x="14467" y="16138"/>
                  </a:cubicBezTo>
                  <a:cubicBezTo>
                    <a:pt x="15250" y="16138"/>
                    <a:pt x="16075" y="15522"/>
                    <a:pt x="16627" y="14996"/>
                  </a:cubicBezTo>
                  <a:cubicBezTo>
                    <a:pt x="16475" y="14692"/>
                    <a:pt x="16353" y="14358"/>
                    <a:pt x="16292" y="14024"/>
                  </a:cubicBezTo>
                  <a:cubicBezTo>
                    <a:pt x="16110" y="12838"/>
                    <a:pt x="16596" y="11622"/>
                    <a:pt x="16505" y="10437"/>
                  </a:cubicBezTo>
                  <a:cubicBezTo>
                    <a:pt x="16383" y="8917"/>
                    <a:pt x="15320" y="7549"/>
                    <a:pt x="13952" y="6850"/>
                  </a:cubicBezTo>
                  <a:cubicBezTo>
                    <a:pt x="13435" y="6607"/>
                    <a:pt x="12857" y="6425"/>
                    <a:pt x="12310" y="6181"/>
                  </a:cubicBezTo>
                  <a:cubicBezTo>
                    <a:pt x="11672" y="5878"/>
                    <a:pt x="11095" y="5422"/>
                    <a:pt x="10608" y="4874"/>
                  </a:cubicBezTo>
                  <a:cubicBezTo>
                    <a:pt x="9757" y="4388"/>
                    <a:pt x="9392" y="3507"/>
                    <a:pt x="9240" y="2412"/>
                  </a:cubicBezTo>
                  <a:cubicBezTo>
                    <a:pt x="9053" y="1121"/>
                    <a:pt x="8195" y="1"/>
                    <a:pt x="649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81"/>
            <p:cNvSpPr/>
            <p:nvPr/>
          </p:nvSpPr>
          <p:spPr>
            <a:xfrm>
              <a:off x="17117700" y="5850225"/>
              <a:ext cx="344250" cy="264050"/>
            </a:xfrm>
            <a:custGeom>
              <a:avLst/>
              <a:gdLst/>
              <a:ahLst/>
              <a:cxnLst/>
              <a:rect l="l" t="t" r="r" b="b"/>
              <a:pathLst>
                <a:path w="13770" h="10562" extrusionOk="0">
                  <a:moveTo>
                    <a:pt x="0" y="0"/>
                  </a:moveTo>
                  <a:cubicBezTo>
                    <a:pt x="487" y="548"/>
                    <a:pt x="1064" y="1004"/>
                    <a:pt x="1702" y="1307"/>
                  </a:cubicBezTo>
                  <a:cubicBezTo>
                    <a:pt x="2249" y="1551"/>
                    <a:pt x="2797" y="1733"/>
                    <a:pt x="3344" y="1976"/>
                  </a:cubicBezTo>
                  <a:cubicBezTo>
                    <a:pt x="4712" y="2675"/>
                    <a:pt x="5775" y="4043"/>
                    <a:pt x="5897" y="5563"/>
                  </a:cubicBezTo>
                  <a:cubicBezTo>
                    <a:pt x="5988" y="6748"/>
                    <a:pt x="5502" y="7964"/>
                    <a:pt x="5684" y="9150"/>
                  </a:cubicBezTo>
                  <a:cubicBezTo>
                    <a:pt x="5745" y="9484"/>
                    <a:pt x="5867" y="9818"/>
                    <a:pt x="6019" y="10122"/>
                  </a:cubicBezTo>
                  <a:cubicBezTo>
                    <a:pt x="6444" y="9727"/>
                    <a:pt x="6718" y="9393"/>
                    <a:pt x="6718" y="9393"/>
                  </a:cubicBezTo>
                  <a:cubicBezTo>
                    <a:pt x="6718" y="9393"/>
                    <a:pt x="8752" y="10561"/>
                    <a:pt x="10026" y="10561"/>
                  </a:cubicBezTo>
                  <a:cubicBezTo>
                    <a:pt x="10262" y="10561"/>
                    <a:pt x="10472" y="10521"/>
                    <a:pt x="10639" y="10426"/>
                  </a:cubicBezTo>
                  <a:cubicBezTo>
                    <a:pt x="11733" y="9849"/>
                    <a:pt x="10365" y="8147"/>
                    <a:pt x="10365" y="8146"/>
                  </a:cubicBezTo>
                  <a:lnTo>
                    <a:pt x="10365" y="8146"/>
                  </a:lnTo>
                  <a:cubicBezTo>
                    <a:pt x="10365" y="8147"/>
                    <a:pt x="10919" y="8292"/>
                    <a:pt x="11528" y="8292"/>
                  </a:cubicBezTo>
                  <a:cubicBezTo>
                    <a:pt x="12195" y="8292"/>
                    <a:pt x="12927" y="8117"/>
                    <a:pt x="13070" y="7387"/>
                  </a:cubicBezTo>
                  <a:cubicBezTo>
                    <a:pt x="13333" y="6047"/>
                    <a:pt x="11082" y="6019"/>
                    <a:pt x="10894" y="6019"/>
                  </a:cubicBezTo>
                  <a:cubicBezTo>
                    <a:pt x="10886" y="6019"/>
                    <a:pt x="10882" y="6019"/>
                    <a:pt x="10882" y="6019"/>
                  </a:cubicBezTo>
                  <a:cubicBezTo>
                    <a:pt x="10882" y="6019"/>
                    <a:pt x="13769" y="4256"/>
                    <a:pt x="12462" y="2189"/>
                  </a:cubicBezTo>
                  <a:cubicBezTo>
                    <a:pt x="12054" y="1533"/>
                    <a:pt x="11515" y="1282"/>
                    <a:pt x="10922" y="1282"/>
                  </a:cubicBezTo>
                  <a:cubicBezTo>
                    <a:pt x="9618" y="1282"/>
                    <a:pt x="8055" y="2499"/>
                    <a:pt x="7052" y="3314"/>
                  </a:cubicBezTo>
                  <a:cubicBezTo>
                    <a:pt x="6944" y="1479"/>
                    <a:pt x="5807" y="244"/>
                    <a:pt x="3534" y="244"/>
                  </a:cubicBezTo>
                  <a:cubicBezTo>
                    <a:pt x="3246" y="244"/>
                    <a:pt x="2939" y="263"/>
                    <a:pt x="2614" y="304"/>
                  </a:cubicBezTo>
                  <a:cubicBezTo>
                    <a:pt x="2274" y="348"/>
                    <a:pt x="1964" y="369"/>
                    <a:pt x="1680" y="369"/>
                  </a:cubicBezTo>
                  <a:cubicBezTo>
                    <a:pt x="975" y="369"/>
                    <a:pt x="434" y="239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81"/>
            <p:cNvSpPr/>
            <p:nvPr/>
          </p:nvSpPr>
          <p:spPr>
            <a:xfrm>
              <a:off x="16624525" y="6848725"/>
              <a:ext cx="809300" cy="259900"/>
            </a:xfrm>
            <a:custGeom>
              <a:avLst/>
              <a:gdLst/>
              <a:ahLst/>
              <a:cxnLst/>
              <a:rect l="l" t="t" r="r" b="b"/>
              <a:pathLst>
                <a:path w="32372" h="10396" extrusionOk="0">
                  <a:moveTo>
                    <a:pt x="13952" y="0"/>
                  </a:moveTo>
                  <a:lnTo>
                    <a:pt x="0" y="4620"/>
                  </a:lnTo>
                  <a:cubicBezTo>
                    <a:pt x="485" y="4620"/>
                    <a:pt x="3324" y="7467"/>
                    <a:pt x="9092" y="7467"/>
                  </a:cubicBezTo>
                  <a:cubicBezTo>
                    <a:pt x="10197" y="7467"/>
                    <a:pt x="11411" y="7362"/>
                    <a:pt x="12736" y="7113"/>
                  </a:cubicBezTo>
                  <a:cubicBezTo>
                    <a:pt x="13980" y="6880"/>
                    <a:pt x="15165" y="6781"/>
                    <a:pt x="16280" y="6781"/>
                  </a:cubicBezTo>
                  <a:cubicBezTo>
                    <a:pt x="22577" y="6781"/>
                    <a:pt x="26657" y="9940"/>
                    <a:pt x="26657" y="9940"/>
                  </a:cubicBezTo>
                  <a:lnTo>
                    <a:pt x="28147" y="10396"/>
                  </a:lnTo>
                  <a:lnTo>
                    <a:pt x="30183" y="10396"/>
                  </a:lnTo>
                  <a:lnTo>
                    <a:pt x="31399" y="9727"/>
                  </a:lnTo>
                  <a:lnTo>
                    <a:pt x="32372" y="8785"/>
                  </a:lnTo>
                  <a:lnTo>
                    <a:pt x="23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81"/>
            <p:cNvSpPr/>
            <p:nvPr/>
          </p:nvSpPr>
          <p:spPr>
            <a:xfrm>
              <a:off x="16749150" y="7160275"/>
              <a:ext cx="172450" cy="238725"/>
            </a:xfrm>
            <a:custGeom>
              <a:avLst/>
              <a:gdLst/>
              <a:ahLst/>
              <a:cxnLst/>
              <a:rect l="l" t="t" r="r" b="b"/>
              <a:pathLst>
                <a:path w="6898" h="9549" extrusionOk="0">
                  <a:moveTo>
                    <a:pt x="6687" y="0"/>
                  </a:moveTo>
                  <a:cubicBezTo>
                    <a:pt x="6414" y="61"/>
                    <a:pt x="6140" y="152"/>
                    <a:pt x="5867" y="304"/>
                  </a:cubicBezTo>
                  <a:cubicBezTo>
                    <a:pt x="5563" y="487"/>
                    <a:pt x="5289" y="730"/>
                    <a:pt x="5076" y="1003"/>
                  </a:cubicBezTo>
                  <a:cubicBezTo>
                    <a:pt x="4803" y="1429"/>
                    <a:pt x="4681" y="1915"/>
                    <a:pt x="4529" y="2402"/>
                  </a:cubicBezTo>
                  <a:cubicBezTo>
                    <a:pt x="4225" y="3374"/>
                    <a:pt x="3739" y="4256"/>
                    <a:pt x="3253" y="5137"/>
                  </a:cubicBezTo>
                  <a:cubicBezTo>
                    <a:pt x="3009" y="5593"/>
                    <a:pt x="2766" y="6080"/>
                    <a:pt x="2371" y="6444"/>
                  </a:cubicBezTo>
                  <a:cubicBezTo>
                    <a:pt x="1924" y="6892"/>
                    <a:pt x="1272" y="7116"/>
                    <a:pt x="634" y="7116"/>
                  </a:cubicBezTo>
                  <a:cubicBezTo>
                    <a:pt x="492" y="7116"/>
                    <a:pt x="351" y="7105"/>
                    <a:pt x="213" y="7083"/>
                  </a:cubicBezTo>
                  <a:lnTo>
                    <a:pt x="213" y="7083"/>
                  </a:lnTo>
                  <a:cubicBezTo>
                    <a:pt x="0" y="8633"/>
                    <a:pt x="335" y="9453"/>
                    <a:pt x="1186" y="9545"/>
                  </a:cubicBezTo>
                  <a:cubicBezTo>
                    <a:pt x="1205" y="9547"/>
                    <a:pt x="1225" y="9548"/>
                    <a:pt x="1245" y="9548"/>
                  </a:cubicBezTo>
                  <a:cubicBezTo>
                    <a:pt x="2756" y="9548"/>
                    <a:pt x="6897" y="2880"/>
                    <a:pt x="6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81"/>
            <p:cNvSpPr/>
            <p:nvPr/>
          </p:nvSpPr>
          <p:spPr>
            <a:xfrm>
              <a:off x="16686075" y="6863375"/>
              <a:ext cx="269775" cy="474800"/>
            </a:xfrm>
            <a:custGeom>
              <a:avLst/>
              <a:gdLst/>
              <a:ahLst/>
              <a:cxnLst/>
              <a:rect l="l" t="t" r="r" b="b"/>
              <a:pathLst>
                <a:path w="10791" h="18992" extrusionOk="0">
                  <a:moveTo>
                    <a:pt x="8912" y="0"/>
                  </a:moveTo>
                  <a:cubicBezTo>
                    <a:pt x="6740" y="0"/>
                    <a:pt x="2645" y="1876"/>
                    <a:pt x="2645" y="1876"/>
                  </a:cubicBezTo>
                  <a:cubicBezTo>
                    <a:pt x="2462" y="1876"/>
                    <a:pt x="0" y="8320"/>
                    <a:pt x="4529" y="13427"/>
                  </a:cubicBezTo>
                  <a:cubicBezTo>
                    <a:pt x="3496" y="15828"/>
                    <a:pt x="2918" y="17652"/>
                    <a:pt x="2736" y="18959"/>
                  </a:cubicBezTo>
                  <a:cubicBezTo>
                    <a:pt x="2874" y="18981"/>
                    <a:pt x="3015" y="18992"/>
                    <a:pt x="3157" y="18992"/>
                  </a:cubicBezTo>
                  <a:cubicBezTo>
                    <a:pt x="3795" y="18992"/>
                    <a:pt x="4447" y="18768"/>
                    <a:pt x="4894" y="18320"/>
                  </a:cubicBezTo>
                  <a:cubicBezTo>
                    <a:pt x="5289" y="17956"/>
                    <a:pt x="5532" y="17469"/>
                    <a:pt x="5776" y="17013"/>
                  </a:cubicBezTo>
                  <a:cubicBezTo>
                    <a:pt x="6262" y="16132"/>
                    <a:pt x="6748" y="15250"/>
                    <a:pt x="7052" y="14278"/>
                  </a:cubicBezTo>
                  <a:cubicBezTo>
                    <a:pt x="7204" y="13791"/>
                    <a:pt x="7326" y="13305"/>
                    <a:pt x="7599" y="12879"/>
                  </a:cubicBezTo>
                  <a:cubicBezTo>
                    <a:pt x="7812" y="12606"/>
                    <a:pt x="8086" y="12363"/>
                    <a:pt x="8390" y="12180"/>
                  </a:cubicBezTo>
                  <a:cubicBezTo>
                    <a:pt x="8633" y="12028"/>
                    <a:pt x="8937" y="11937"/>
                    <a:pt x="9210" y="11876"/>
                  </a:cubicBezTo>
                  <a:cubicBezTo>
                    <a:pt x="9180" y="11603"/>
                    <a:pt x="9150" y="11360"/>
                    <a:pt x="9028" y="11177"/>
                  </a:cubicBezTo>
                  <a:cubicBezTo>
                    <a:pt x="7843" y="8898"/>
                    <a:pt x="6171" y="6527"/>
                    <a:pt x="6171" y="6527"/>
                  </a:cubicBezTo>
                  <a:cubicBezTo>
                    <a:pt x="6171" y="6527"/>
                    <a:pt x="10791" y="2515"/>
                    <a:pt x="10183" y="600"/>
                  </a:cubicBezTo>
                  <a:cubicBezTo>
                    <a:pt x="10036" y="167"/>
                    <a:pt x="9560" y="0"/>
                    <a:pt x="891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81"/>
            <p:cNvSpPr/>
            <p:nvPr/>
          </p:nvSpPr>
          <p:spPr>
            <a:xfrm>
              <a:off x="16552325" y="5874400"/>
              <a:ext cx="406575" cy="467500"/>
            </a:xfrm>
            <a:custGeom>
              <a:avLst/>
              <a:gdLst/>
              <a:ahLst/>
              <a:cxnLst/>
              <a:rect l="l" t="t" r="r" b="b"/>
              <a:pathLst>
                <a:path w="16263" h="18700" extrusionOk="0">
                  <a:moveTo>
                    <a:pt x="155" y="0"/>
                  </a:moveTo>
                  <a:cubicBezTo>
                    <a:pt x="104" y="0"/>
                    <a:pt x="52" y="2"/>
                    <a:pt x="1" y="6"/>
                  </a:cubicBezTo>
                  <a:cubicBezTo>
                    <a:pt x="1338" y="7362"/>
                    <a:pt x="12554" y="18699"/>
                    <a:pt x="12554" y="18699"/>
                  </a:cubicBezTo>
                  <a:cubicBezTo>
                    <a:pt x="12554" y="18699"/>
                    <a:pt x="15442" y="18639"/>
                    <a:pt x="16262" y="15447"/>
                  </a:cubicBezTo>
                  <a:cubicBezTo>
                    <a:pt x="10396" y="9733"/>
                    <a:pt x="5502" y="4110"/>
                    <a:pt x="5502" y="4110"/>
                  </a:cubicBezTo>
                  <a:cubicBezTo>
                    <a:pt x="5502" y="4110"/>
                    <a:pt x="2588" y="0"/>
                    <a:pt x="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81"/>
            <p:cNvSpPr/>
            <p:nvPr/>
          </p:nvSpPr>
          <p:spPr>
            <a:xfrm>
              <a:off x="16816025" y="6224125"/>
              <a:ext cx="208975" cy="181000"/>
            </a:xfrm>
            <a:custGeom>
              <a:avLst/>
              <a:gdLst/>
              <a:ahLst/>
              <a:cxnLst/>
              <a:rect l="l" t="t" r="r" b="b"/>
              <a:pathLst>
                <a:path w="8359" h="7240" extrusionOk="0">
                  <a:moveTo>
                    <a:pt x="5182" y="0"/>
                  </a:moveTo>
                  <a:cubicBezTo>
                    <a:pt x="5139" y="0"/>
                    <a:pt x="5094" y="19"/>
                    <a:pt x="5046" y="60"/>
                  </a:cubicBezTo>
                  <a:cubicBezTo>
                    <a:pt x="4590" y="394"/>
                    <a:pt x="4286" y="1215"/>
                    <a:pt x="4286" y="1215"/>
                  </a:cubicBezTo>
                  <a:cubicBezTo>
                    <a:pt x="4286" y="1215"/>
                    <a:pt x="3964" y="168"/>
                    <a:pt x="3395" y="168"/>
                  </a:cubicBezTo>
                  <a:cubicBezTo>
                    <a:pt x="3359" y="168"/>
                    <a:pt x="3321" y="172"/>
                    <a:pt x="3283" y="181"/>
                  </a:cubicBezTo>
                  <a:cubicBezTo>
                    <a:pt x="2675" y="364"/>
                    <a:pt x="3496" y="2127"/>
                    <a:pt x="3496" y="2127"/>
                  </a:cubicBezTo>
                  <a:cubicBezTo>
                    <a:pt x="3496" y="2127"/>
                    <a:pt x="2650" y="1028"/>
                    <a:pt x="2207" y="1028"/>
                  </a:cubicBezTo>
                  <a:cubicBezTo>
                    <a:pt x="2190" y="1028"/>
                    <a:pt x="2174" y="1029"/>
                    <a:pt x="2158" y="1033"/>
                  </a:cubicBezTo>
                  <a:cubicBezTo>
                    <a:pt x="1702" y="1093"/>
                    <a:pt x="2462" y="2795"/>
                    <a:pt x="2462" y="2795"/>
                  </a:cubicBezTo>
                  <a:cubicBezTo>
                    <a:pt x="2462" y="2795"/>
                    <a:pt x="1715" y="2134"/>
                    <a:pt x="1187" y="2134"/>
                  </a:cubicBezTo>
                  <a:cubicBezTo>
                    <a:pt x="1085" y="2134"/>
                    <a:pt x="991" y="2159"/>
                    <a:pt x="912" y="2218"/>
                  </a:cubicBezTo>
                  <a:cubicBezTo>
                    <a:pt x="426" y="2552"/>
                    <a:pt x="1854" y="3799"/>
                    <a:pt x="1854" y="3799"/>
                  </a:cubicBezTo>
                  <a:cubicBezTo>
                    <a:pt x="1854" y="3799"/>
                    <a:pt x="1243" y="3654"/>
                    <a:pt x="740" y="3654"/>
                  </a:cubicBezTo>
                  <a:cubicBezTo>
                    <a:pt x="410" y="3654"/>
                    <a:pt x="127" y="3716"/>
                    <a:pt x="91" y="3920"/>
                  </a:cubicBezTo>
                  <a:cubicBezTo>
                    <a:pt x="0" y="4437"/>
                    <a:pt x="547" y="5166"/>
                    <a:pt x="1398" y="5288"/>
                  </a:cubicBezTo>
                  <a:cubicBezTo>
                    <a:pt x="2051" y="6864"/>
                    <a:pt x="3404" y="7239"/>
                    <a:pt x="4545" y="7239"/>
                  </a:cubicBezTo>
                  <a:cubicBezTo>
                    <a:pt x="5582" y="7239"/>
                    <a:pt x="6444" y="6929"/>
                    <a:pt x="6444" y="6929"/>
                  </a:cubicBezTo>
                  <a:cubicBezTo>
                    <a:pt x="6444" y="6929"/>
                    <a:pt x="8359" y="6017"/>
                    <a:pt x="7812" y="3829"/>
                  </a:cubicBezTo>
                  <a:cubicBezTo>
                    <a:pt x="7265" y="1640"/>
                    <a:pt x="5684" y="1124"/>
                    <a:pt x="5684" y="1124"/>
                  </a:cubicBezTo>
                  <a:cubicBezTo>
                    <a:pt x="5684" y="1124"/>
                    <a:pt x="5517" y="0"/>
                    <a:pt x="5182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81"/>
            <p:cNvSpPr/>
            <p:nvPr/>
          </p:nvSpPr>
          <p:spPr>
            <a:xfrm>
              <a:off x="16535625" y="5778300"/>
              <a:ext cx="222650" cy="248750"/>
            </a:xfrm>
            <a:custGeom>
              <a:avLst/>
              <a:gdLst/>
              <a:ahLst/>
              <a:cxnLst/>
              <a:rect l="l" t="t" r="r" b="b"/>
              <a:pathLst>
                <a:path w="8906" h="9950" extrusionOk="0">
                  <a:moveTo>
                    <a:pt x="4711" y="1"/>
                  </a:moveTo>
                  <a:cubicBezTo>
                    <a:pt x="4671" y="1"/>
                    <a:pt x="4630" y="7"/>
                    <a:pt x="4590" y="20"/>
                  </a:cubicBezTo>
                  <a:cubicBezTo>
                    <a:pt x="3504" y="412"/>
                    <a:pt x="4813" y="2991"/>
                    <a:pt x="4833" y="3029"/>
                  </a:cubicBezTo>
                  <a:lnTo>
                    <a:pt x="4833" y="3029"/>
                  </a:lnTo>
                  <a:cubicBezTo>
                    <a:pt x="4812" y="2989"/>
                    <a:pt x="3368" y="169"/>
                    <a:pt x="2241" y="169"/>
                  </a:cubicBezTo>
                  <a:cubicBezTo>
                    <a:pt x="2172" y="169"/>
                    <a:pt x="2103" y="180"/>
                    <a:pt x="2037" y="203"/>
                  </a:cubicBezTo>
                  <a:cubicBezTo>
                    <a:pt x="851" y="628"/>
                    <a:pt x="2766" y="4367"/>
                    <a:pt x="2766" y="4367"/>
                  </a:cubicBezTo>
                  <a:cubicBezTo>
                    <a:pt x="2766" y="4367"/>
                    <a:pt x="1748" y="3155"/>
                    <a:pt x="989" y="3155"/>
                  </a:cubicBezTo>
                  <a:cubicBezTo>
                    <a:pt x="898" y="3155"/>
                    <a:pt x="811" y="3173"/>
                    <a:pt x="730" y="3212"/>
                  </a:cubicBezTo>
                  <a:cubicBezTo>
                    <a:pt x="0" y="3577"/>
                    <a:pt x="2857" y="9139"/>
                    <a:pt x="4134" y="9838"/>
                  </a:cubicBezTo>
                  <a:cubicBezTo>
                    <a:pt x="4285" y="9915"/>
                    <a:pt x="4429" y="9950"/>
                    <a:pt x="4564" y="9950"/>
                  </a:cubicBezTo>
                  <a:cubicBezTo>
                    <a:pt x="5600" y="9950"/>
                    <a:pt x="6170" y="7954"/>
                    <a:pt x="6170" y="7954"/>
                  </a:cubicBezTo>
                  <a:cubicBezTo>
                    <a:pt x="6170" y="7954"/>
                    <a:pt x="8906" y="3637"/>
                    <a:pt x="8298" y="2634"/>
                  </a:cubicBezTo>
                  <a:cubicBezTo>
                    <a:pt x="8205" y="2493"/>
                    <a:pt x="8104" y="2432"/>
                    <a:pt x="7999" y="2432"/>
                  </a:cubicBezTo>
                  <a:cubicBezTo>
                    <a:pt x="7381" y="2432"/>
                    <a:pt x="6626" y="4519"/>
                    <a:pt x="6626" y="4519"/>
                  </a:cubicBezTo>
                  <a:cubicBezTo>
                    <a:pt x="6626" y="4519"/>
                    <a:pt x="5779" y="1"/>
                    <a:pt x="471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81"/>
            <p:cNvSpPr/>
            <p:nvPr/>
          </p:nvSpPr>
          <p:spPr>
            <a:xfrm>
              <a:off x="16586525" y="5783350"/>
              <a:ext cx="52450" cy="101100"/>
            </a:xfrm>
            <a:custGeom>
              <a:avLst/>
              <a:gdLst/>
              <a:ahLst/>
              <a:cxnLst/>
              <a:rect l="l" t="t" r="r" b="b"/>
              <a:pathLst>
                <a:path w="2098" h="4044" extrusionOk="0">
                  <a:moveTo>
                    <a:pt x="1" y="1"/>
                  </a:moveTo>
                  <a:lnTo>
                    <a:pt x="2098" y="4043"/>
                  </a:lnTo>
                  <a:cubicBezTo>
                    <a:pt x="1946" y="3071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81"/>
            <p:cNvSpPr/>
            <p:nvPr/>
          </p:nvSpPr>
          <p:spPr>
            <a:xfrm>
              <a:off x="16890475" y="6246900"/>
              <a:ext cx="374525" cy="384625"/>
            </a:xfrm>
            <a:custGeom>
              <a:avLst/>
              <a:gdLst/>
              <a:ahLst/>
              <a:cxnLst/>
              <a:rect l="l" t="t" r="r" b="b"/>
              <a:pathLst>
                <a:path w="14981" h="15385" extrusionOk="0">
                  <a:moveTo>
                    <a:pt x="8234" y="0"/>
                  </a:moveTo>
                  <a:cubicBezTo>
                    <a:pt x="7905" y="0"/>
                    <a:pt x="7572" y="21"/>
                    <a:pt x="7235" y="61"/>
                  </a:cubicBezTo>
                  <a:cubicBezTo>
                    <a:pt x="3436" y="547"/>
                    <a:pt x="3192" y="1398"/>
                    <a:pt x="3192" y="1398"/>
                  </a:cubicBezTo>
                  <a:cubicBezTo>
                    <a:pt x="3192" y="1398"/>
                    <a:pt x="1" y="6231"/>
                    <a:pt x="2098" y="10821"/>
                  </a:cubicBezTo>
                  <a:cubicBezTo>
                    <a:pt x="4226" y="15380"/>
                    <a:pt x="7478" y="15259"/>
                    <a:pt x="9302" y="15380"/>
                  </a:cubicBezTo>
                  <a:cubicBezTo>
                    <a:pt x="9342" y="15383"/>
                    <a:pt x="9383" y="15384"/>
                    <a:pt x="9425" y="15384"/>
                  </a:cubicBezTo>
                  <a:cubicBezTo>
                    <a:pt x="11293" y="15384"/>
                    <a:pt x="14981" y="12735"/>
                    <a:pt x="14743" y="7295"/>
                  </a:cubicBezTo>
                  <a:cubicBezTo>
                    <a:pt x="14549" y="2194"/>
                    <a:pt x="11649" y="0"/>
                    <a:pt x="8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81"/>
            <p:cNvSpPr/>
            <p:nvPr/>
          </p:nvSpPr>
          <p:spPr>
            <a:xfrm>
              <a:off x="16956600" y="6248750"/>
              <a:ext cx="180875" cy="101750"/>
            </a:xfrm>
            <a:custGeom>
              <a:avLst/>
              <a:gdLst/>
              <a:ahLst/>
              <a:cxnLst/>
              <a:rect l="l" t="t" r="r" b="b"/>
              <a:pathLst>
                <a:path w="7235" h="4070" extrusionOk="0">
                  <a:moveTo>
                    <a:pt x="4938" y="1"/>
                  </a:moveTo>
                  <a:cubicBezTo>
                    <a:pt x="3328" y="1"/>
                    <a:pt x="1064" y="503"/>
                    <a:pt x="1064" y="503"/>
                  </a:cubicBezTo>
                  <a:cubicBezTo>
                    <a:pt x="1064" y="503"/>
                    <a:pt x="0" y="1507"/>
                    <a:pt x="487" y="2844"/>
                  </a:cubicBezTo>
                  <a:cubicBezTo>
                    <a:pt x="626" y="3226"/>
                    <a:pt x="871" y="3363"/>
                    <a:pt x="1151" y="3363"/>
                  </a:cubicBezTo>
                  <a:cubicBezTo>
                    <a:pt x="1851" y="3363"/>
                    <a:pt x="2766" y="2510"/>
                    <a:pt x="2766" y="2510"/>
                  </a:cubicBezTo>
                  <a:cubicBezTo>
                    <a:pt x="2766" y="2510"/>
                    <a:pt x="2766" y="4069"/>
                    <a:pt x="3860" y="4069"/>
                  </a:cubicBezTo>
                  <a:cubicBezTo>
                    <a:pt x="3908" y="4069"/>
                    <a:pt x="3959" y="4066"/>
                    <a:pt x="4013" y="4060"/>
                  </a:cubicBezTo>
                  <a:cubicBezTo>
                    <a:pt x="6110" y="3786"/>
                    <a:pt x="7234" y="1081"/>
                    <a:pt x="6353" y="291"/>
                  </a:cubicBezTo>
                  <a:cubicBezTo>
                    <a:pt x="6097" y="77"/>
                    <a:pt x="5567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81"/>
            <p:cNvSpPr/>
            <p:nvPr/>
          </p:nvSpPr>
          <p:spPr>
            <a:xfrm>
              <a:off x="17025750" y="6834375"/>
              <a:ext cx="319925" cy="729425"/>
            </a:xfrm>
            <a:custGeom>
              <a:avLst/>
              <a:gdLst/>
              <a:ahLst/>
              <a:cxnLst/>
              <a:rect l="l" t="t" r="r" b="b"/>
              <a:pathLst>
                <a:path w="12797" h="29177" extrusionOk="0">
                  <a:moveTo>
                    <a:pt x="6187" y="1"/>
                  </a:moveTo>
                  <a:cubicBezTo>
                    <a:pt x="3589" y="1"/>
                    <a:pt x="1247" y="1517"/>
                    <a:pt x="1247" y="1517"/>
                  </a:cubicBezTo>
                  <a:cubicBezTo>
                    <a:pt x="821" y="3735"/>
                    <a:pt x="2280" y="10118"/>
                    <a:pt x="4620" y="13036"/>
                  </a:cubicBezTo>
                  <a:cubicBezTo>
                    <a:pt x="1429" y="13979"/>
                    <a:pt x="0" y="19906"/>
                    <a:pt x="0" y="22337"/>
                  </a:cubicBezTo>
                  <a:cubicBezTo>
                    <a:pt x="882" y="22763"/>
                    <a:pt x="1581" y="23553"/>
                    <a:pt x="1915" y="24465"/>
                  </a:cubicBezTo>
                  <a:cubicBezTo>
                    <a:pt x="2098" y="25043"/>
                    <a:pt x="2158" y="25620"/>
                    <a:pt x="2310" y="26198"/>
                  </a:cubicBezTo>
                  <a:cubicBezTo>
                    <a:pt x="2614" y="27414"/>
                    <a:pt x="3405" y="28447"/>
                    <a:pt x="4438" y="29176"/>
                  </a:cubicBezTo>
                  <a:cubicBezTo>
                    <a:pt x="4529" y="27718"/>
                    <a:pt x="4377" y="25772"/>
                    <a:pt x="3891" y="23796"/>
                  </a:cubicBezTo>
                  <a:cubicBezTo>
                    <a:pt x="9727" y="18781"/>
                    <a:pt x="12797" y="3431"/>
                    <a:pt x="9362" y="969"/>
                  </a:cubicBezTo>
                  <a:cubicBezTo>
                    <a:pt x="8356" y="255"/>
                    <a:pt x="7250" y="1"/>
                    <a:pt x="618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81"/>
            <p:cNvSpPr/>
            <p:nvPr/>
          </p:nvSpPr>
          <p:spPr>
            <a:xfrm>
              <a:off x="17002325" y="7392800"/>
              <a:ext cx="134375" cy="234100"/>
            </a:xfrm>
            <a:custGeom>
              <a:avLst/>
              <a:gdLst/>
              <a:ahLst/>
              <a:cxnLst/>
              <a:rect l="l" t="t" r="r" b="b"/>
              <a:pathLst>
                <a:path w="5375" h="9364" extrusionOk="0">
                  <a:moveTo>
                    <a:pt x="937" y="0"/>
                  </a:moveTo>
                  <a:lnTo>
                    <a:pt x="937" y="0"/>
                  </a:lnTo>
                  <a:cubicBezTo>
                    <a:pt x="1" y="2236"/>
                    <a:pt x="3297" y="9363"/>
                    <a:pt x="4352" y="9363"/>
                  </a:cubicBezTo>
                  <a:cubicBezTo>
                    <a:pt x="4359" y="9363"/>
                    <a:pt x="4366" y="9363"/>
                    <a:pt x="4372" y="9362"/>
                  </a:cubicBezTo>
                  <a:cubicBezTo>
                    <a:pt x="4919" y="9332"/>
                    <a:pt x="5254" y="8329"/>
                    <a:pt x="5375" y="6839"/>
                  </a:cubicBezTo>
                  <a:cubicBezTo>
                    <a:pt x="4342" y="6110"/>
                    <a:pt x="3582" y="5077"/>
                    <a:pt x="3247" y="3861"/>
                  </a:cubicBezTo>
                  <a:cubicBezTo>
                    <a:pt x="3095" y="3283"/>
                    <a:pt x="3035" y="2706"/>
                    <a:pt x="2852" y="2128"/>
                  </a:cubicBezTo>
                  <a:cubicBezTo>
                    <a:pt x="2518" y="1216"/>
                    <a:pt x="1819" y="426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81"/>
            <p:cNvSpPr/>
            <p:nvPr/>
          </p:nvSpPr>
          <p:spPr>
            <a:xfrm>
              <a:off x="16810700" y="5858000"/>
              <a:ext cx="312325" cy="462200"/>
            </a:xfrm>
            <a:custGeom>
              <a:avLst/>
              <a:gdLst/>
              <a:ahLst/>
              <a:cxnLst/>
              <a:rect l="l" t="t" r="r" b="b"/>
              <a:pathLst>
                <a:path w="12493" h="18488" extrusionOk="0">
                  <a:moveTo>
                    <a:pt x="7994" y="0"/>
                  </a:moveTo>
                  <a:cubicBezTo>
                    <a:pt x="7133" y="0"/>
                    <a:pt x="6253" y="171"/>
                    <a:pt x="5441" y="632"/>
                  </a:cubicBezTo>
                  <a:cubicBezTo>
                    <a:pt x="2219" y="2425"/>
                    <a:pt x="0" y="9507"/>
                    <a:pt x="1885" y="11605"/>
                  </a:cubicBezTo>
                  <a:cubicBezTo>
                    <a:pt x="3739" y="13702"/>
                    <a:pt x="6870" y="14067"/>
                    <a:pt x="6870" y="14067"/>
                  </a:cubicBezTo>
                  <a:lnTo>
                    <a:pt x="6900" y="17440"/>
                  </a:lnTo>
                  <a:cubicBezTo>
                    <a:pt x="6900" y="17440"/>
                    <a:pt x="7598" y="18487"/>
                    <a:pt x="8969" y="18487"/>
                  </a:cubicBezTo>
                  <a:cubicBezTo>
                    <a:pt x="9057" y="18487"/>
                    <a:pt x="9147" y="18483"/>
                    <a:pt x="9241" y="18474"/>
                  </a:cubicBezTo>
                  <a:cubicBezTo>
                    <a:pt x="9788" y="18413"/>
                    <a:pt x="10335" y="18048"/>
                    <a:pt x="10821" y="17592"/>
                  </a:cubicBezTo>
                  <a:cubicBezTo>
                    <a:pt x="7265" y="15009"/>
                    <a:pt x="10973" y="11757"/>
                    <a:pt x="12493" y="8930"/>
                  </a:cubicBezTo>
                  <a:cubicBezTo>
                    <a:pt x="9818" y="6984"/>
                    <a:pt x="11004" y="2243"/>
                    <a:pt x="11460" y="753"/>
                  </a:cubicBezTo>
                  <a:cubicBezTo>
                    <a:pt x="10546" y="388"/>
                    <a:pt x="9292" y="0"/>
                    <a:pt x="799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81"/>
            <p:cNvSpPr/>
            <p:nvPr/>
          </p:nvSpPr>
          <p:spPr>
            <a:xfrm>
              <a:off x="16992300" y="5876825"/>
              <a:ext cx="190775" cy="421750"/>
            </a:xfrm>
            <a:custGeom>
              <a:avLst/>
              <a:gdLst/>
              <a:ahLst/>
              <a:cxnLst/>
              <a:rect l="l" t="t" r="r" b="b"/>
              <a:pathLst>
                <a:path w="7631" h="16870" extrusionOk="0">
                  <a:moveTo>
                    <a:pt x="4196" y="0"/>
                  </a:moveTo>
                  <a:lnTo>
                    <a:pt x="4196" y="0"/>
                  </a:lnTo>
                  <a:cubicBezTo>
                    <a:pt x="3740" y="1490"/>
                    <a:pt x="2554" y="6231"/>
                    <a:pt x="5229" y="8177"/>
                  </a:cubicBezTo>
                  <a:cubicBezTo>
                    <a:pt x="3709" y="11004"/>
                    <a:pt x="1" y="14256"/>
                    <a:pt x="3557" y="16870"/>
                  </a:cubicBezTo>
                  <a:cubicBezTo>
                    <a:pt x="4347" y="16110"/>
                    <a:pt x="4925" y="15168"/>
                    <a:pt x="4925" y="15168"/>
                  </a:cubicBezTo>
                  <a:lnTo>
                    <a:pt x="4347" y="14833"/>
                  </a:lnTo>
                  <a:lnTo>
                    <a:pt x="4530" y="13526"/>
                  </a:lnTo>
                  <a:lnTo>
                    <a:pt x="7630" y="8937"/>
                  </a:lnTo>
                  <a:cubicBezTo>
                    <a:pt x="3496" y="6201"/>
                    <a:pt x="4074" y="2037"/>
                    <a:pt x="4621" y="183"/>
                  </a:cubicBezTo>
                  <a:cubicBezTo>
                    <a:pt x="4499" y="122"/>
                    <a:pt x="4347" y="61"/>
                    <a:pt x="419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81"/>
            <p:cNvSpPr/>
            <p:nvPr/>
          </p:nvSpPr>
          <p:spPr>
            <a:xfrm>
              <a:off x="16602475" y="6558450"/>
              <a:ext cx="723450" cy="467875"/>
            </a:xfrm>
            <a:custGeom>
              <a:avLst/>
              <a:gdLst/>
              <a:ahLst/>
              <a:cxnLst/>
              <a:rect l="l" t="t" r="r" b="b"/>
              <a:pathLst>
                <a:path w="28938" h="18715" extrusionOk="0">
                  <a:moveTo>
                    <a:pt x="16445" y="0"/>
                  </a:moveTo>
                  <a:cubicBezTo>
                    <a:pt x="16445" y="0"/>
                    <a:pt x="1156" y="7265"/>
                    <a:pt x="1" y="9727"/>
                  </a:cubicBezTo>
                  <a:cubicBezTo>
                    <a:pt x="2615" y="12219"/>
                    <a:pt x="3314" y="12554"/>
                    <a:pt x="3314" y="12554"/>
                  </a:cubicBezTo>
                  <a:lnTo>
                    <a:pt x="913" y="16231"/>
                  </a:lnTo>
                  <a:cubicBezTo>
                    <a:pt x="913" y="16231"/>
                    <a:pt x="1810" y="18715"/>
                    <a:pt x="5279" y="18715"/>
                  </a:cubicBezTo>
                  <a:cubicBezTo>
                    <a:pt x="6588" y="18715"/>
                    <a:pt x="8264" y="18361"/>
                    <a:pt x="10396" y="17386"/>
                  </a:cubicBezTo>
                  <a:cubicBezTo>
                    <a:pt x="15526" y="15033"/>
                    <a:pt x="20323" y="12746"/>
                    <a:pt x="23677" y="12746"/>
                  </a:cubicBezTo>
                  <a:cubicBezTo>
                    <a:pt x="25390" y="12746"/>
                    <a:pt x="26727" y="13343"/>
                    <a:pt x="27539" y="14833"/>
                  </a:cubicBezTo>
                  <a:cubicBezTo>
                    <a:pt x="28938" y="9362"/>
                    <a:pt x="23223" y="912"/>
                    <a:pt x="23223" y="912"/>
                  </a:cubicBezTo>
                  <a:lnTo>
                    <a:pt x="16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81"/>
            <p:cNvSpPr/>
            <p:nvPr/>
          </p:nvSpPr>
          <p:spPr>
            <a:xfrm>
              <a:off x="16891250" y="5974975"/>
              <a:ext cx="56425" cy="62775"/>
            </a:xfrm>
            <a:custGeom>
              <a:avLst/>
              <a:gdLst/>
              <a:ahLst/>
              <a:cxnLst/>
              <a:rect l="l" t="t" r="r" b="b"/>
              <a:pathLst>
                <a:path w="2257" h="2511" extrusionOk="0">
                  <a:moveTo>
                    <a:pt x="2066" y="1"/>
                  </a:moveTo>
                  <a:cubicBezTo>
                    <a:pt x="2045" y="1"/>
                    <a:pt x="2024" y="8"/>
                    <a:pt x="2006" y="26"/>
                  </a:cubicBezTo>
                  <a:cubicBezTo>
                    <a:pt x="1368" y="603"/>
                    <a:pt x="730" y="1150"/>
                    <a:pt x="61" y="1728"/>
                  </a:cubicBezTo>
                  <a:cubicBezTo>
                    <a:pt x="0" y="1789"/>
                    <a:pt x="31" y="1880"/>
                    <a:pt x="91" y="1910"/>
                  </a:cubicBezTo>
                  <a:lnTo>
                    <a:pt x="1064" y="2488"/>
                  </a:lnTo>
                  <a:cubicBezTo>
                    <a:pt x="1085" y="2503"/>
                    <a:pt x="1106" y="2510"/>
                    <a:pt x="1125" y="2510"/>
                  </a:cubicBezTo>
                  <a:cubicBezTo>
                    <a:pt x="1220" y="2510"/>
                    <a:pt x="1287" y="2351"/>
                    <a:pt x="1186" y="2275"/>
                  </a:cubicBezTo>
                  <a:lnTo>
                    <a:pt x="373" y="1793"/>
                  </a:lnTo>
                  <a:lnTo>
                    <a:pt x="373" y="1793"/>
                  </a:lnTo>
                  <a:cubicBezTo>
                    <a:pt x="968" y="1255"/>
                    <a:pt x="1563" y="718"/>
                    <a:pt x="2158" y="208"/>
                  </a:cubicBezTo>
                  <a:cubicBezTo>
                    <a:pt x="2257" y="134"/>
                    <a:pt x="2156" y="1"/>
                    <a:pt x="206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81"/>
            <p:cNvSpPr/>
            <p:nvPr/>
          </p:nvSpPr>
          <p:spPr>
            <a:xfrm>
              <a:off x="16952800" y="6023475"/>
              <a:ext cx="107925" cy="76025"/>
            </a:xfrm>
            <a:custGeom>
              <a:avLst/>
              <a:gdLst/>
              <a:ahLst/>
              <a:cxnLst/>
              <a:rect l="l" t="t" r="r" b="b"/>
              <a:pathLst>
                <a:path w="4317" h="3041" extrusionOk="0">
                  <a:moveTo>
                    <a:pt x="3382" y="1"/>
                  </a:moveTo>
                  <a:cubicBezTo>
                    <a:pt x="2960" y="1"/>
                    <a:pt x="2538" y="411"/>
                    <a:pt x="2219" y="821"/>
                  </a:cubicBezTo>
                  <a:cubicBezTo>
                    <a:pt x="2059" y="1003"/>
                    <a:pt x="1827" y="1046"/>
                    <a:pt x="1576" y="1046"/>
                  </a:cubicBezTo>
                  <a:cubicBezTo>
                    <a:pt x="1356" y="1046"/>
                    <a:pt x="1121" y="1013"/>
                    <a:pt x="908" y="1013"/>
                  </a:cubicBezTo>
                  <a:cubicBezTo>
                    <a:pt x="675" y="1013"/>
                    <a:pt x="468" y="1052"/>
                    <a:pt x="335" y="1216"/>
                  </a:cubicBezTo>
                  <a:cubicBezTo>
                    <a:pt x="0" y="1642"/>
                    <a:pt x="578" y="2888"/>
                    <a:pt x="1854" y="3040"/>
                  </a:cubicBezTo>
                  <a:cubicBezTo>
                    <a:pt x="1854" y="2979"/>
                    <a:pt x="1885" y="2949"/>
                    <a:pt x="1885" y="2919"/>
                  </a:cubicBezTo>
                  <a:cubicBezTo>
                    <a:pt x="1976" y="2706"/>
                    <a:pt x="2158" y="2523"/>
                    <a:pt x="2341" y="2372"/>
                  </a:cubicBezTo>
                  <a:cubicBezTo>
                    <a:pt x="2614" y="2159"/>
                    <a:pt x="2949" y="1976"/>
                    <a:pt x="3313" y="1916"/>
                  </a:cubicBezTo>
                  <a:cubicBezTo>
                    <a:pt x="3370" y="1907"/>
                    <a:pt x="3430" y="1904"/>
                    <a:pt x="3490" y="1904"/>
                  </a:cubicBezTo>
                  <a:cubicBezTo>
                    <a:pt x="3654" y="1904"/>
                    <a:pt x="3826" y="1932"/>
                    <a:pt x="3982" y="1976"/>
                  </a:cubicBezTo>
                  <a:cubicBezTo>
                    <a:pt x="4317" y="1247"/>
                    <a:pt x="4195" y="396"/>
                    <a:pt x="3800" y="153"/>
                  </a:cubicBezTo>
                  <a:cubicBezTo>
                    <a:pt x="3663" y="46"/>
                    <a:pt x="3522" y="1"/>
                    <a:pt x="338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81"/>
            <p:cNvSpPr/>
            <p:nvPr/>
          </p:nvSpPr>
          <p:spPr>
            <a:xfrm>
              <a:off x="16999150" y="6071050"/>
              <a:ext cx="52450" cy="28175"/>
            </a:xfrm>
            <a:custGeom>
              <a:avLst/>
              <a:gdLst/>
              <a:ahLst/>
              <a:cxnLst/>
              <a:rect l="l" t="t" r="r" b="b"/>
              <a:pathLst>
                <a:path w="2098" h="1127" extrusionOk="0">
                  <a:moveTo>
                    <a:pt x="1635" y="1"/>
                  </a:moveTo>
                  <a:cubicBezTo>
                    <a:pt x="1576" y="1"/>
                    <a:pt x="1516" y="4"/>
                    <a:pt x="1459" y="13"/>
                  </a:cubicBezTo>
                  <a:cubicBezTo>
                    <a:pt x="1095" y="73"/>
                    <a:pt x="760" y="256"/>
                    <a:pt x="487" y="469"/>
                  </a:cubicBezTo>
                  <a:cubicBezTo>
                    <a:pt x="304" y="620"/>
                    <a:pt x="122" y="772"/>
                    <a:pt x="31" y="1016"/>
                  </a:cubicBezTo>
                  <a:cubicBezTo>
                    <a:pt x="31" y="1046"/>
                    <a:pt x="0" y="1076"/>
                    <a:pt x="0" y="1107"/>
                  </a:cubicBezTo>
                  <a:cubicBezTo>
                    <a:pt x="101" y="1119"/>
                    <a:pt x="202" y="1127"/>
                    <a:pt x="305" y="1127"/>
                  </a:cubicBezTo>
                  <a:cubicBezTo>
                    <a:pt x="450" y="1127"/>
                    <a:pt x="600" y="1112"/>
                    <a:pt x="760" y="1076"/>
                  </a:cubicBezTo>
                  <a:cubicBezTo>
                    <a:pt x="1459" y="955"/>
                    <a:pt x="1885" y="529"/>
                    <a:pt x="2098" y="73"/>
                  </a:cubicBezTo>
                  <a:cubicBezTo>
                    <a:pt x="1964" y="29"/>
                    <a:pt x="1798" y="1"/>
                    <a:pt x="163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81"/>
            <p:cNvSpPr/>
            <p:nvPr/>
          </p:nvSpPr>
          <p:spPr>
            <a:xfrm>
              <a:off x="17079700" y="5881375"/>
              <a:ext cx="137550" cy="218875"/>
            </a:xfrm>
            <a:custGeom>
              <a:avLst/>
              <a:gdLst/>
              <a:ahLst/>
              <a:cxnLst/>
              <a:rect l="l" t="t" r="r" b="b"/>
              <a:pathLst>
                <a:path w="5502" h="8755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578" y="1855"/>
                    <a:pt x="0" y="5989"/>
                    <a:pt x="4134" y="8755"/>
                  </a:cubicBezTo>
                  <a:lnTo>
                    <a:pt x="5502" y="6779"/>
                  </a:lnTo>
                  <a:lnTo>
                    <a:pt x="2159" y="548"/>
                  </a:lnTo>
                  <a:cubicBezTo>
                    <a:pt x="2159" y="548"/>
                    <a:pt x="1763" y="305"/>
                    <a:pt x="1125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81"/>
            <p:cNvSpPr/>
            <p:nvPr/>
          </p:nvSpPr>
          <p:spPr>
            <a:xfrm>
              <a:off x="17200525" y="5841875"/>
              <a:ext cx="182400" cy="207750"/>
            </a:xfrm>
            <a:custGeom>
              <a:avLst/>
              <a:gdLst/>
              <a:ahLst/>
              <a:cxnLst/>
              <a:rect l="l" t="t" r="r" b="b"/>
              <a:pathLst>
                <a:path w="7296" h="8310" extrusionOk="0">
                  <a:moveTo>
                    <a:pt x="4924" y="0"/>
                  </a:moveTo>
                  <a:cubicBezTo>
                    <a:pt x="4104" y="0"/>
                    <a:pt x="3617" y="4377"/>
                    <a:pt x="3617" y="4377"/>
                  </a:cubicBezTo>
                  <a:cubicBezTo>
                    <a:pt x="3617" y="4377"/>
                    <a:pt x="0" y="4651"/>
                    <a:pt x="274" y="5167"/>
                  </a:cubicBezTo>
                  <a:cubicBezTo>
                    <a:pt x="411" y="5441"/>
                    <a:pt x="1163" y="5509"/>
                    <a:pt x="1881" y="5509"/>
                  </a:cubicBezTo>
                  <a:cubicBezTo>
                    <a:pt x="2599" y="5509"/>
                    <a:pt x="3283" y="5441"/>
                    <a:pt x="3283" y="5441"/>
                  </a:cubicBezTo>
                  <a:lnTo>
                    <a:pt x="3283" y="5441"/>
                  </a:lnTo>
                  <a:cubicBezTo>
                    <a:pt x="3283" y="5441"/>
                    <a:pt x="1307" y="8085"/>
                    <a:pt x="2128" y="8298"/>
                  </a:cubicBezTo>
                  <a:cubicBezTo>
                    <a:pt x="2158" y="8306"/>
                    <a:pt x="2188" y="8310"/>
                    <a:pt x="2218" y="8310"/>
                  </a:cubicBezTo>
                  <a:cubicBezTo>
                    <a:pt x="3016" y="8310"/>
                    <a:pt x="3891" y="5684"/>
                    <a:pt x="3891" y="5684"/>
                  </a:cubicBezTo>
                  <a:cubicBezTo>
                    <a:pt x="3891" y="5684"/>
                    <a:pt x="4192" y="7984"/>
                    <a:pt x="4821" y="7984"/>
                  </a:cubicBezTo>
                  <a:cubicBezTo>
                    <a:pt x="4854" y="7984"/>
                    <a:pt x="4889" y="7978"/>
                    <a:pt x="4924" y="7964"/>
                  </a:cubicBezTo>
                  <a:cubicBezTo>
                    <a:pt x="5654" y="7690"/>
                    <a:pt x="4560" y="5441"/>
                    <a:pt x="4560" y="5441"/>
                  </a:cubicBezTo>
                  <a:lnTo>
                    <a:pt x="4560" y="5441"/>
                  </a:lnTo>
                  <a:cubicBezTo>
                    <a:pt x="4560" y="5441"/>
                    <a:pt x="5357" y="5765"/>
                    <a:pt x="5906" y="5765"/>
                  </a:cubicBezTo>
                  <a:cubicBezTo>
                    <a:pt x="6181" y="5765"/>
                    <a:pt x="6394" y="5684"/>
                    <a:pt x="6414" y="5441"/>
                  </a:cubicBezTo>
                  <a:cubicBezTo>
                    <a:pt x="6475" y="4711"/>
                    <a:pt x="4712" y="4681"/>
                    <a:pt x="4712" y="4681"/>
                  </a:cubicBezTo>
                  <a:cubicBezTo>
                    <a:pt x="4712" y="4681"/>
                    <a:pt x="7295" y="3860"/>
                    <a:pt x="6900" y="3009"/>
                  </a:cubicBezTo>
                  <a:cubicBezTo>
                    <a:pt x="6835" y="2865"/>
                    <a:pt x="6722" y="2804"/>
                    <a:pt x="6577" y="2804"/>
                  </a:cubicBezTo>
                  <a:cubicBezTo>
                    <a:pt x="5837" y="2804"/>
                    <a:pt x="4286" y="4377"/>
                    <a:pt x="4286" y="4377"/>
                  </a:cubicBezTo>
                  <a:cubicBezTo>
                    <a:pt x="4286" y="4377"/>
                    <a:pt x="5745" y="0"/>
                    <a:pt x="4924" y="0"/>
                  </a:cubicBezTo>
                  <a:close/>
                </a:path>
              </a:pathLst>
            </a:custGeom>
            <a:solidFill>
              <a:srgbClr val="F3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81"/>
            <p:cNvSpPr/>
            <p:nvPr/>
          </p:nvSpPr>
          <p:spPr>
            <a:xfrm>
              <a:off x="17033350" y="5967775"/>
              <a:ext cx="19775" cy="29200"/>
            </a:xfrm>
            <a:custGeom>
              <a:avLst/>
              <a:gdLst/>
              <a:ahLst/>
              <a:cxnLst/>
              <a:rect l="l" t="t" r="r" b="b"/>
              <a:pathLst>
                <a:path w="791" h="1168" extrusionOk="0">
                  <a:moveTo>
                    <a:pt x="460" y="0"/>
                  </a:moveTo>
                  <a:cubicBezTo>
                    <a:pt x="298" y="0"/>
                    <a:pt x="143" y="224"/>
                    <a:pt x="61" y="496"/>
                  </a:cubicBezTo>
                  <a:cubicBezTo>
                    <a:pt x="0" y="830"/>
                    <a:pt x="61" y="1104"/>
                    <a:pt x="243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2" y="961"/>
                    <a:pt x="699" y="648"/>
                  </a:cubicBezTo>
                  <a:cubicBezTo>
                    <a:pt x="791" y="344"/>
                    <a:pt x="699" y="40"/>
                    <a:pt x="517" y="10"/>
                  </a:cubicBezTo>
                  <a:cubicBezTo>
                    <a:pt x="498" y="3"/>
                    <a:pt x="479" y="0"/>
                    <a:pt x="46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81"/>
            <p:cNvSpPr/>
            <p:nvPr/>
          </p:nvSpPr>
          <p:spPr>
            <a:xfrm>
              <a:off x="16897325" y="5953325"/>
              <a:ext cx="19775" cy="29225"/>
            </a:xfrm>
            <a:custGeom>
              <a:avLst/>
              <a:gdLst/>
              <a:ahLst/>
              <a:cxnLst/>
              <a:rect l="l" t="t" r="r" b="b"/>
              <a:pathLst>
                <a:path w="791" h="1169" extrusionOk="0">
                  <a:moveTo>
                    <a:pt x="490" y="1"/>
                  </a:moveTo>
                  <a:cubicBezTo>
                    <a:pt x="322" y="1"/>
                    <a:pt x="146" y="224"/>
                    <a:pt x="92" y="497"/>
                  </a:cubicBezTo>
                  <a:cubicBezTo>
                    <a:pt x="0" y="831"/>
                    <a:pt x="92" y="1105"/>
                    <a:pt x="244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3" y="962"/>
                    <a:pt x="700" y="649"/>
                  </a:cubicBezTo>
                  <a:cubicBezTo>
                    <a:pt x="791" y="345"/>
                    <a:pt x="700" y="41"/>
                    <a:pt x="548" y="10"/>
                  </a:cubicBezTo>
                  <a:cubicBezTo>
                    <a:pt x="529" y="4"/>
                    <a:pt x="509" y="1"/>
                    <a:pt x="490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81"/>
            <p:cNvSpPr/>
            <p:nvPr/>
          </p:nvSpPr>
          <p:spPr>
            <a:xfrm>
              <a:off x="17043975" y="5940650"/>
              <a:ext cx="29675" cy="23575"/>
            </a:xfrm>
            <a:custGeom>
              <a:avLst/>
              <a:gdLst/>
              <a:ahLst/>
              <a:cxnLst/>
              <a:rect l="l" t="t" r="r" b="b"/>
              <a:pathLst>
                <a:path w="1187" h="943" extrusionOk="0">
                  <a:moveTo>
                    <a:pt x="396" y="1"/>
                  </a:moveTo>
                  <a:cubicBezTo>
                    <a:pt x="244" y="31"/>
                    <a:pt x="92" y="92"/>
                    <a:pt x="1" y="213"/>
                  </a:cubicBezTo>
                  <a:cubicBezTo>
                    <a:pt x="305" y="213"/>
                    <a:pt x="487" y="274"/>
                    <a:pt x="639" y="396"/>
                  </a:cubicBezTo>
                  <a:cubicBezTo>
                    <a:pt x="730" y="456"/>
                    <a:pt x="791" y="548"/>
                    <a:pt x="882" y="639"/>
                  </a:cubicBezTo>
                  <a:cubicBezTo>
                    <a:pt x="973" y="730"/>
                    <a:pt x="1065" y="852"/>
                    <a:pt x="1156" y="943"/>
                  </a:cubicBezTo>
                  <a:cubicBezTo>
                    <a:pt x="1186" y="791"/>
                    <a:pt x="1156" y="669"/>
                    <a:pt x="1125" y="517"/>
                  </a:cubicBezTo>
                  <a:cubicBezTo>
                    <a:pt x="1065" y="396"/>
                    <a:pt x="973" y="244"/>
                    <a:pt x="852" y="153"/>
                  </a:cubicBezTo>
                  <a:cubicBezTo>
                    <a:pt x="730" y="61"/>
                    <a:pt x="578" y="1"/>
                    <a:pt x="396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81"/>
            <p:cNvSpPr/>
            <p:nvPr/>
          </p:nvSpPr>
          <p:spPr>
            <a:xfrm>
              <a:off x="16904925" y="5914175"/>
              <a:ext cx="28900" cy="15850"/>
            </a:xfrm>
            <a:custGeom>
              <a:avLst/>
              <a:gdLst/>
              <a:ahLst/>
              <a:cxnLst/>
              <a:rect l="l" t="t" r="r" b="b"/>
              <a:pathLst>
                <a:path w="1156" h="634" extrusionOk="0">
                  <a:moveTo>
                    <a:pt x="741" y="0"/>
                  </a:moveTo>
                  <a:cubicBezTo>
                    <a:pt x="639" y="0"/>
                    <a:pt x="540" y="36"/>
                    <a:pt x="456" y="56"/>
                  </a:cubicBezTo>
                  <a:cubicBezTo>
                    <a:pt x="335" y="117"/>
                    <a:pt x="244" y="208"/>
                    <a:pt x="152" y="300"/>
                  </a:cubicBezTo>
                  <a:cubicBezTo>
                    <a:pt x="92" y="391"/>
                    <a:pt x="31" y="512"/>
                    <a:pt x="0" y="634"/>
                  </a:cubicBezTo>
                  <a:cubicBezTo>
                    <a:pt x="244" y="543"/>
                    <a:pt x="426" y="452"/>
                    <a:pt x="608" y="360"/>
                  </a:cubicBezTo>
                  <a:cubicBezTo>
                    <a:pt x="706" y="302"/>
                    <a:pt x="792" y="268"/>
                    <a:pt x="914" y="268"/>
                  </a:cubicBezTo>
                  <a:cubicBezTo>
                    <a:pt x="981" y="268"/>
                    <a:pt x="1059" y="278"/>
                    <a:pt x="1155" y="300"/>
                  </a:cubicBezTo>
                  <a:cubicBezTo>
                    <a:pt x="1125" y="178"/>
                    <a:pt x="1003" y="56"/>
                    <a:pt x="882" y="26"/>
                  </a:cubicBezTo>
                  <a:cubicBezTo>
                    <a:pt x="835" y="7"/>
                    <a:pt x="788" y="0"/>
                    <a:pt x="741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81"/>
            <p:cNvSpPr/>
            <p:nvPr/>
          </p:nvSpPr>
          <p:spPr>
            <a:xfrm>
              <a:off x="16866925" y="599005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81"/>
            <p:cNvSpPr/>
            <p:nvPr/>
          </p:nvSpPr>
          <p:spPr>
            <a:xfrm>
              <a:off x="17046275" y="600067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82" y="1"/>
                    <a:pt x="0" y="183"/>
                    <a:pt x="0" y="426"/>
                  </a:cubicBezTo>
                  <a:cubicBezTo>
                    <a:pt x="0" y="670"/>
                    <a:pt x="182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81"/>
            <p:cNvSpPr/>
            <p:nvPr/>
          </p:nvSpPr>
          <p:spPr>
            <a:xfrm>
              <a:off x="17135175" y="6087650"/>
              <a:ext cx="101675" cy="86100"/>
            </a:xfrm>
            <a:custGeom>
              <a:avLst/>
              <a:gdLst/>
              <a:ahLst/>
              <a:cxnLst/>
              <a:rect l="l" t="t" r="r" b="b"/>
              <a:pathLst>
                <a:path w="4067" h="3444" extrusionOk="0">
                  <a:moveTo>
                    <a:pt x="1958" y="1"/>
                  </a:moveTo>
                  <a:cubicBezTo>
                    <a:pt x="1605" y="1"/>
                    <a:pt x="1338" y="48"/>
                    <a:pt x="1338" y="48"/>
                  </a:cubicBezTo>
                  <a:cubicBezTo>
                    <a:pt x="1338" y="48"/>
                    <a:pt x="0" y="1628"/>
                    <a:pt x="61" y="2479"/>
                  </a:cubicBezTo>
                  <a:cubicBezTo>
                    <a:pt x="77" y="2935"/>
                    <a:pt x="870" y="3443"/>
                    <a:pt x="1714" y="3443"/>
                  </a:cubicBezTo>
                  <a:cubicBezTo>
                    <a:pt x="2446" y="3443"/>
                    <a:pt x="3218" y="3061"/>
                    <a:pt x="3557" y="1932"/>
                  </a:cubicBezTo>
                  <a:cubicBezTo>
                    <a:pt x="4067" y="253"/>
                    <a:pt x="2779" y="1"/>
                    <a:pt x="1958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81"/>
            <p:cNvSpPr/>
            <p:nvPr/>
          </p:nvSpPr>
          <p:spPr>
            <a:xfrm>
              <a:off x="17149600" y="6096950"/>
              <a:ext cx="62625" cy="59025"/>
            </a:xfrm>
            <a:custGeom>
              <a:avLst/>
              <a:gdLst/>
              <a:ahLst/>
              <a:cxnLst/>
              <a:rect l="l" t="t" r="r" b="b"/>
              <a:pathLst>
                <a:path w="2505" h="2361" extrusionOk="0">
                  <a:moveTo>
                    <a:pt x="2068" y="0"/>
                  </a:moveTo>
                  <a:cubicBezTo>
                    <a:pt x="1449" y="0"/>
                    <a:pt x="1007" y="507"/>
                    <a:pt x="670" y="1013"/>
                  </a:cubicBezTo>
                  <a:cubicBezTo>
                    <a:pt x="548" y="1226"/>
                    <a:pt x="1" y="2077"/>
                    <a:pt x="244" y="2320"/>
                  </a:cubicBezTo>
                  <a:cubicBezTo>
                    <a:pt x="266" y="2349"/>
                    <a:pt x="292" y="2361"/>
                    <a:pt x="319" y="2361"/>
                  </a:cubicBezTo>
                  <a:cubicBezTo>
                    <a:pt x="398" y="2361"/>
                    <a:pt x="476" y="2256"/>
                    <a:pt x="414" y="2185"/>
                  </a:cubicBezTo>
                  <a:lnTo>
                    <a:pt x="414" y="2185"/>
                  </a:lnTo>
                  <a:cubicBezTo>
                    <a:pt x="421" y="2191"/>
                    <a:pt x="426" y="2193"/>
                    <a:pt x="430" y="2193"/>
                  </a:cubicBezTo>
                  <a:cubicBezTo>
                    <a:pt x="444" y="2193"/>
                    <a:pt x="435" y="2150"/>
                    <a:pt x="457" y="2107"/>
                  </a:cubicBezTo>
                  <a:cubicBezTo>
                    <a:pt x="487" y="2016"/>
                    <a:pt x="487" y="1925"/>
                    <a:pt x="518" y="1864"/>
                  </a:cubicBezTo>
                  <a:cubicBezTo>
                    <a:pt x="578" y="1682"/>
                    <a:pt x="700" y="1499"/>
                    <a:pt x="791" y="1317"/>
                  </a:cubicBezTo>
                  <a:cubicBezTo>
                    <a:pt x="1054" y="1264"/>
                    <a:pt x="1358" y="1212"/>
                    <a:pt x="1650" y="1212"/>
                  </a:cubicBezTo>
                  <a:cubicBezTo>
                    <a:pt x="1863" y="1212"/>
                    <a:pt x="2070" y="1240"/>
                    <a:pt x="2250" y="1317"/>
                  </a:cubicBezTo>
                  <a:cubicBezTo>
                    <a:pt x="2269" y="1325"/>
                    <a:pt x="2287" y="1328"/>
                    <a:pt x="2304" y="1328"/>
                  </a:cubicBezTo>
                  <a:cubicBezTo>
                    <a:pt x="2428" y="1328"/>
                    <a:pt x="2505" y="1158"/>
                    <a:pt x="2372" y="1104"/>
                  </a:cubicBezTo>
                  <a:cubicBezTo>
                    <a:pt x="2159" y="1013"/>
                    <a:pt x="1923" y="983"/>
                    <a:pt x="1680" y="983"/>
                  </a:cubicBezTo>
                  <a:cubicBezTo>
                    <a:pt x="1437" y="983"/>
                    <a:pt x="1186" y="1013"/>
                    <a:pt x="943" y="1043"/>
                  </a:cubicBezTo>
                  <a:cubicBezTo>
                    <a:pt x="1194" y="681"/>
                    <a:pt x="1573" y="242"/>
                    <a:pt x="2032" y="242"/>
                  </a:cubicBezTo>
                  <a:cubicBezTo>
                    <a:pt x="2074" y="242"/>
                    <a:pt x="2116" y="246"/>
                    <a:pt x="2159" y="253"/>
                  </a:cubicBezTo>
                  <a:cubicBezTo>
                    <a:pt x="2168" y="255"/>
                    <a:pt x="2176" y="256"/>
                    <a:pt x="2185" y="256"/>
                  </a:cubicBezTo>
                  <a:cubicBezTo>
                    <a:pt x="2317" y="256"/>
                    <a:pt x="2363" y="39"/>
                    <a:pt x="2220" y="10"/>
                  </a:cubicBezTo>
                  <a:cubicBezTo>
                    <a:pt x="2168" y="3"/>
                    <a:pt x="2117" y="0"/>
                    <a:pt x="206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81"/>
            <p:cNvSpPr/>
            <p:nvPr/>
          </p:nvSpPr>
          <p:spPr>
            <a:xfrm>
              <a:off x="16619950" y="6664975"/>
              <a:ext cx="277450" cy="302875"/>
            </a:xfrm>
            <a:custGeom>
              <a:avLst/>
              <a:gdLst/>
              <a:ahLst/>
              <a:cxnLst/>
              <a:rect l="l" t="t" r="r" b="b"/>
              <a:pathLst>
                <a:path w="11098" h="12115" extrusionOk="0">
                  <a:moveTo>
                    <a:pt x="10851" y="0"/>
                  </a:moveTo>
                  <a:cubicBezTo>
                    <a:pt x="10821" y="0"/>
                    <a:pt x="10790" y="8"/>
                    <a:pt x="10761" y="25"/>
                  </a:cubicBezTo>
                  <a:cubicBezTo>
                    <a:pt x="6840" y="3125"/>
                    <a:pt x="3284" y="6834"/>
                    <a:pt x="579" y="11059"/>
                  </a:cubicBezTo>
                  <a:cubicBezTo>
                    <a:pt x="396" y="11332"/>
                    <a:pt x="244" y="11606"/>
                    <a:pt x="62" y="11910"/>
                  </a:cubicBezTo>
                  <a:cubicBezTo>
                    <a:pt x="0" y="12012"/>
                    <a:pt x="105" y="12115"/>
                    <a:pt x="207" y="12115"/>
                  </a:cubicBezTo>
                  <a:cubicBezTo>
                    <a:pt x="257" y="12115"/>
                    <a:pt x="306" y="12091"/>
                    <a:pt x="335" y="12031"/>
                  </a:cubicBezTo>
                  <a:cubicBezTo>
                    <a:pt x="791" y="11210"/>
                    <a:pt x="1338" y="10420"/>
                    <a:pt x="1886" y="9660"/>
                  </a:cubicBezTo>
                  <a:cubicBezTo>
                    <a:pt x="3345" y="7624"/>
                    <a:pt x="4986" y="5709"/>
                    <a:pt x="6779" y="3946"/>
                  </a:cubicBezTo>
                  <a:cubicBezTo>
                    <a:pt x="8086" y="2639"/>
                    <a:pt x="9515" y="1393"/>
                    <a:pt x="10974" y="238"/>
                  </a:cubicBezTo>
                  <a:cubicBezTo>
                    <a:pt x="11097" y="139"/>
                    <a:pt x="10980" y="0"/>
                    <a:pt x="1085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81"/>
            <p:cNvSpPr/>
            <p:nvPr/>
          </p:nvSpPr>
          <p:spPr>
            <a:xfrm>
              <a:off x="16991775" y="6247050"/>
              <a:ext cx="442050" cy="821300"/>
            </a:xfrm>
            <a:custGeom>
              <a:avLst/>
              <a:gdLst/>
              <a:ahLst/>
              <a:cxnLst/>
              <a:rect l="l" t="t" r="r" b="b"/>
              <a:pathLst>
                <a:path w="17682" h="32852" extrusionOk="0">
                  <a:moveTo>
                    <a:pt x="3977" y="0"/>
                  </a:moveTo>
                  <a:cubicBezTo>
                    <a:pt x="3488" y="0"/>
                    <a:pt x="3183" y="55"/>
                    <a:pt x="3183" y="55"/>
                  </a:cubicBezTo>
                  <a:cubicBezTo>
                    <a:pt x="9901" y="6012"/>
                    <a:pt x="3487" y="13976"/>
                    <a:pt x="3487" y="13976"/>
                  </a:cubicBezTo>
                  <a:cubicBezTo>
                    <a:pt x="3487" y="13976"/>
                    <a:pt x="0" y="27382"/>
                    <a:pt x="290" y="27382"/>
                  </a:cubicBezTo>
                  <a:cubicBezTo>
                    <a:pt x="292" y="27382"/>
                    <a:pt x="294" y="27381"/>
                    <a:pt x="295" y="27380"/>
                  </a:cubicBezTo>
                  <a:cubicBezTo>
                    <a:pt x="630" y="27259"/>
                    <a:pt x="1663" y="26256"/>
                    <a:pt x="7317" y="25253"/>
                  </a:cubicBezTo>
                  <a:cubicBezTo>
                    <a:pt x="7562" y="25194"/>
                    <a:pt x="7898" y="25154"/>
                    <a:pt x="8268" y="25154"/>
                  </a:cubicBezTo>
                  <a:cubicBezTo>
                    <a:pt x="8860" y="25154"/>
                    <a:pt x="9540" y="25257"/>
                    <a:pt x="10083" y="25557"/>
                  </a:cubicBezTo>
                  <a:cubicBezTo>
                    <a:pt x="12484" y="27806"/>
                    <a:pt x="16709" y="31909"/>
                    <a:pt x="17682" y="32852"/>
                  </a:cubicBezTo>
                  <a:cubicBezTo>
                    <a:pt x="16618" y="20359"/>
                    <a:pt x="8320" y="14462"/>
                    <a:pt x="8320" y="14462"/>
                  </a:cubicBezTo>
                  <a:cubicBezTo>
                    <a:pt x="8320" y="14462"/>
                    <a:pt x="12059" y="9812"/>
                    <a:pt x="10083" y="4493"/>
                  </a:cubicBezTo>
                  <a:cubicBezTo>
                    <a:pt x="8599" y="497"/>
                    <a:pt x="5452" y="0"/>
                    <a:pt x="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81"/>
            <p:cNvSpPr/>
            <p:nvPr/>
          </p:nvSpPr>
          <p:spPr>
            <a:xfrm>
              <a:off x="17013075" y="6351000"/>
              <a:ext cx="465600" cy="367825"/>
            </a:xfrm>
            <a:custGeom>
              <a:avLst/>
              <a:gdLst/>
              <a:ahLst/>
              <a:cxnLst/>
              <a:rect l="l" t="t" r="r" b="b"/>
              <a:pathLst>
                <a:path w="18624" h="14713" extrusionOk="0">
                  <a:moveTo>
                    <a:pt x="12574" y="0"/>
                  </a:moveTo>
                  <a:lnTo>
                    <a:pt x="9839" y="3131"/>
                  </a:lnTo>
                  <a:lnTo>
                    <a:pt x="12787" y="6383"/>
                  </a:lnTo>
                  <a:lnTo>
                    <a:pt x="6191" y="9514"/>
                  </a:lnTo>
                  <a:cubicBezTo>
                    <a:pt x="6191" y="9514"/>
                    <a:pt x="3668" y="8420"/>
                    <a:pt x="2726" y="8420"/>
                  </a:cubicBezTo>
                  <a:cubicBezTo>
                    <a:pt x="2013" y="8420"/>
                    <a:pt x="1676" y="8060"/>
                    <a:pt x="1451" y="8060"/>
                  </a:cubicBezTo>
                  <a:cubicBezTo>
                    <a:pt x="1369" y="8060"/>
                    <a:pt x="1302" y="8108"/>
                    <a:pt x="1237" y="8237"/>
                  </a:cubicBezTo>
                  <a:cubicBezTo>
                    <a:pt x="994" y="8724"/>
                    <a:pt x="3182" y="9514"/>
                    <a:pt x="3182" y="9514"/>
                  </a:cubicBezTo>
                  <a:cubicBezTo>
                    <a:pt x="3182" y="9514"/>
                    <a:pt x="112" y="11155"/>
                    <a:pt x="21" y="11702"/>
                  </a:cubicBezTo>
                  <a:cubicBezTo>
                    <a:pt x="1" y="11895"/>
                    <a:pt x="193" y="11959"/>
                    <a:pt x="459" y="11959"/>
                  </a:cubicBezTo>
                  <a:cubicBezTo>
                    <a:pt x="990" y="11959"/>
                    <a:pt x="1814" y="11703"/>
                    <a:pt x="1814" y="11702"/>
                  </a:cubicBezTo>
                  <a:lnTo>
                    <a:pt x="1814" y="11702"/>
                  </a:lnTo>
                  <a:cubicBezTo>
                    <a:pt x="1814" y="11703"/>
                    <a:pt x="355" y="14013"/>
                    <a:pt x="1237" y="14408"/>
                  </a:cubicBezTo>
                  <a:cubicBezTo>
                    <a:pt x="1359" y="14461"/>
                    <a:pt x="1497" y="14484"/>
                    <a:pt x="1645" y="14484"/>
                  </a:cubicBezTo>
                  <a:cubicBezTo>
                    <a:pt x="2597" y="14484"/>
                    <a:pt x="3941" y="13527"/>
                    <a:pt x="3942" y="13526"/>
                  </a:cubicBezTo>
                  <a:lnTo>
                    <a:pt x="3942" y="13526"/>
                  </a:lnTo>
                  <a:cubicBezTo>
                    <a:pt x="3942" y="13527"/>
                    <a:pt x="3243" y="14651"/>
                    <a:pt x="3608" y="14712"/>
                  </a:cubicBezTo>
                  <a:cubicBezTo>
                    <a:pt x="3612" y="14712"/>
                    <a:pt x="3616" y="14712"/>
                    <a:pt x="3621" y="14712"/>
                  </a:cubicBezTo>
                  <a:cubicBezTo>
                    <a:pt x="3976" y="14712"/>
                    <a:pt x="5310" y="13526"/>
                    <a:pt x="5310" y="13526"/>
                  </a:cubicBezTo>
                  <a:cubicBezTo>
                    <a:pt x="5310" y="13526"/>
                    <a:pt x="18623" y="10517"/>
                    <a:pt x="17529" y="7174"/>
                  </a:cubicBezTo>
                  <a:cubicBezTo>
                    <a:pt x="16435" y="3860"/>
                    <a:pt x="12574" y="0"/>
                    <a:pt x="1257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81"/>
            <p:cNvSpPr/>
            <p:nvPr/>
          </p:nvSpPr>
          <p:spPr>
            <a:xfrm>
              <a:off x="17043225" y="6652675"/>
              <a:ext cx="68400" cy="51700"/>
            </a:xfrm>
            <a:custGeom>
              <a:avLst/>
              <a:gdLst/>
              <a:ahLst/>
              <a:cxnLst/>
              <a:rect l="l" t="t" r="r" b="b"/>
              <a:pathLst>
                <a:path w="2736" h="2068" extrusionOk="0">
                  <a:moveTo>
                    <a:pt x="2736" y="0"/>
                  </a:moveTo>
                  <a:lnTo>
                    <a:pt x="0" y="2067"/>
                  </a:lnTo>
                  <a:cubicBezTo>
                    <a:pt x="0" y="2067"/>
                    <a:pt x="2614" y="608"/>
                    <a:pt x="273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81"/>
            <p:cNvSpPr/>
            <p:nvPr/>
          </p:nvSpPr>
          <p:spPr>
            <a:xfrm>
              <a:off x="17086525" y="6239125"/>
              <a:ext cx="275125" cy="240300"/>
            </a:xfrm>
            <a:custGeom>
              <a:avLst/>
              <a:gdLst/>
              <a:ahLst/>
              <a:cxnLst/>
              <a:rect l="l" t="t" r="r" b="b"/>
              <a:pathLst>
                <a:path w="11005" h="9612" extrusionOk="0">
                  <a:moveTo>
                    <a:pt x="5345" y="1"/>
                  </a:moveTo>
                  <a:cubicBezTo>
                    <a:pt x="4871" y="1"/>
                    <a:pt x="4356" y="112"/>
                    <a:pt x="3800" y="372"/>
                  </a:cubicBezTo>
                  <a:cubicBezTo>
                    <a:pt x="1" y="2165"/>
                    <a:pt x="1703" y="7545"/>
                    <a:pt x="6232" y="8001"/>
                  </a:cubicBezTo>
                  <a:cubicBezTo>
                    <a:pt x="6232" y="8001"/>
                    <a:pt x="6262" y="9612"/>
                    <a:pt x="6810" y="9612"/>
                  </a:cubicBezTo>
                  <a:cubicBezTo>
                    <a:pt x="7326" y="9582"/>
                    <a:pt x="6931" y="8002"/>
                    <a:pt x="6931" y="8001"/>
                  </a:cubicBezTo>
                  <a:lnTo>
                    <a:pt x="6931" y="8001"/>
                  </a:lnTo>
                  <a:cubicBezTo>
                    <a:pt x="6932" y="8002"/>
                    <a:pt x="7699" y="9280"/>
                    <a:pt x="8084" y="9280"/>
                  </a:cubicBezTo>
                  <a:cubicBezTo>
                    <a:pt x="8118" y="9280"/>
                    <a:pt x="8150" y="9270"/>
                    <a:pt x="8177" y="9247"/>
                  </a:cubicBezTo>
                  <a:cubicBezTo>
                    <a:pt x="8481" y="8974"/>
                    <a:pt x="7691" y="7211"/>
                    <a:pt x="7691" y="7211"/>
                  </a:cubicBezTo>
                  <a:lnTo>
                    <a:pt x="7691" y="7211"/>
                  </a:lnTo>
                  <a:cubicBezTo>
                    <a:pt x="7692" y="7211"/>
                    <a:pt x="8581" y="8024"/>
                    <a:pt x="9035" y="8024"/>
                  </a:cubicBezTo>
                  <a:cubicBezTo>
                    <a:pt x="9077" y="8024"/>
                    <a:pt x="9116" y="8017"/>
                    <a:pt x="9150" y="8001"/>
                  </a:cubicBezTo>
                  <a:cubicBezTo>
                    <a:pt x="9545" y="7819"/>
                    <a:pt x="8452" y="6512"/>
                    <a:pt x="8451" y="6512"/>
                  </a:cubicBezTo>
                  <a:lnTo>
                    <a:pt x="8451" y="6512"/>
                  </a:lnTo>
                  <a:cubicBezTo>
                    <a:pt x="8452" y="6512"/>
                    <a:pt x="9051" y="7039"/>
                    <a:pt x="9548" y="7039"/>
                  </a:cubicBezTo>
                  <a:cubicBezTo>
                    <a:pt x="9693" y="7039"/>
                    <a:pt x="9830" y="6994"/>
                    <a:pt x="9940" y="6876"/>
                  </a:cubicBezTo>
                  <a:cubicBezTo>
                    <a:pt x="10427" y="6329"/>
                    <a:pt x="9363" y="5813"/>
                    <a:pt x="9363" y="5813"/>
                  </a:cubicBezTo>
                  <a:lnTo>
                    <a:pt x="9363" y="5813"/>
                  </a:lnTo>
                  <a:cubicBezTo>
                    <a:pt x="9363" y="5813"/>
                    <a:pt x="9944" y="5988"/>
                    <a:pt x="10394" y="5988"/>
                  </a:cubicBezTo>
                  <a:cubicBezTo>
                    <a:pt x="10619" y="5988"/>
                    <a:pt x="10812" y="5944"/>
                    <a:pt x="10883" y="5813"/>
                  </a:cubicBezTo>
                  <a:cubicBezTo>
                    <a:pt x="10989" y="5582"/>
                    <a:pt x="10483" y="5257"/>
                    <a:pt x="10044" y="5028"/>
                  </a:cubicBezTo>
                  <a:lnTo>
                    <a:pt x="10044" y="5028"/>
                  </a:lnTo>
                  <a:cubicBezTo>
                    <a:pt x="10188" y="5077"/>
                    <a:pt x="10338" y="5113"/>
                    <a:pt x="10472" y="5113"/>
                  </a:cubicBezTo>
                  <a:cubicBezTo>
                    <a:pt x="10683" y="5113"/>
                    <a:pt x="10852" y="5022"/>
                    <a:pt x="10883" y="4749"/>
                  </a:cubicBezTo>
                  <a:cubicBezTo>
                    <a:pt x="11004" y="3958"/>
                    <a:pt x="9545" y="3867"/>
                    <a:pt x="9545" y="3867"/>
                  </a:cubicBezTo>
                  <a:cubicBezTo>
                    <a:pt x="9545" y="3867"/>
                    <a:pt x="8145" y="1"/>
                    <a:pt x="534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81"/>
            <p:cNvSpPr/>
            <p:nvPr/>
          </p:nvSpPr>
          <p:spPr>
            <a:xfrm>
              <a:off x="16602475" y="6575150"/>
              <a:ext cx="376950" cy="297150"/>
            </a:xfrm>
            <a:custGeom>
              <a:avLst/>
              <a:gdLst/>
              <a:ahLst/>
              <a:cxnLst/>
              <a:rect l="l" t="t" r="r" b="b"/>
              <a:pathLst>
                <a:path w="15078" h="11886" extrusionOk="0">
                  <a:moveTo>
                    <a:pt x="15077" y="1"/>
                  </a:moveTo>
                  <a:lnTo>
                    <a:pt x="15077" y="1"/>
                  </a:lnTo>
                  <a:cubicBezTo>
                    <a:pt x="9788" y="2098"/>
                    <a:pt x="882" y="7813"/>
                    <a:pt x="1" y="9059"/>
                  </a:cubicBezTo>
                  <a:cubicBezTo>
                    <a:pt x="366" y="9727"/>
                    <a:pt x="3314" y="11886"/>
                    <a:pt x="3314" y="11886"/>
                  </a:cubicBezTo>
                  <a:cubicBezTo>
                    <a:pt x="3314" y="11886"/>
                    <a:pt x="13588" y="1946"/>
                    <a:pt x="15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3" name="Google Shape;4333;p81"/>
          <p:cNvGrpSpPr/>
          <p:nvPr/>
        </p:nvGrpSpPr>
        <p:grpSpPr>
          <a:xfrm>
            <a:off x="1242459" y="3144683"/>
            <a:ext cx="706751" cy="1381886"/>
            <a:chOff x="28024350" y="1115025"/>
            <a:chExt cx="944475" cy="1846700"/>
          </a:xfrm>
        </p:grpSpPr>
        <p:sp>
          <p:nvSpPr>
            <p:cNvPr id="4334" name="Google Shape;4334;p81"/>
            <p:cNvSpPr/>
            <p:nvPr/>
          </p:nvSpPr>
          <p:spPr>
            <a:xfrm>
              <a:off x="28169475" y="2879500"/>
              <a:ext cx="246225" cy="20000"/>
            </a:xfrm>
            <a:custGeom>
              <a:avLst/>
              <a:gdLst/>
              <a:ahLst/>
              <a:cxnLst/>
              <a:rect l="l" t="t" r="r" b="b"/>
              <a:pathLst>
                <a:path w="9849" h="800" extrusionOk="0">
                  <a:moveTo>
                    <a:pt x="9819" y="1"/>
                  </a:moveTo>
                  <a:lnTo>
                    <a:pt x="1" y="518"/>
                  </a:lnTo>
                  <a:cubicBezTo>
                    <a:pt x="62" y="639"/>
                    <a:pt x="214" y="730"/>
                    <a:pt x="487" y="761"/>
                  </a:cubicBezTo>
                  <a:cubicBezTo>
                    <a:pt x="688" y="788"/>
                    <a:pt x="1039" y="800"/>
                    <a:pt x="1491" y="800"/>
                  </a:cubicBezTo>
                  <a:cubicBezTo>
                    <a:pt x="4051" y="800"/>
                    <a:pt x="9849" y="427"/>
                    <a:pt x="9849" y="427"/>
                  </a:cubicBezTo>
                  <a:cubicBezTo>
                    <a:pt x="9849" y="427"/>
                    <a:pt x="9849" y="275"/>
                    <a:pt x="981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81"/>
            <p:cNvSpPr/>
            <p:nvPr/>
          </p:nvSpPr>
          <p:spPr>
            <a:xfrm>
              <a:off x="28254600" y="2170000"/>
              <a:ext cx="165800" cy="676200"/>
            </a:xfrm>
            <a:custGeom>
              <a:avLst/>
              <a:gdLst/>
              <a:ahLst/>
              <a:cxnLst/>
              <a:rect l="l" t="t" r="r" b="b"/>
              <a:pathLst>
                <a:path w="6632" h="27048" extrusionOk="0">
                  <a:moveTo>
                    <a:pt x="4490" y="0"/>
                  </a:moveTo>
                  <a:cubicBezTo>
                    <a:pt x="2697" y="0"/>
                    <a:pt x="152" y="1420"/>
                    <a:pt x="152" y="1420"/>
                  </a:cubicBezTo>
                  <a:cubicBezTo>
                    <a:pt x="152" y="1420"/>
                    <a:pt x="0" y="19505"/>
                    <a:pt x="3465" y="26892"/>
                  </a:cubicBezTo>
                  <a:cubicBezTo>
                    <a:pt x="3777" y="26970"/>
                    <a:pt x="4201" y="27048"/>
                    <a:pt x="4696" y="27048"/>
                  </a:cubicBezTo>
                  <a:cubicBezTo>
                    <a:pt x="5166" y="27048"/>
                    <a:pt x="5699" y="26977"/>
                    <a:pt x="6262" y="26770"/>
                  </a:cubicBezTo>
                  <a:cubicBezTo>
                    <a:pt x="5836" y="21542"/>
                    <a:pt x="4864" y="7682"/>
                    <a:pt x="6019" y="3061"/>
                  </a:cubicBezTo>
                  <a:cubicBezTo>
                    <a:pt x="6632" y="696"/>
                    <a:pt x="5745" y="0"/>
                    <a:pt x="449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81"/>
            <p:cNvSpPr/>
            <p:nvPr/>
          </p:nvSpPr>
          <p:spPr>
            <a:xfrm>
              <a:off x="28761450" y="2791375"/>
              <a:ext cx="190750" cy="170350"/>
            </a:xfrm>
            <a:custGeom>
              <a:avLst/>
              <a:gdLst/>
              <a:ahLst/>
              <a:cxnLst/>
              <a:rect l="l" t="t" r="r" b="b"/>
              <a:pathLst>
                <a:path w="7630" h="6814" extrusionOk="0">
                  <a:moveTo>
                    <a:pt x="7295" y="0"/>
                  </a:moveTo>
                  <a:lnTo>
                    <a:pt x="0" y="6444"/>
                  </a:lnTo>
                  <a:cubicBezTo>
                    <a:pt x="61" y="6566"/>
                    <a:pt x="183" y="6687"/>
                    <a:pt x="365" y="6778"/>
                  </a:cubicBezTo>
                  <a:cubicBezTo>
                    <a:pt x="414" y="6802"/>
                    <a:pt x="471" y="6814"/>
                    <a:pt x="536" y="6814"/>
                  </a:cubicBezTo>
                  <a:cubicBezTo>
                    <a:pt x="2041" y="6814"/>
                    <a:pt x="7629" y="638"/>
                    <a:pt x="7629" y="638"/>
                  </a:cubicBezTo>
                  <a:cubicBezTo>
                    <a:pt x="7629" y="638"/>
                    <a:pt x="7508" y="395"/>
                    <a:pt x="729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81"/>
            <p:cNvSpPr/>
            <p:nvPr/>
          </p:nvSpPr>
          <p:spPr>
            <a:xfrm>
              <a:off x="28753850" y="2865075"/>
              <a:ext cx="79800" cy="87400"/>
            </a:xfrm>
            <a:custGeom>
              <a:avLst/>
              <a:gdLst/>
              <a:ahLst/>
              <a:cxnLst/>
              <a:rect l="l" t="t" r="r" b="b"/>
              <a:pathLst>
                <a:path w="3192" h="3496" extrusionOk="0">
                  <a:moveTo>
                    <a:pt x="1794" y="0"/>
                  </a:moveTo>
                  <a:cubicBezTo>
                    <a:pt x="547" y="1763"/>
                    <a:pt x="0" y="2888"/>
                    <a:pt x="304" y="3496"/>
                  </a:cubicBezTo>
                  <a:lnTo>
                    <a:pt x="3192" y="912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CE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81"/>
            <p:cNvSpPr/>
            <p:nvPr/>
          </p:nvSpPr>
          <p:spPr>
            <a:xfrm>
              <a:off x="28626175" y="2004775"/>
              <a:ext cx="295625" cy="798025"/>
            </a:xfrm>
            <a:custGeom>
              <a:avLst/>
              <a:gdLst/>
              <a:ahLst/>
              <a:cxnLst/>
              <a:rect l="l" t="t" r="r" b="b"/>
              <a:pathLst>
                <a:path w="11825" h="31921" extrusionOk="0">
                  <a:moveTo>
                    <a:pt x="5714" y="1"/>
                  </a:moveTo>
                  <a:lnTo>
                    <a:pt x="5714" y="1"/>
                  </a:lnTo>
                  <a:cubicBezTo>
                    <a:pt x="4778" y="1"/>
                    <a:pt x="1" y="12254"/>
                    <a:pt x="1" y="12254"/>
                  </a:cubicBezTo>
                  <a:cubicBezTo>
                    <a:pt x="1" y="12254"/>
                    <a:pt x="3375" y="27391"/>
                    <a:pt x="8755" y="31920"/>
                  </a:cubicBezTo>
                  <a:cubicBezTo>
                    <a:pt x="9849" y="31616"/>
                    <a:pt x="11369" y="31008"/>
                    <a:pt x="11825" y="29732"/>
                  </a:cubicBezTo>
                  <a:cubicBezTo>
                    <a:pt x="9271" y="24534"/>
                    <a:pt x="3648" y="11737"/>
                    <a:pt x="5442" y="3257"/>
                  </a:cubicBezTo>
                  <a:cubicBezTo>
                    <a:pt x="5938" y="919"/>
                    <a:pt x="5970" y="1"/>
                    <a:pt x="571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81"/>
            <p:cNvSpPr/>
            <p:nvPr/>
          </p:nvSpPr>
          <p:spPr>
            <a:xfrm>
              <a:off x="28798675" y="2748050"/>
              <a:ext cx="145150" cy="139850"/>
            </a:xfrm>
            <a:custGeom>
              <a:avLst/>
              <a:gdLst/>
              <a:ahLst/>
              <a:cxnLst/>
              <a:rect l="l" t="t" r="r" b="b"/>
              <a:pathLst>
                <a:path w="5806" h="5594" extrusionOk="0">
                  <a:moveTo>
                    <a:pt x="4925" y="1"/>
                  </a:moveTo>
                  <a:cubicBezTo>
                    <a:pt x="4469" y="1277"/>
                    <a:pt x="2949" y="1885"/>
                    <a:pt x="1855" y="2189"/>
                  </a:cubicBezTo>
                  <a:cubicBezTo>
                    <a:pt x="1125" y="3131"/>
                    <a:pt x="517" y="3952"/>
                    <a:pt x="1" y="4681"/>
                  </a:cubicBezTo>
                  <a:lnTo>
                    <a:pt x="1399" y="5593"/>
                  </a:lnTo>
                  <a:lnTo>
                    <a:pt x="5806" y="1733"/>
                  </a:lnTo>
                  <a:cubicBezTo>
                    <a:pt x="5593" y="1338"/>
                    <a:pt x="5289" y="760"/>
                    <a:pt x="4925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81"/>
            <p:cNvSpPr/>
            <p:nvPr/>
          </p:nvSpPr>
          <p:spPr>
            <a:xfrm>
              <a:off x="28166450" y="2854425"/>
              <a:ext cx="91975" cy="38025"/>
            </a:xfrm>
            <a:custGeom>
              <a:avLst/>
              <a:gdLst/>
              <a:ahLst/>
              <a:cxnLst/>
              <a:rect l="l" t="t" r="r" b="b"/>
              <a:pathLst>
                <a:path w="3679" h="1521" extrusionOk="0">
                  <a:moveTo>
                    <a:pt x="3678" y="1"/>
                  </a:moveTo>
                  <a:cubicBezTo>
                    <a:pt x="1034" y="457"/>
                    <a:pt x="0" y="1156"/>
                    <a:pt x="122" y="1521"/>
                  </a:cubicBezTo>
                  <a:lnTo>
                    <a:pt x="3678" y="1338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ECE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81"/>
            <p:cNvSpPr/>
            <p:nvPr/>
          </p:nvSpPr>
          <p:spPr>
            <a:xfrm>
              <a:off x="28258400" y="2839250"/>
              <a:ext cx="156550" cy="48650"/>
            </a:xfrm>
            <a:custGeom>
              <a:avLst/>
              <a:gdLst/>
              <a:ahLst/>
              <a:cxnLst/>
              <a:rect l="l" t="t" r="r" b="b"/>
              <a:pathLst>
                <a:path w="6262" h="1946" extrusionOk="0">
                  <a:moveTo>
                    <a:pt x="6110" y="0"/>
                  </a:moveTo>
                  <a:cubicBezTo>
                    <a:pt x="5547" y="207"/>
                    <a:pt x="5014" y="278"/>
                    <a:pt x="4544" y="278"/>
                  </a:cubicBezTo>
                  <a:cubicBezTo>
                    <a:pt x="4049" y="278"/>
                    <a:pt x="3625" y="200"/>
                    <a:pt x="3313" y="122"/>
                  </a:cubicBezTo>
                  <a:lnTo>
                    <a:pt x="3313" y="122"/>
                  </a:lnTo>
                  <a:cubicBezTo>
                    <a:pt x="3313" y="152"/>
                    <a:pt x="3344" y="182"/>
                    <a:pt x="3344" y="213"/>
                  </a:cubicBezTo>
                  <a:cubicBezTo>
                    <a:pt x="2037" y="304"/>
                    <a:pt x="912" y="426"/>
                    <a:pt x="0" y="578"/>
                  </a:cubicBezTo>
                  <a:lnTo>
                    <a:pt x="0" y="1945"/>
                  </a:lnTo>
                  <a:lnTo>
                    <a:pt x="6262" y="1611"/>
                  </a:lnTo>
                  <a:cubicBezTo>
                    <a:pt x="6231" y="1277"/>
                    <a:pt x="6171" y="699"/>
                    <a:pt x="6110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81"/>
            <p:cNvSpPr/>
            <p:nvPr/>
          </p:nvSpPr>
          <p:spPr>
            <a:xfrm>
              <a:off x="28513725" y="1115025"/>
              <a:ext cx="67650" cy="101875"/>
            </a:xfrm>
            <a:custGeom>
              <a:avLst/>
              <a:gdLst/>
              <a:ahLst/>
              <a:cxnLst/>
              <a:rect l="l" t="t" r="r" b="b"/>
              <a:pathLst>
                <a:path w="2706" h="4075" extrusionOk="0">
                  <a:moveTo>
                    <a:pt x="467" y="1"/>
                  </a:moveTo>
                  <a:cubicBezTo>
                    <a:pt x="464" y="1"/>
                    <a:pt x="460" y="1"/>
                    <a:pt x="456" y="1"/>
                  </a:cubicBezTo>
                  <a:cubicBezTo>
                    <a:pt x="0" y="62"/>
                    <a:pt x="456" y="4074"/>
                    <a:pt x="456" y="4074"/>
                  </a:cubicBezTo>
                  <a:cubicBezTo>
                    <a:pt x="456" y="4074"/>
                    <a:pt x="2705" y="2555"/>
                    <a:pt x="2249" y="2342"/>
                  </a:cubicBezTo>
                  <a:cubicBezTo>
                    <a:pt x="2212" y="2324"/>
                    <a:pt x="2170" y="2316"/>
                    <a:pt x="2126" y="2316"/>
                  </a:cubicBezTo>
                  <a:cubicBezTo>
                    <a:pt x="1630" y="2316"/>
                    <a:pt x="760" y="3315"/>
                    <a:pt x="760" y="3315"/>
                  </a:cubicBezTo>
                  <a:cubicBezTo>
                    <a:pt x="760" y="3315"/>
                    <a:pt x="879" y="1"/>
                    <a:pt x="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81"/>
            <p:cNvSpPr/>
            <p:nvPr/>
          </p:nvSpPr>
          <p:spPr>
            <a:xfrm>
              <a:off x="28337425" y="1202425"/>
              <a:ext cx="347300" cy="342775"/>
            </a:xfrm>
            <a:custGeom>
              <a:avLst/>
              <a:gdLst/>
              <a:ahLst/>
              <a:cxnLst/>
              <a:rect l="l" t="t" r="r" b="b"/>
              <a:pathLst>
                <a:path w="13892" h="13711" extrusionOk="0">
                  <a:moveTo>
                    <a:pt x="7660" y="1"/>
                  </a:moveTo>
                  <a:cubicBezTo>
                    <a:pt x="6323" y="1946"/>
                    <a:pt x="3222" y="2919"/>
                    <a:pt x="1459" y="3314"/>
                  </a:cubicBezTo>
                  <a:cubicBezTo>
                    <a:pt x="335" y="5199"/>
                    <a:pt x="0" y="7478"/>
                    <a:pt x="213" y="9667"/>
                  </a:cubicBezTo>
                  <a:cubicBezTo>
                    <a:pt x="537" y="12952"/>
                    <a:pt x="4610" y="13710"/>
                    <a:pt x="8212" y="13710"/>
                  </a:cubicBezTo>
                  <a:cubicBezTo>
                    <a:pt x="9008" y="13710"/>
                    <a:pt x="9782" y="13673"/>
                    <a:pt x="10487" y="13618"/>
                  </a:cubicBezTo>
                  <a:cubicBezTo>
                    <a:pt x="13253" y="11886"/>
                    <a:pt x="13587" y="8208"/>
                    <a:pt x="13891" y="5898"/>
                  </a:cubicBezTo>
                  <a:cubicBezTo>
                    <a:pt x="9727" y="5290"/>
                    <a:pt x="8420" y="2433"/>
                    <a:pt x="8025" y="639"/>
                  </a:cubicBezTo>
                  <a:cubicBezTo>
                    <a:pt x="7934" y="426"/>
                    <a:pt x="7873" y="183"/>
                    <a:pt x="7842" y="1"/>
                  </a:cubicBezTo>
                  <a:close/>
                </a:path>
              </a:pathLst>
            </a:custGeom>
            <a:solidFill>
              <a:srgbClr val="FF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81"/>
            <p:cNvSpPr/>
            <p:nvPr/>
          </p:nvSpPr>
          <p:spPr>
            <a:xfrm>
              <a:off x="28538025" y="1219150"/>
              <a:ext cx="179375" cy="324500"/>
            </a:xfrm>
            <a:custGeom>
              <a:avLst/>
              <a:gdLst/>
              <a:ahLst/>
              <a:cxnLst/>
              <a:rect l="l" t="t" r="r" b="b"/>
              <a:pathLst>
                <a:path w="7175" h="12980" extrusionOk="0">
                  <a:moveTo>
                    <a:pt x="1" y="1"/>
                  </a:moveTo>
                  <a:cubicBezTo>
                    <a:pt x="396" y="1764"/>
                    <a:pt x="1703" y="4621"/>
                    <a:pt x="5867" y="5229"/>
                  </a:cubicBezTo>
                  <a:cubicBezTo>
                    <a:pt x="5563" y="7539"/>
                    <a:pt x="5229" y="11217"/>
                    <a:pt x="2463" y="12980"/>
                  </a:cubicBezTo>
                  <a:cubicBezTo>
                    <a:pt x="4378" y="12828"/>
                    <a:pt x="5776" y="12554"/>
                    <a:pt x="5776" y="12554"/>
                  </a:cubicBezTo>
                  <a:cubicBezTo>
                    <a:pt x="5776" y="12554"/>
                    <a:pt x="7174" y="7934"/>
                    <a:pt x="6779" y="4621"/>
                  </a:cubicBezTo>
                  <a:cubicBezTo>
                    <a:pt x="2098" y="3405"/>
                    <a:pt x="518" y="1338"/>
                    <a:pt x="1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81"/>
            <p:cNvSpPr/>
            <p:nvPr/>
          </p:nvSpPr>
          <p:spPr>
            <a:xfrm>
              <a:off x="28024350" y="1645450"/>
              <a:ext cx="808175" cy="880500"/>
            </a:xfrm>
            <a:custGeom>
              <a:avLst/>
              <a:gdLst/>
              <a:ahLst/>
              <a:cxnLst/>
              <a:rect l="l" t="t" r="r" b="b"/>
              <a:pathLst>
                <a:path w="32327" h="35220" extrusionOk="0">
                  <a:moveTo>
                    <a:pt x="15259" y="1"/>
                  </a:moveTo>
                  <a:lnTo>
                    <a:pt x="5927" y="7447"/>
                  </a:lnTo>
                  <a:lnTo>
                    <a:pt x="2858" y="13314"/>
                  </a:lnTo>
                  <a:cubicBezTo>
                    <a:pt x="2858" y="13314"/>
                    <a:pt x="0" y="21825"/>
                    <a:pt x="760" y="27691"/>
                  </a:cubicBezTo>
                  <a:cubicBezTo>
                    <a:pt x="2688" y="29801"/>
                    <a:pt x="4197" y="30404"/>
                    <a:pt x="5293" y="30404"/>
                  </a:cubicBezTo>
                  <a:cubicBezTo>
                    <a:pt x="6753" y="30404"/>
                    <a:pt x="7478" y="29332"/>
                    <a:pt x="7478" y="29332"/>
                  </a:cubicBezTo>
                  <a:lnTo>
                    <a:pt x="9362" y="26506"/>
                  </a:lnTo>
                  <a:cubicBezTo>
                    <a:pt x="7326" y="24013"/>
                    <a:pt x="6748" y="20457"/>
                    <a:pt x="7873" y="17478"/>
                  </a:cubicBezTo>
                  <a:cubicBezTo>
                    <a:pt x="9032" y="14417"/>
                    <a:pt x="12670" y="11461"/>
                    <a:pt x="16165" y="11461"/>
                  </a:cubicBezTo>
                  <a:cubicBezTo>
                    <a:pt x="17250" y="11461"/>
                    <a:pt x="18322" y="11746"/>
                    <a:pt x="19302" y="12402"/>
                  </a:cubicBezTo>
                  <a:cubicBezTo>
                    <a:pt x="20517" y="13223"/>
                    <a:pt x="21156" y="14682"/>
                    <a:pt x="21520" y="16080"/>
                  </a:cubicBezTo>
                  <a:cubicBezTo>
                    <a:pt x="21885" y="17539"/>
                    <a:pt x="22037" y="19028"/>
                    <a:pt x="21976" y="20548"/>
                  </a:cubicBezTo>
                  <a:cubicBezTo>
                    <a:pt x="21946" y="21308"/>
                    <a:pt x="21855" y="22068"/>
                    <a:pt x="21612" y="22797"/>
                  </a:cubicBezTo>
                  <a:cubicBezTo>
                    <a:pt x="21429" y="23344"/>
                    <a:pt x="21156" y="23861"/>
                    <a:pt x="20882" y="24378"/>
                  </a:cubicBezTo>
                  <a:cubicBezTo>
                    <a:pt x="19545" y="26627"/>
                    <a:pt x="17539" y="28481"/>
                    <a:pt x="15198" y="29697"/>
                  </a:cubicBezTo>
                  <a:cubicBezTo>
                    <a:pt x="14803" y="32220"/>
                    <a:pt x="16292" y="34560"/>
                    <a:pt x="19089" y="35199"/>
                  </a:cubicBezTo>
                  <a:cubicBezTo>
                    <a:pt x="19150" y="35213"/>
                    <a:pt x="19214" y="35220"/>
                    <a:pt x="19282" y="35220"/>
                  </a:cubicBezTo>
                  <a:cubicBezTo>
                    <a:pt x="22410" y="35220"/>
                    <a:pt x="32327" y="20312"/>
                    <a:pt x="31642" y="13618"/>
                  </a:cubicBezTo>
                  <a:cubicBezTo>
                    <a:pt x="30913" y="6779"/>
                    <a:pt x="27387" y="2371"/>
                    <a:pt x="27387" y="2371"/>
                  </a:cubicBezTo>
                  <a:lnTo>
                    <a:pt x="15259" y="1"/>
                  </a:lnTo>
                  <a:close/>
                </a:path>
              </a:pathLst>
            </a:custGeom>
            <a:solidFill>
              <a:srgbClr val="F29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81"/>
            <p:cNvSpPr/>
            <p:nvPr/>
          </p:nvSpPr>
          <p:spPr>
            <a:xfrm>
              <a:off x="28069175" y="1499925"/>
              <a:ext cx="846550" cy="675200"/>
            </a:xfrm>
            <a:custGeom>
              <a:avLst/>
              <a:gdLst/>
              <a:ahLst/>
              <a:cxnLst/>
              <a:rect l="l" t="t" r="r" b="b"/>
              <a:pathLst>
                <a:path w="33862" h="27008" extrusionOk="0">
                  <a:moveTo>
                    <a:pt x="20397" y="1"/>
                  </a:moveTo>
                  <a:cubicBezTo>
                    <a:pt x="19517" y="1"/>
                    <a:pt x="19059" y="442"/>
                    <a:pt x="19059" y="442"/>
                  </a:cubicBezTo>
                  <a:lnTo>
                    <a:pt x="16597" y="2326"/>
                  </a:lnTo>
                  <a:cubicBezTo>
                    <a:pt x="16597" y="2326"/>
                    <a:pt x="10244" y="2873"/>
                    <a:pt x="5138" y="11627"/>
                  </a:cubicBezTo>
                  <a:cubicBezTo>
                    <a:pt x="1" y="20411"/>
                    <a:pt x="27448" y="27007"/>
                    <a:pt x="27448" y="27007"/>
                  </a:cubicBezTo>
                  <a:cubicBezTo>
                    <a:pt x="27448" y="27007"/>
                    <a:pt x="33861" y="17797"/>
                    <a:pt x="28056" y="7585"/>
                  </a:cubicBezTo>
                  <a:cubicBezTo>
                    <a:pt x="24458" y="1204"/>
                    <a:pt x="21852" y="1"/>
                    <a:pt x="20397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81"/>
            <p:cNvSpPr/>
            <p:nvPr/>
          </p:nvSpPr>
          <p:spPr>
            <a:xfrm>
              <a:off x="28533475" y="1202425"/>
              <a:ext cx="174025" cy="132250"/>
            </a:xfrm>
            <a:custGeom>
              <a:avLst/>
              <a:gdLst/>
              <a:ahLst/>
              <a:cxnLst/>
              <a:rect l="l" t="t" r="r" b="b"/>
              <a:pathLst>
                <a:path w="6961" h="5290" extrusionOk="0">
                  <a:moveTo>
                    <a:pt x="0" y="1"/>
                  </a:moveTo>
                  <a:cubicBezTo>
                    <a:pt x="244" y="1247"/>
                    <a:pt x="1459" y="3831"/>
                    <a:pt x="6961" y="5290"/>
                  </a:cubicBezTo>
                  <a:cubicBezTo>
                    <a:pt x="6931" y="5047"/>
                    <a:pt x="6900" y="4803"/>
                    <a:pt x="6839" y="4560"/>
                  </a:cubicBezTo>
                  <a:cubicBezTo>
                    <a:pt x="6414" y="2585"/>
                    <a:pt x="3162" y="396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81"/>
            <p:cNvSpPr/>
            <p:nvPr/>
          </p:nvSpPr>
          <p:spPr>
            <a:xfrm>
              <a:off x="28373900" y="1201250"/>
              <a:ext cx="155025" cy="84050"/>
            </a:xfrm>
            <a:custGeom>
              <a:avLst/>
              <a:gdLst/>
              <a:ahLst/>
              <a:cxnLst/>
              <a:rect l="l" t="t" r="r" b="b"/>
              <a:pathLst>
                <a:path w="6201" h="3362" extrusionOk="0">
                  <a:moveTo>
                    <a:pt x="5370" y="1"/>
                  </a:moveTo>
                  <a:cubicBezTo>
                    <a:pt x="4026" y="1"/>
                    <a:pt x="2753" y="386"/>
                    <a:pt x="1794" y="1294"/>
                  </a:cubicBezTo>
                  <a:cubicBezTo>
                    <a:pt x="1307" y="1720"/>
                    <a:pt x="821" y="2176"/>
                    <a:pt x="395" y="2723"/>
                  </a:cubicBezTo>
                  <a:cubicBezTo>
                    <a:pt x="244" y="2936"/>
                    <a:pt x="122" y="3148"/>
                    <a:pt x="0" y="3361"/>
                  </a:cubicBezTo>
                  <a:cubicBezTo>
                    <a:pt x="1763" y="2966"/>
                    <a:pt x="4864" y="1993"/>
                    <a:pt x="6201" y="48"/>
                  </a:cubicBezTo>
                  <a:cubicBezTo>
                    <a:pt x="5923" y="17"/>
                    <a:pt x="5645" y="1"/>
                    <a:pt x="5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81"/>
            <p:cNvSpPr/>
            <p:nvPr/>
          </p:nvSpPr>
          <p:spPr>
            <a:xfrm>
              <a:off x="28610225" y="1320975"/>
              <a:ext cx="19025" cy="31950"/>
            </a:xfrm>
            <a:custGeom>
              <a:avLst/>
              <a:gdLst/>
              <a:ahLst/>
              <a:cxnLst/>
              <a:rect l="l" t="t" r="r" b="b"/>
              <a:pathLst>
                <a:path w="761" h="1278" extrusionOk="0">
                  <a:moveTo>
                    <a:pt x="426" y="1"/>
                  </a:moveTo>
                  <a:cubicBezTo>
                    <a:pt x="213" y="1"/>
                    <a:pt x="61" y="274"/>
                    <a:pt x="31" y="609"/>
                  </a:cubicBezTo>
                  <a:cubicBezTo>
                    <a:pt x="0" y="973"/>
                    <a:pt x="152" y="1277"/>
                    <a:pt x="335" y="1277"/>
                  </a:cubicBezTo>
                  <a:cubicBezTo>
                    <a:pt x="548" y="1277"/>
                    <a:pt x="700" y="1004"/>
                    <a:pt x="730" y="639"/>
                  </a:cubicBezTo>
                  <a:cubicBezTo>
                    <a:pt x="760" y="305"/>
                    <a:pt x="608" y="1"/>
                    <a:pt x="42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81"/>
            <p:cNvSpPr/>
            <p:nvPr/>
          </p:nvSpPr>
          <p:spPr>
            <a:xfrm>
              <a:off x="28414925" y="1299700"/>
              <a:ext cx="19025" cy="32700"/>
            </a:xfrm>
            <a:custGeom>
              <a:avLst/>
              <a:gdLst/>
              <a:ahLst/>
              <a:cxnLst/>
              <a:rect l="l" t="t" r="r" b="b"/>
              <a:pathLst>
                <a:path w="761" h="1308" extrusionOk="0">
                  <a:moveTo>
                    <a:pt x="426" y="1"/>
                  </a:moveTo>
                  <a:cubicBezTo>
                    <a:pt x="244" y="1"/>
                    <a:pt x="62" y="274"/>
                    <a:pt x="31" y="639"/>
                  </a:cubicBezTo>
                  <a:cubicBezTo>
                    <a:pt x="1" y="1004"/>
                    <a:pt x="153" y="1277"/>
                    <a:pt x="365" y="1308"/>
                  </a:cubicBezTo>
                  <a:cubicBezTo>
                    <a:pt x="548" y="1308"/>
                    <a:pt x="730" y="1034"/>
                    <a:pt x="761" y="669"/>
                  </a:cubicBezTo>
                  <a:cubicBezTo>
                    <a:pt x="761" y="305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81"/>
            <p:cNvSpPr/>
            <p:nvPr/>
          </p:nvSpPr>
          <p:spPr>
            <a:xfrm>
              <a:off x="28469725" y="1302875"/>
              <a:ext cx="66050" cy="68400"/>
            </a:xfrm>
            <a:custGeom>
              <a:avLst/>
              <a:gdLst/>
              <a:ahLst/>
              <a:cxnLst/>
              <a:rect l="l" t="t" r="r" b="b"/>
              <a:pathLst>
                <a:path w="2642" h="2736" extrusionOk="0">
                  <a:moveTo>
                    <a:pt x="1158" y="0"/>
                  </a:moveTo>
                  <a:cubicBezTo>
                    <a:pt x="1099" y="0"/>
                    <a:pt x="1036" y="27"/>
                    <a:pt x="1000" y="86"/>
                  </a:cubicBezTo>
                  <a:cubicBezTo>
                    <a:pt x="727" y="816"/>
                    <a:pt x="453" y="1545"/>
                    <a:pt x="149" y="2244"/>
                  </a:cubicBezTo>
                  <a:cubicBezTo>
                    <a:pt x="119" y="2366"/>
                    <a:pt x="58" y="2457"/>
                    <a:pt x="28" y="2579"/>
                  </a:cubicBezTo>
                  <a:cubicBezTo>
                    <a:pt x="0" y="2633"/>
                    <a:pt x="70" y="2736"/>
                    <a:pt x="150" y="2736"/>
                  </a:cubicBezTo>
                  <a:cubicBezTo>
                    <a:pt x="160" y="2736"/>
                    <a:pt x="170" y="2734"/>
                    <a:pt x="180" y="2731"/>
                  </a:cubicBezTo>
                  <a:cubicBezTo>
                    <a:pt x="848" y="2700"/>
                    <a:pt x="1517" y="2609"/>
                    <a:pt x="2186" y="2548"/>
                  </a:cubicBezTo>
                  <a:lnTo>
                    <a:pt x="2459" y="2548"/>
                  </a:lnTo>
                  <a:cubicBezTo>
                    <a:pt x="2642" y="2518"/>
                    <a:pt x="2642" y="2244"/>
                    <a:pt x="2459" y="2244"/>
                  </a:cubicBezTo>
                  <a:cubicBezTo>
                    <a:pt x="1791" y="2305"/>
                    <a:pt x="1122" y="2366"/>
                    <a:pt x="453" y="2427"/>
                  </a:cubicBezTo>
                  <a:cubicBezTo>
                    <a:pt x="427" y="2436"/>
                    <a:pt x="401" y="2442"/>
                    <a:pt x="375" y="2446"/>
                  </a:cubicBezTo>
                  <a:lnTo>
                    <a:pt x="375" y="2446"/>
                  </a:lnTo>
                  <a:cubicBezTo>
                    <a:pt x="628" y="1786"/>
                    <a:pt x="903" y="1146"/>
                    <a:pt x="1152" y="481"/>
                  </a:cubicBezTo>
                  <a:cubicBezTo>
                    <a:pt x="1213" y="390"/>
                    <a:pt x="1243" y="269"/>
                    <a:pt x="1274" y="178"/>
                  </a:cubicBezTo>
                  <a:cubicBezTo>
                    <a:pt x="1329" y="66"/>
                    <a:pt x="1249" y="0"/>
                    <a:pt x="115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81"/>
            <p:cNvSpPr/>
            <p:nvPr/>
          </p:nvSpPr>
          <p:spPr>
            <a:xfrm>
              <a:off x="28563100" y="1398675"/>
              <a:ext cx="54750" cy="34025"/>
            </a:xfrm>
            <a:custGeom>
              <a:avLst/>
              <a:gdLst/>
              <a:ahLst/>
              <a:cxnLst/>
              <a:rect l="l" t="t" r="r" b="b"/>
              <a:pathLst>
                <a:path w="2190" h="1361" extrusionOk="0">
                  <a:moveTo>
                    <a:pt x="1582" y="1"/>
                  </a:moveTo>
                  <a:cubicBezTo>
                    <a:pt x="1509" y="1"/>
                    <a:pt x="1437" y="8"/>
                    <a:pt x="1369" y="23"/>
                  </a:cubicBezTo>
                  <a:cubicBezTo>
                    <a:pt x="1004" y="84"/>
                    <a:pt x="670" y="206"/>
                    <a:pt x="396" y="479"/>
                  </a:cubicBezTo>
                  <a:cubicBezTo>
                    <a:pt x="153" y="692"/>
                    <a:pt x="1" y="1026"/>
                    <a:pt x="1" y="1361"/>
                  </a:cubicBezTo>
                  <a:cubicBezTo>
                    <a:pt x="62" y="1361"/>
                    <a:pt x="122" y="1361"/>
                    <a:pt x="153" y="1330"/>
                  </a:cubicBezTo>
                  <a:cubicBezTo>
                    <a:pt x="913" y="1209"/>
                    <a:pt x="1794" y="905"/>
                    <a:pt x="2189" y="206"/>
                  </a:cubicBezTo>
                  <a:cubicBezTo>
                    <a:pt x="2030" y="69"/>
                    <a:pt x="1802" y="1"/>
                    <a:pt x="1582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81"/>
            <p:cNvSpPr/>
            <p:nvPr/>
          </p:nvSpPr>
          <p:spPr>
            <a:xfrm>
              <a:off x="28494825" y="1369100"/>
              <a:ext cx="128350" cy="63800"/>
            </a:xfrm>
            <a:custGeom>
              <a:avLst/>
              <a:gdLst/>
              <a:ahLst/>
              <a:cxnLst/>
              <a:rect l="l" t="t" r="r" b="b"/>
              <a:pathLst>
                <a:path w="5134" h="2552" extrusionOk="0">
                  <a:moveTo>
                    <a:pt x="4410" y="0"/>
                  </a:moveTo>
                  <a:cubicBezTo>
                    <a:pt x="3788" y="0"/>
                    <a:pt x="2953" y="635"/>
                    <a:pt x="2550" y="720"/>
                  </a:cubicBezTo>
                  <a:cubicBezTo>
                    <a:pt x="2438" y="742"/>
                    <a:pt x="2327" y="750"/>
                    <a:pt x="2217" y="750"/>
                  </a:cubicBezTo>
                  <a:cubicBezTo>
                    <a:pt x="1945" y="750"/>
                    <a:pt x="1677" y="702"/>
                    <a:pt x="1412" y="702"/>
                  </a:cubicBezTo>
                  <a:cubicBezTo>
                    <a:pt x="1203" y="702"/>
                    <a:pt x="995" y="732"/>
                    <a:pt x="787" y="842"/>
                  </a:cubicBezTo>
                  <a:cubicBezTo>
                    <a:pt x="1" y="1278"/>
                    <a:pt x="1110" y="2551"/>
                    <a:pt x="2541" y="2551"/>
                  </a:cubicBezTo>
                  <a:cubicBezTo>
                    <a:pt x="2604" y="2551"/>
                    <a:pt x="2668" y="2549"/>
                    <a:pt x="2732" y="2544"/>
                  </a:cubicBezTo>
                  <a:cubicBezTo>
                    <a:pt x="2732" y="2209"/>
                    <a:pt x="2884" y="1875"/>
                    <a:pt x="3127" y="1662"/>
                  </a:cubicBezTo>
                  <a:cubicBezTo>
                    <a:pt x="3401" y="1389"/>
                    <a:pt x="3735" y="1267"/>
                    <a:pt x="4100" y="1206"/>
                  </a:cubicBezTo>
                  <a:cubicBezTo>
                    <a:pt x="4168" y="1191"/>
                    <a:pt x="4240" y="1184"/>
                    <a:pt x="4313" y="1184"/>
                  </a:cubicBezTo>
                  <a:cubicBezTo>
                    <a:pt x="4531" y="1184"/>
                    <a:pt x="4753" y="1252"/>
                    <a:pt x="4890" y="1389"/>
                  </a:cubicBezTo>
                  <a:cubicBezTo>
                    <a:pt x="4951" y="1328"/>
                    <a:pt x="4981" y="1267"/>
                    <a:pt x="5012" y="1176"/>
                  </a:cubicBezTo>
                  <a:cubicBezTo>
                    <a:pt x="5133" y="872"/>
                    <a:pt x="5133" y="629"/>
                    <a:pt x="5042" y="447"/>
                  </a:cubicBezTo>
                  <a:cubicBezTo>
                    <a:pt x="4905" y="117"/>
                    <a:pt x="4677" y="0"/>
                    <a:pt x="441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81"/>
            <p:cNvSpPr/>
            <p:nvPr/>
          </p:nvSpPr>
          <p:spPr>
            <a:xfrm>
              <a:off x="28702175" y="1361550"/>
              <a:ext cx="86050" cy="81100"/>
            </a:xfrm>
            <a:custGeom>
              <a:avLst/>
              <a:gdLst/>
              <a:ahLst/>
              <a:cxnLst/>
              <a:rect l="l" t="t" r="r" b="b"/>
              <a:pathLst>
                <a:path w="3442" h="3244" extrusionOk="0">
                  <a:moveTo>
                    <a:pt x="1221" y="0"/>
                  </a:moveTo>
                  <a:cubicBezTo>
                    <a:pt x="661" y="0"/>
                    <a:pt x="213" y="293"/>
                    <a:pt x="213" y="293"/>
                  </a:cubicBezTo>
                  <a:cubicBezTo>
                    <a:pt x="213" y="293"/>
                    <a:pt x="152" y="2359"/>
                    <a:pt x="0" y="3241"/>
                  </a:cubicBezTo>
                  <a:cubicBezTo>
                    <a:pt x="27" y="3243"/>
                    <a:pt x="55" y="3243"/>
                    <a:pt x="83" y="3243"/>
                  </a:cubicBezTo>
                  <a:cubicBezTo>
                    <a:pt x="1132" y="3243"/>
                    <a:pt x="3441" y="2170"/>
                    <a:pt x="2554" y="779"/>
                  </a:cubicBezTo>
                  <a:cubicBezTo>
                    <a:pt x="2145" y="172"/>
                    <a:pt x="1650" y="0"/>
                    <a:pt x="122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81"/>
            <p:cNvSpPr/>
            <p:nvPr/>
          </p:nvSpPr>
          <p:spPr>
            <a:xfrm>
              <a:off x="28712675" y="1376925"/>
              <a:ext cx="41950" cy="47900"/>
            </a:xfrm>
            <a:custGeom>
              <a:avLst/>
              <a:gdLst/>
              <a:ahLst/>
              <a:cxnLst/>
              <a:rect l="l" t="t" r="r" b="b"/>
              <a:pathLst>
                <a:path w="1678" h="1916" extrusionOk="0">
                  <a:moveTo>
                    <a:pt x="1545" y="1"/>
                  </a:moveTo>
                  <a:cubicBezTo>
                    <a:pt x="1528" y="1"/>
                    <a:pt x="1510" y="4"/>
                    <a:pt x="1495" y="12"/>
                  </a:cubicBezTo>
                  <a:cubicBezTo>
                    <a:pt x="735" y="103"/>
                    <a:pt x="310" y="893"/>
                    <a:pt x="97" y="1562"/>
                  </a:cubicBezTo>
                  <a:cubicBezTo>
                    <a:pt x="67" y="1623"/>
                    <a:pt x="36" y="1684"/>
                    <a:pt x="36" y="1744"/>
                  </a:cubicBezTo>
                  <a:cubicBezTo>
                    <a:pt x="1" y="1850"/>
                    <a:pt x="78" y="1915"/>
                    <a:pt x="162" y="1915"/>
                  </a:cubicBezTo>
                  <a:cubicBezTo>
                    <a:pt x="222" y="1915"/>
                    <a:pt x="284" y="1882"/>
                    <a:pt x="310" y="1805"/>
                  </a:cubicBezTo>
                  <a:cubicBezTo>
                    <a:pt x="310" y="1775"/>
                    <a:pt x="340" y="1714"/>
                    <a:pt x="340" y="1684"/>
                  </a:cubicBezTo>
                  <a:cubicBezTo>
                    <a:pt x="371" y="1623"/>
                    <a:pt x="371" y="1562"/>
                    <a:pt x="401" y="1532"/>
                  </a:cubicBezTo>
                  <a:cubicBezTo>
                    <a:pt x="401" y="1501"/>
                    <a:pt x="431" y="1471"/>
                    <a:pt x="431" y="1441"/>
                  </a:cubicBezTo>
                  <a:cubicBezTo>
                    <a:pt x="462" y="1380"/>
                    <a:pt x="462" y="1380"/>
                    <a:pt x="462" y="1349"/>
                  </a:cubicBezTo>
                  <a:cubicBezTo>
                    <a:pt x="614" y="1045"/>
                    <a:pt x="796" y="741"/>
                    <a:pt x="1039" y="529"/>
                  </a:cubicBezTo>
                  <a:cubicBezTo>
                    <a:pt x="1191" y="377"/>
                    <a:pt x="1374" y="316"/>
                    <a:pt x="1556" y="285"/>
                  </a:cubicBezTo>
                  <a:cubicBezTo>
                    <a:pt x="1647" y="255"/>
                    <a:pt x="1678" y="164"/>
                    <a:pt x="1647" y="103"/>
                  </a:cubicBezTo>
                  <a:cubicBezTo>
                    <a:pt x="1647" y="35"/>
                    <a:pt x="1596" y="1"/>
                    <a:pt x="1545" y="1"/>
                  </a:cubicBezTo>
                  <a:close/>
                </a:path>
              </a:pathLst>
            </a:custGeom>
            <a:solidFill>
              <a:srgbClr val="43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81"/>
            <p:cNvSpPr/>
            <p:nvPr/>
          </p:nvSpPr>
          <p:spPr>
            <a:xfrm>
              <a:off x="28719475" y="1393775"/>
              <a:ext cx="39700" cy="12075"/>
            </a:xfrm>
            <a:custGeom>
              <a:avLst/>
              <a:gdLst/>
              <a:ahLst/>
              <a:cxnLst/>
              <a:rect l="l" t="t" r="r" b="b"/>
              <a:pathLst>
                <a:path w="1588" h="483" extrusionOk="0">
                  <a:moveTo>
                    <a:pt x="942" y="0"/>
                  </a:moveTo>
                  <a:cubicBezTo>
                    <a:pt x="658" y="0"/>
                    <a:pt x="362" y="94"/>
                    <a:pt x="129" y="219"/>
                  </a:cubicBezTo>
                  <a:cubicBezTo>
                    <a:pt x="0" y="297"/>
                    <a:pt x="68" y="483"/>
                    <a:pt x="202" y="483"/>
                  </a:cubicBezTo>
                  <a:cubicBezTo>
                    <a:pt x="226" y="483"/>
                    <a:pt x="253" y="477"/>
                    <a:pt x="281" y="463"/>
                  </a:cubicBezTo>
                  <a:lnTo>
                    <a:pt x="311" y="463"/>
                  </a:lnTo>
                  <a:cubicBezTo>
                    <a:pt x="311" y="432"/>
                    <a:pt x="311" y="432"/>
                    <a:pt x="342" y="432"/>
                  </a:cubicBezTo>
                  <a:lnTo>
                    <a:pt x="372" y="432"/>
                  </a:lnTo>
                  <a:cubicBezTo>
                    <a:pt x="463" y="371"/>
                    <a:pt x="555" y="341"/>
                    <a:pt x="646" y="341"/>
                  </a:cubicBezTo>
                  <a:cubicBezTo>
                    <a:pt x="746" y="316"/>
                    <a:pt x="847" y="301"/>
                    <a:pt x="946" y="301"/>
                  </a:cubicBezTo>
                  <a:cubicBezTo>
                    <a:pt x="1085" y="301"/>
                    <a:pt x="1220" y="331"/>
                    <a:pt x="1345" y="402"/>
                  </a:cubicBezTo>
                  <a:cubicBezTo>
                    <a:pt x="1380" y="425"/>
                    <a:pt x="1414" y="435"/>
                    <a:pt x="1446" y="435"/>
                  </a:cubicBezTo>
                  <a:cubicBezTo>
                    <a:pt x="1497" y="435"/>
                    <a:pt x="1539" y="409"/>
                    <a:pt x="1558" y="371"/>
                  </a:cubicBezTo>
                  <a:cubicBezTo>
                    <a:pt x="1588" y="280"/>
                    <a:pt x="1558" y="219"/>
                    <a:pt x="1497" y="159"/>
                  </a:cubicBezTo>
                  <a:cubicBezTo>
                    <a:pt x="1334" y="46"/>
                    <a:pt x="1141" y="0"/>
                    <a:pt x="942" y="0"/>
                  </a:cubicBezTo>
                  <a:close/>
                </a:path>
              </a:pathLst>
            </a:custGeom>
            <a:solidFill>
              <a:srgbClr val="43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81"/>
            <p:cNvSpPr/>
            <p:nvPr/>
          </p:nvSpPr>
          <p:spPr>
            <a:xfrm>
              <a:off x="28297150" y="1319350"/>
              <a:ext cx="52450" cy="60925"/>
            </a:xfrm>
            <a:custGeom>
              <a:avLst/>
              <a:gdLst/>
              <a:ahLst/>
              <a:cxnLst/>
              <a:rect l="l" t="t" r="r" b="b"/>
              <a:pathLst>
                <a:path w="2098" h="2437" extrusionOk="0">
                  <a:moveTo>
                    <a:pt x="931" y="0"/>
                  </a:moveTo>
                  <a:cubicBezTo>
                    <a:pt x="844" y="0"/>
                    <a:pt x="756" y="20"/>
                    <a:pt x="669" y="66"/>
                  </a:cubicBezTo>
                  <a:cubicBezTo>
                    <a:pt x="0" y="430"/>
                    <a:pt x="92" y="2406"/>
                    <a:pt x="1855" y="2437"/>
                  </a:cubicBezTo>
                  <a:cubicBezTo>
                    <a:pt x="2098" y="1677"/>
                    <a:pt x="2098" y="978"/>
                    <a:pt x="2098" y="978"/>
                  </a:cubicBezTo>
                  <a:cubicBezTo>
                    <a:pt x="2098" y="978"/>
                    <a:pt x="1539" y="0"/>
                    <a:pt x="93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81"/>
            <p:cNvSpPr/>
            <p:nvPr/>
          </p:nvSpPr>
          <p:spPr>
            <a:xfrm>
              <a:off x="28190000" y="1402175"/>
              <a:ext cx="284225" cy="217475"/>
            </a:xfrm>
            <a:custGeom>
              <a:avLst/>
              <a:gdLst/>
              <a:ahLst/>
              <a:cxnLst/>
              <a:rect l="l" t="t" r="r" b="b"/>
              <a:pathLst>
                <a:path w="11369" h="8699" extrusionOk="0">
                  <a:moveTo>
                    <a:pt x="6815" y="1"/>
                  </a:moveTo>
                  <a:cubicBezTo>
                    <a:pt x="6139" y="1"/>
                    <a:pt x="5388" y="152"/>
                    <a:pt x="4560" y="522"/>
                  </a:cubicBezTo>
                  <a:cubicBezTo>
                    <a:pt x="1" y="2589"/>
                    <a:pt x="3162" y="8273"/>
                    <a:pt x="6931" y="8698"/>
                  </a:cubicBezTo>
                  <a:cubicBezTo>
                    <a:pt x="7296" y="8546"/>
                    <a:pt x="7873" y="7908"/>
                    <a:pt x="8511" y="7118"/>
                  </a:cubicBezTo>
                  <a:cubicBezTo>
                    <a:pt x="5320" y="6722"/>
                    <a:pt x="4195" y="4169"/>
                    <a:pt x="6049" y="3197"/>
                  </a:cubicBezTo>
                  <a:cubicBezTo>
                    <a:pt x="6350" y="3043"/>
                    <a:pt x="6658" y="2978"/>
                    <a:pt x="6964" y="2978"/>
                  </a:cubicBezTo>
                  <a:cubicBezTo>
                    <a:pt x="8302" y="2978"/>
                    <a:pt x="9614" y="4220"/>
                    <a:pt x="10183" y="4838"/>
                  </a:cubicBezTo>
                  <a:cubicBezTo>
                    <a:pt x="10852" y="3865"/>
                    <a:pt x="11369" y="3075"/>
                    <a:pt x="11369" y="3075"/>
                  </a:cubicBezTo>
                  <a:cubicBezTo>
                    <a:pt x="11369" y="3075"/>
                    <a:pt x="9862" y="1"/>
                    <a:pt x="6815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81"/>
            <p:cNvSpPr/>
            <p:nvPr/>
          </p:nvSpPr>
          <p:spPr>
            <a:xfrm>
              <a:off x="28294875" y="1476675"/>
              <a:ext cx="149725" cy="103450"/>
            </a:xfrm>
            <a:custGeom>
              <a:avLst/>
              <a:gdLst/>
              <a:ahLst/>
              <a:cxnLst/>
              <a:rect l="l" t="t" r="r" b="b"/>
              <a:pathLst>
                <a:path w="5989" h="4138" extrusionOk="0">
                  <a:moveTo>
                    <a:pt x="2759" y="1"/>
                  </a:moveTo>
                  <a:cubicBezTo>
                    <a:pt x="2456" y="1"/>
                    <a:pt x="2151" y="65"/>
                    <a:pt x="1854" y="217"/>
                  </a:cubicBezTo>
                  <a:cubicBezTo>
                    <a:pt x="0" y="1189"/>
                    <a:pt x="1125" y="3742"/>
                    <a:pt x="4316" y="4138"/>
                  </a:cubicBezTo>
                  <a:cubicBezTo>
                    <a:pt x="4894" y="3408"/>
                    <a:pt x="5471" y="2587"/>
                    <a:pt x="5988" y="1858"/>
                  </a:cubicBezTo>
                  <a:cubicBezTo>
                    <a:pt x="5418" y="1263"/>
                    <a:pt x="4100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81"/>
            <p:cNvSpPr/>
            <p:nvPr/>
          </p:nvSpPr>
          <p:spPr>
            <a:xfrm>
              <a:off x="28770550" y="1558025"/>
              <a:ext cx="91975" cy="119375"/>
            </a:xfrm>
            <a:custGeom>
              <a:avLst/>
              <a:gdLst/>
              <a:ahLst/>
              <a:cxnLst/>
              <a:rect l="l" t="t" r="r" b="b"/>
              <a:pathLst>
                <a:path w="3679" h="4775" extrusionOk="0">
                  <a:moveTo>
                    <a:pt x="2129" y="1"/>
                  </a:moveTo>
                  <a:cubicBezTo>
                    <a:pt x="1887" y="1"/>
                    <a:pt x="1645" y="34"/>
                    <a:pt x="1430" y="93"/>
                  </a:cubicBezTo>
                  <a:cubicBezTo>
                    <a:pt x="943" y="154"/>
                    <a:pt x="426" y="336"/>
                    <a:pt x="1" y="549"/>
                  </a:cubicBezTo>
                  <a:cubicBezTo>
                    <a:pt x="214" y="1704"/>
                    <a:pt x="396" y="3346"/>
                    <a:pt x="122" y="4774"/>
                  </a:cubicBezTo>
                  <a:cubicBezTo>
                    <a:pt x="943" y="4227"/>
                    <a:pt x="1733" y="3650"/>
                    <a:pt x="2463" y="3042"/>
                  </a:cubicBezTo>
                  <a:cubicBezTo>
                    <a:pt x="2828" y="2707"/>
                    <a:pt x="3192" y="2403"/>
                    <a:pt x="3405" y="1947"/>
                  </a:cubicBezTo>
                  <a:cubicBezTo>
                    <a:pt x="3648" y="1522"/>
                    <a:pt x="3679" y="975"/>
                    <a:pt x="3436" y="580"/>
                  </a:cubicBezTo>
                  <a:cubicBezTo>
                    <a:pt x="3223" y="276"/>
                    <a:pt x="2888" y="93"/>
                    <a:pt x="2524" y="32"/>
                  </a:cubicBezTo>
                  <a:cubicBezTo>
                    <a:pt x="2395" y="11"/>
                    <a:pt x="2262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81"/>
            <p:cNvSpPr/>
            <p:nvPr/>
          </p:nvSpPr>
          <p:spPr>
            <a:xfrm>
              <a:off x="28762200" y="1496725"/>
              <a:ext cx="206625" cy="193125"/>
            </a:xfrm>
            <a:custGeom>
              <a:avLst/>
              <a:gdLst/>
              <a:ahLst/>
              <a:cxnLst/>
              <a:rect l="l" t="t" r="r" b="b"/>
              <a:pathLst>
                <a:path w="8265" h="7725" extrusionOk="0">
                  <a:moveTo>
                    <a:pt x="3352" y="1"/>
                  </a:moveTo>
                  <a:cubicBezTo>
                    <a:pt x="1598" y="1"/>
                    <a:pt x="1" y="1573"/>
                    <a:pt x="1" y="1573"/>
                  </a:cubicBezTo>
                  <a:cubicBezTo>
                    <a:pt x="1" y="1573"/>
                    <a:pt x="183" y="2150"/>
                    <a:pt x="335" y="3001"/>
                  </a:cubicBezTo>
                  <a:cubicBezTo>
                    <a:pt x="760" y="2788"/>
                    <a:pt x="1277" y="2636"/>
                    <a:pt x="1733" y="2545"/>
                  </a:cubicBezTo>
                  <a:cubicBezTo>
                    <a:pt x="1969" y="2486"/>
                    <a:pt x="2217" y="2453"/>
                    <a:pt x="2461" y="2453"/>
                  </a:cubicBezTo>
                  <a:cubicBezTo>
                    <a:pt x="2596" y="2453"/>
                    <a:pt x="2729" y="2463"/>
                    <a:pt x="2858" y="2484"/>
                  </a:cubicBezTo>
                  <a:cubicBezTo>
                    <a:pt x="3192" y="2545"/>
                    <a:pt x="3557" y="2728"/>
                    <a:pt x="3770" y="3032"/>
                  </a:cubicBezTo>
                  <a:cubicBezTo>
                    <a:pt x="4013" y="3457"/>
                    <a:pt x="3982" y="4004"/>
                    <a:pt x="3739" y="4430"/>
                  </a:cubicBezTo>
                  <a:cubicBezTo>
                    <a:pt x="3526" y="4855"/>
                    <a:pt x="3162" y="5159"/>
                    <a:pt x="2797" y="5494"/>
                  </a:cubicBezTo>
                  <a:cubicBezTo>
                    <a:pt x="2037" y="6102"/>
                    <a:pt x="1277" y="6679"/>
                    <a:pt x="456" y="7226"/>
                  </a:cubicBezTo>
                  <a:cubicBezTo>
                    <a:pt x="426" y="7378"/>
                    <a:pt x="396" y="7561"/>
                    <a:pt x="335" y="7713"/>
                  </a:cubicBezTo>
                  <a:cubicBezTo>
                    <a:pt x="427" y="7720"/>
                    <a:pt x="527" y="7724"/>
                    <a:pt x="632" y="7724"/>
                  </a:cubicBezTo>
                  <a:cubicBezTo>
                    <a:pt x="2981" y="7724"/>
                    <a:pt x="8264" y="5778"/>
                    <a:pt x="6140" y="1937"/>
                  </a:cubicBezTo>
                  <a:cubicBezTo>
                    <a:pt x="5322" y="473"/>
                    <a:pt x="4314" y="1"/>
                    <a:pt x="3352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81"/>
            <p:cNvSpPr/>
            <p:nvPr/>
          </p:nvSpPr>
          <p:spPr>
            <a:xfrm>
              <a:off x="28618851" y="1360706"/>
              <a:ext cx="56357" cy="54444"/>
            </a:xfrm>
            <a:custGeom>
              <a:avLst/>
              <a:gdLst/>
              <a:ahLst/>
              <a:cxnLst/>
              <a:rect l="l" t="t" r="r" b="b"/>
              <a:pathLst>
                <a:path w="913" h="882" extrusionOk="0">
                  <a:moveTo>
                    <a:pt x="457" y="0"/>
                  </a:moveTo>
                  <a:cubicBezTo>
                    <a:pt x="214" y="0"/>
                    <a:pt x="1" y="182"/>
                    <a:pt x="1" y="426"/>
                  </a:cubicBezTo>
                  <a:cubicBezTo>
                    <a:pt x="1" y="699"/>
                    <a:pt x="214" y="882"/>
                    <a:pt x="457" y="882"/>
                  </a:cubicBezTo>
                  <a:cubicBezTo>
                    <a:pt x="700" y="882"/>
                    <a:pt x="913" y="699"/>
                    <a:pt x="913" y="426"/>
                  </a:cubicBezTo>
                  <a:cubicBezTo>
                    <a:pt x="913" y="182"/>
                    <a:pt x="730" y="0"/>
                    <a:pt x="457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81"/>
            <p:cNvSpPr/>
            <p:nvPr/>
          </p:nvSpPr>
          <p:spPr>
            <a:xfrm>
              <a:off x="28365434" y="1338175"/>
              <a:ext cx="56357" cy="56357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0"/>
                  </a:moveTo>
                  <a:cubicBezTo>
                    <a:pt x="214" y="0"/>
                    <a:pt x="1" y="213"/>
                    <a:pt x="1" y="456"/>
                  </a:cubicBezTo>
                  <a:cubicBezTo>
                    <a:pt x="1" y="699"/>
                    <a:pt x="214" y="912"/>
                    <a:pt x="457" y="912"/>
                  </a:cubicBezTo>
                  <a:cubicBezTo>
                    <a:pt x="700" y="912"/>
                    <a:pt x="913" y="699"/>
                    <a:pt x="913" y="456"/>
                  </a:cubicBezTo>
                  <a:cubicBezTo>
                    <a:pt x="913" y="213"/>
                    <a:pt x="700" y="0"/>
                    <a:pt x="457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81"/>
            <p:cNvSpPr/>
            <p:nvPr/>
          </p:nvSpPr>
          <p:spPr>
            <a:xfrm>
              <a:off x="28339700" y="1466400"/>
              <a:ext cx="475725" cy="421875"/>
            </a:xfrm>
            <a:custGeom>
              <a:avLst/>
              <a:gdLst/>
              <a:ahLst/>
              <a:cxnLst/>
              <a:rect l="l" t="t" r="r" b="b"/>
              <a:pathLst>
                <a:path w="19029" h="16875" extrusionOk="0">
                  <a:moveTo>
                    <a:pt x="10042" y="0"/>
                  </a:moveTo>
                  <a:cubicBezTo>
                    <a:pt x="9307" y="0"/>
                    <a:pt x="8578" y="59"/>
                    <a:pt x="7873" y="172"/>
                  </a:cubicBezTo>
                  <a:cubicBezTo>
                    <a:pt x="5928" y="476"/>
                    <a:pt x="4104" y="962"/>
                    <a:pt x="2675" y="2421"/>
                  </a:cubicBezTo>
                  <a:cubicBezTo>
                    <a:pt x="943" y="4245"/>
                    <a:pt x="852" y="5217"/>
                    <a:pt x="852" y="5217"/>
                  </a:cubicBezTo>
                  <a:cubicBezTo>
                    <a:pt x="852" y="5217"/>
                    <a:pt x="1" y="9989"/>
                    <a:pt x="2280" y="13120"/>
                  </a:cubicBezTo>
                  <a:cubicBezTo>
                    <a:pt x="3899" y="15365"/>
                    <a:pt x="6454" y="16874"/>
                    <a:pt x="9846" y="16874"/>
                  </a:cubicBezTo>
                  <a:cubicBezTo>
                    <a:pt x="11229" y="16874"/>
                    <a:pt x="12752" y="16623"/>
                    <a:pt x="14408" y="16068"/>
                  </a:cubicBezTo>
                  <a:cubicBezTo>
                    <a:pt x="18116" y="14822"/>
                    <a:pt x="19028" y="10658"/>
                    <a:pt x="19028" y="7132"/>
                  </a:cubicBezTo>
                  <a:cubicBezTo>
                    <a:pt x="19028" y="4488"/>
                    <a:pt x="17721" y="2330"/>
                    <a:pt x="15350" y="1144"/>
                  </a:cubicBezTo>
                  <a:cubicBezTo>
                    <a:pt x="13745" y="363"/>
                    <a:pt x="11876" y="0"/>
                    <a:pt x="10042" y="0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81"/>
            <p:cNvSpPr/>
            <p:nvPr/>
          </p:nvSpPr>
          <p:spPr>
            <a:xfrm>
              <a:off x="28555500" y="1439650"/>
              <a:ext cx="112000" cy="114725"/>
            </a:xfrm>
            <a:custGeom>
              <a:avLst/>
              <a:gdLst/>
              <a:ahLst/>
              <a:cxnLst/>
              <a:rect l="l" t="t" r="r" b="b"/>
              <a:pathLst>
                <a:path w="4480" h="4589" extrusionOk="0">
                  <a:moveTo>
                    <a:pt x="2655" y="0"/>
                  </a:moveTo>
                  <a:cubicBezTo>
                    <a:pt x="1496" y="0"/>
                    <a:pt x="179" y="2063"/>
                    <a:pt x="4" y="2063"/>
                  </a:cubicBezTo>
                  <a:cubicBezTo>
                    <a:pt x="3" y="2063"/>
                    <a:pt x="2" y="2062"/>
                    <a:pt x="1" y="2062"/>
                  </a:cubicBezTo>
                  <a:lnTo>
                    <a:pt x="1" y="2062"/>
                  </a:lnTo>
                  <a:cubicBezTo>
                    <a:pt x="1" y="2063"/>
                    <a:pt x="2156" y="4588"/>
                    <a:pt x="3201" y="4588"/>
                  </a:cubicBezTo>
                  <a:cubicBezTo>
                    <a:pt x="3314" y="4588"/>
                    <a:pt x="3414" y="4559"/>
                    <a:pt x="3496" y="4494"/>
                  </a:cubicBezTo>
                  <a:cubicBezTo>
                    <a:pt x="4378" y="3825"/>
                    <a:pt x="2220" y="2610"/>
                    <a:pt x="2220" y="2609"/>
                  </a:cubicBezTo>
                  <a:lnTo>
                    <a:pt x="2220" y="2609"/>
                  </a:lnTo>
                  <a:cubicBezTo>
                    <a:pt x="2220" y="2610"/>
                    <a:pt x="3233" y="2866"/>
                    <a:pt x="3899" y="2866"/>
                  </a:cubicBezTo>
                  <a:cubicBezTo>
                    <a:pt x="4233" y="2866"/>
                    <a:pt x="4479" y="2802"/>
                    <a:pt x="4469" y="2609"/>
                  </a:cubicBezTo>
                  <a:cubicBezTo>
                    <a:pt x="4408" y="2062"/>
                    <a:pt x="2372" y="2062"/>
                    <a:pt x="2372" y="2062"/>
                  </a:cubicBezTo>
                  <a:cubicBezTo>
                    <a:pt x="2372" y="2062"/>
                    <a:pt x="4317" y="786"/>
                    <a:pt x="3101" y="117"/>
                  </a:cubicBezTo>
                  <a:cubicBezTo>
                    <a:pt x="2957" y="36"/>
                    <a:pt x="2807" y="0"/>
                    <a:pt x="2655" y="0"/>
                  </a:cubicBezTo>
                  <a:close/>
                </a:path>
              </a:pathLst>
            </a:custGeom>
            <a:solidFill>
              <a:srgbClr val="F29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81"/>
            <p:cNvSpPr/>
            <p:nvPr/>
          </p:nvSpPr>
          <p:spPr>
            <a:xfrm>
              <a:off x="28157325" y="1694250"/>
              <a:ext cx="280425" cy="234075"/>
            </a:xfrm>
            <a:custGeom>
              <a:avLst/>
              <a:gdLst/>
              <a:ahLst/>
              <a:cxnLst/>
              <a:rect l="l" t="t" r="r" b="b"/>
              <a:pathLst>
                <a:path w="11217" h="9363" extrusionOk="0">
                  <a:moveTo>
                    <a:pt x="10205" y="1"/>
                  </a:moveTo>
                  <a:cubicBezTo>
                    <a:pt x="9286" y="1"/>
                    <a:pt x="7356" y="3033"/>
                    <a:pt x="7356" y="3033"/>
                  </a:cubicBezTo>
                  <a:cubicBezTo>
                    <a:pt x="7356" y="3033"/>
                    <a:pt x="8329" y="1088"/>
                    <a:pt x="7691" y="1088"/>
                  </a:cubicBezTo>
                  <a:cubicBezTo>
                    <a:pt x="7687" y="1088"/>
                    <a:pt x="7684" y="1088"/>
                    <a:pt x="7680" y="1088"/>
                  </a:cubicBezTo>
                  <a:cubicBezTo>
                    <a:pt x="7022" y="1088"/>
                    <a:pt x="4226" y="3854"/>
                    <a:pt x="4226" y="3854"/>
                  </a:cubicBezTo>
                  <a:cubicBezTo>
                    <a:pt x="4226" y="3854"/>
                    <a:pt x="1" y="8596"/>
                    <a:pt x="3618" y="9295"/>
                  </a:cubicBezTo>
                  <a:cubicBezTo>
                    <a:pt x="3869" y="9341"/>
                    <a:pt x="4121" y="9363"/>
                    <a:pt x="4372" y="9363"/>
                  </a:cubicBezTo>
                  <a:cubicBezTo>
                    <a:pt x="7752" y="9363"/>
                    <a:pt x="11093" y="5462"/>
                    <a:pt x="11065" y="5009"/>
                  </a:cubicBezTo>
                  <a:cubicBezTo>
                    <a:pt x="11052" y="4907"/>
                    <a:pt x="11008" y="4866"/>
                    <a:pt x="10947" y="4866"/>
                  </a:cubicBezTo>
                  <a:cubicBezTo>
                    <a:pt x="10718" y="4866"/>
                    <a:pt x="10244" y="5435"/>
                    <a:pt x="10244" y="5435"/>
                  </a:cubicBezTo>
                  <a:cubicBezTo>
                    <a:pt x="10244" y="5435"/>
                    <a:pt x="11217" y="328"/>
                    <a:pt x="10335" y="24"/>
                  </a:cubicBezTo>
                  <a:cubicBezTo>
                    <a:pt x="10295" y="8"/>
                    <a:pt x="10251" y="1"/>
                    <a:pt x="10205" y="1"/>
                  </a:cubicBezTo>
                  <a:close/>
                </a:path>
              </a:pathLst>
            </a:custGeom>
            <a:solidFill>
              <a:srgbClr val="FF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81"/>
            <p:cNvSpPr/>
            <p:nvPr/>
          </p:nvSpPr>
          <p:spPr>
            <a:xfrm>
              <a:off x="28367050" y="1694850"/>
              <a:ext cx="48650" cy="116275"/>
            </a:xfrm>
            <a:custGeom>
              <a:avLst/>
              <a:gdLst/>
              <a:ahLst/>
              <a:cxnLst/>
              <a:rect l="l" t="t" r="r" b="b"/>
              <a:pathLst>
                <a:path w="1946" h="4651" extrusionOk="0">
                  <a:moveTo>
                    <a:pt x="1946" y="0"/>
                  </a:moveTo>
                  <a:lnTo>
                    <a:pt x="1" y="4651"/>
                  </a:lnTo>
                  <a:cubicBezTo>
                    <a:pt x="1216" y="4134"/>
                    <a:pt x="1946" y="2"/>
                    <a:pt x="194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81"/>
            <p:cNvSpPr/>
            <p:nvPr/>
          </p:nvSpPr>
          <p:spPr>
            <a:xfrm>
              <a:off x="28071175" y="1664025"/>
              <a:ext cx="337700" cy="450000"/>
            </a:xfrm>
            <a:custGeom>
              <a:avLst/>
              <a:gdLst/>
              <a:ahLst/>
              <a:cxnLst/>
              <a:rect l="l" t="t" r="r" b="b"/>
              <a:pathLst>
                <a:path w="13508" h="18000" extrusionOk="0">
                  <a:moveTo>
                    <a:pt x="13293" y="1"/>
                  </a:moveTo>
                  <a:cubicBezTo>
                    <a:pt x="12995" y="1"/>
                    <a:pt x="11836" y="534"/>
                    <a:pt x="11836" y="534"/>
                  </a:cubicBezTo>
                  <a:cubicBezTo>
                    <a:pt x="11836" y="534"/>
                    <a:pt x="1775" y="3331"/>
                    <a:pt x="529" y="12875"/>
                  </a:cubicBezTo>
                  <a:cubicBezTo>
                    <a:pt x="0" y="16838"/>
                    <a:pt x="1154" y="17999"/>
                    <a:pt x="2688" y="17999"/>
                  </a:cubicBezTo>
                  <a:cubicBezTo>
                    <a:pt x="4859" y="17999"/>
                    <a:pt x="7793" y="15671"/>
                    <a:pt x="7793" y="15671"/>
                  </a:cubicBezTo>
                  <a:cubicBezTo>
                    <a:pt x="7793" y="15671"/>
                    <a:pt x="4602" y="6066"/>
                    <a:pt x="11836" y="1233"/>
                  </a:cubicBezTo>
                  <a:cubicBezTo>
                    <a:pt x="13275" y="278"/>
                    <a:pt x="13508" y="1"/>
                    <a:pt x="13293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81"/>
            <p:cNvSpPr/>
            <p:nvPr/>
          </p:nvSpPr>
          <p:spPr>
            <a:xfrm>
              <a:off x="28193050" y="1931975"/>
              <a:ext cx="382250" cy="455150"/>
            </a:xfrm>
            <a:custGeom>
              <a:avLst/>
              <a:gdLst/>
              <a:ahLst/>
              <a:cxnLst/>
              <a:rect l="l" t="t" r="r" b="b"/>
              <a:pathLst>
                <a:path w="15290" h="18206" extrusionOk="0">
                  <a:moveTo>
                    <a:pt x="9417" y="0"/>
                  </a:moveTo>
                  <a:cubicBezTo>
                    <a:pt x="5922" y="0"/>
                    <a:pt x="2284" y="2956"/>
                    <a:pt x="1125" y="6017"/>
                  </a:cubicBezTo>
                  <a:cubicBezTo>
                    <a:pt x="0" y="8996"/>
                    <a:pt x="578" y="12552"/>
                    <a:pt x="2614" y="15045"/>
                  </a:cubicBezTo>
                  <a:lnTo>
                    <a:pt x="2645" y="14984"/>
                  </a:lnTo>
                  <a:cubicBezTo>
                    <a:pt x="2645" y="14984"/>
                    <a:pt x="7022" y="17811"/>
                    <a:pt x="8481" y="17993"/>
                  </a:cubicBezTo>
                  <a:cubicBezTo>
                    <a:pt x="8481" y="18054"/>
                    <a:pt x="8481" y="18145"/>
                    <a:pt x="8450" y="18206"/>
                  </a:cubicBezTo>
                  <a:cubicBezTo>
                    <a:pt x="10791" y="17020"/>
                    <a:pt x="12766" y="15166"/>
                    <a:pt x="14104" y="12917"/>
                  </a:cubicBezTo>
                  <a:cubicBezTo>
                    <a:pt x="14408" y="12400"/>
                    <a:pt x="14681" y="11883"/>
                    <a:pt x="14864" y="11336"/>
                  </a:cubicBezTo>
                  <a:cubicBezTo>
                    <a:pt x="15107" y="10607"/>
                    <a:pt x="15198" y="9847"/>
                    <a:pt x="15228" y="9087"/>
                  </a:cubicBezTo>
                  <a:cubicBezTo>
                    <a:pt x="15289" y="7567"/>
                    <a:pt x="15137" y="6078"/>
                    <a:pt x="14742" y="4619"/>
                  </a:cubicBezTo>
                  <a:cubicBezTo>
                    <a:pt x="14377" y="3221"/>
                    <a:pt x="13769" y="1762"/>
                    <a:pt x="12554" y="941"/>
                  </a:cubicBezTo>
                  <a:cubicBezTo>
                    <a:pt x="11574" y="285"/>
                    <a:pt x="10502" y="0"/>
                    <a:pt x="9417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81"/>
            <p:cNvSpPr/>
            <p:nvPr/>
          </p:nvSpPr>
          <p:spPr>
            <a:xfrm>
              <a:off x="28687725" y="1739150"/>
              <a:ext cx="23575" cy="30725"/>
            </a:xfrm>
            <a:custGeom>
              <a:avLst/>
              <a:gdLst/>
              <a:ahLst/>
              <a:cxnLst/>
              <a:rect l="l" t="t" r="r" b="b"/>
              <a:pathLst>
                <a:path w="943" h="1229" extrusionOk="0">
                  <a:moveTo>
                    <a:pt x="638" y="0"/>
                  </a:moveTo>
                  <a:cubicBezTo>
                    <a:pt x="466" y="0"/>
                    <a:pt x="255" y="196"/>
                    <a:pt x="153" y="478"/>
                  </a:cubicBezTo>
                  <a:cubicBezTo>
                    <a:pt x="1" y="812"/>
                    <a:pt x="31" y="1146"/>
                    <a:pt x="214" y="1207"/>
                  </a:cubicBezTo>
                  <a:cubicBezTo>
                    <a:pt x="247" y="1221"/>
                    <a:pt x="281" y="1228"/>
                    <a:pt x="316" y="1228"/>
                  </a:cubicBezTo>
                  <a:cubicBezTo>
                    <a:pt x="501" y="1228"/>
                    <a:pt x="693" y="1033"/>
                    <a:pt x="821" y="751"/>
                  </a:cubicBezTo>
                  <a:cubicBezTo>
                    <a:pt x="943" y="417"/>
                    <a:pt x="913" y="82"/>
                    <a:pt x="730" y="22"/>
                  </a:cubicBezTo>
                  <a:cubicBezTo>
                    <a:pt x="702" y="7"/>
                    <a:pt x="671" y="0"/>
                    <a:pt x="63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81"/>
            <p:cNvSpPr/>
            <p:nvPr/>
          </p:nvSpPr>
          <p:spPr>
            <a:xfrm>
              <a:off x="28335150" y="2099100"/>
              <a:ext cx="253825" cy="288025"/>
            </a:xfrm>
            <a:custGeom>
              <a:avLst/>
              <a:gdLst/>
              <a:ahLst/>
              <a:cxnLst/>
              <a:rect l="l" t="t" r="r" b="b"/>
              <a:pathLst>
                <a:path w="10153" h="11521" extrusionOk="0">
                  <a:moveTo>
                    <a:pt x="9362" y="1"/>
                  </a:moveTo>
                  <a:lnTo>
                    <a:pt x="9362" y="1"/>
                  </a:lnTo>
                  <a:cubicBezTo>
                    <a:pt x="9361" y="1"/>
                    <a:pt x="6991" y="1156"/>
                    <a:pt x="4651" y="2645"/>
                  </a:cubicBezTo>
                  <a:cubicBezTo>
                    <a:pt x="2389" y="4113"/>
                    <a:pt x="4100" y="6972"/>
                    <a:pt x="5781" y="6972"/>
                  </a:cubicBezTo>
                  <a:cubicBezTo>
                    <a:pt x="5840" y="6972"/>
                    <a:pt x="5899" y="6969"/>
                    <a:pt x="5958" y="6961"/>
                  </a:cubicBezTo>
                  <a:lnTo>
                    <a:pt x="5958" y="6961"/>
                  </a:lnTo>
                  <a:cubicBezTo>
                    <a:pt x="5957" y="6962"/>
                    <a:pt x="2824" y="10095"/>
                    <a:pt x="150" y="10095"/>
                  </a:cubicBezTo>
                  <a:cubicBezTo>
                    <a:pt x="100" y="10095"/>
                    <a:pt x="50" y="10094"/>
                    <a:pt x="0" y="10092"/>
                  </a:cubicBezTo>
                  <a:lnTo>
                    <a:pt x="0" y="10092"/>
                  </a:lnTo>
                  <a:cubicBezTo>
                    <a:pt x="1763" y="10974"/>
                    <a:pt x="2766" y="11521"/>
                    <a:pt x="2766" y="11521"/>
                  </a:cubicBezTo>
                  <a:cubicBezTo>
                    <a:pt x="2766" y="11521"/>
                    <a:pt x="6718" y="9545"/>
                    <a:pt x="8420" y="6232"/>
                  </a:cubicBezTo>
                  <a:cubicBezTo>
                    <a:pt x="10152" y="2889"/>
                    <a:pt x="9362" y="1"/>
                    <a:pt x="9362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81"/>
            <p:cNvSpPr/>
            <p:nvPr/>
          </p:nvSpPr>
          <p:spPr>
            <a:xfrm>
              <a:off x="28462050" y="1674075"/>
              <a:ext cx="23575" cy="31200"/>
            </a:xfrm>
            <a:custGeom>
              <a:avLst/>
              <a:gdLst/>
              <a:ahLst/>
              <a:cxnLst/>
              <a:rect l="l" t="t" r="r" b="b"/>
              <a:pathLst>
                <a:path w="943" h="1248" extrusionOk="0">
                  <a:moveTo>
                    <a:pt x="664" y="0"/>
                  </a:moveTo>
                  <a:cubicBezTo>
                    <a:pt x="487" y="0"/>
                    <a:pt x="260" y="201"/>
                    <a:pt x="152" y="497"/>
                  </a:cubicBezTo>
                  <a:cubicBezTo>
                    <a:pt x="0" y="831"/>
                    <a:pt x="31" y="1166"/>
                    <a:pt x="213" y="1226"/>
                  </a:cubicBezTo>
                  <a:cubicBezTo>
                    <a:pt x="242" y="1241"/>
                    <a:pt x="273" y="1248"/>
                    <a:pt x="305" y="1248"/>
                  </a:cubicBezTo>
                  <a:cubicBezTo>
                    <a:pt x="479" y="1248"/>
                    <a:pt x="693" y="1052"/>
                    <a:pt x="821" y="770"/>
                  </a:cubicBezTo>
                  <a:cubicBezTo>
                    <a:pt x="943" y="436"/>
                    <a:pt x="912" y="102"/>
                    <a:pt x="730" y="11"/>
                  </a:cubicBezTo>
                  <a:cubicBezTo>
                    <a:pt x="709" y="4"/>
                    <a:pt x="687" y="0"/>
                    <a:pt x="66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81"/>
            <p:cNvSpPr/>
            <p:nvPr/>
          </p:nvSpPr>
          <p:spPr>
            <a:xfrm>
              <a:off x="28560825" y="1738425"/>
              <a:ext cx="68000" cy="35475"/>
            </a:xfrm>
            <a:custGeom>
              <a:avLst/>
              <a:gdLst/>
              <a:ahLst/>
              <a:cxnLst/>
              <a:rect l="l" t="t" r="r" b="b"/>
              <a:pathLst>
                <a:path w="2720" h="1419" extrusionOk="0">
                  <a:moveTo>
                    <a:pt x="572" y="1"/>
                  </a:moveTo>
                  <a:cubicBezTo>
                    <a:pt x="532" y="1"/>
                    <a:pt x="494" y="7"/>
                    <a:pt x="457" y="20"/>
                  </a:cubicBezTo>
                  <a:cubicBezTo>
                    <a:pt x="1" y="172"/>
                    <a:pt x="1186" y="1418"/>
                    <a:pt x="1186" y="1418"/>
                  </a:cubicBezTo>
                  <a:cubicBezTo>
                    <a:pt x="1186" y="1418"/>
                    <a:pt x="1205" y="1419"/>
                    <a:pt x="1239" y="1419"/>
                  </a:cubicBezTo>
                  <a:cubicBezTo>
                    <a:pt x="1510" y="1419"/>
                    <a:pt x="2719" y="1395"/>
                    <a:pt x="2584" y="962"/>
                  </a:cubicBezTo>
                  <a:cubicBezTo>
                    <a:pt x="2511" y="689"/>
                    <a:pt x="2121" y="634"/>
                    <a:pt x="1821" y="634"/>
                  </a:cubicBezTo>
                  <a:cubicBezTo>
                    <a:pt x="1620" y="634"/>
                    <a:pt x="1460" y="659"/>
                    <a:pt x="1460" y="659"/>
                  </a:cubicBezTo>
                  <a:cubicBezTo>
                    <a:pt x="1460" y="659"/>
                    <a:pt x="979" y="1"/>
                    <a:pt x="57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81"/>
            <p:cNvSpPr/>
            <p:nvPr/>
          </p:nvSpPr>
          <p:spPr>
            <a:xfrm>
              <a:off x="28569950" y="1761725"/>
              <a:ext cx="22825" cy="58525"/>
            </a:xfrm>
            <a:custGeom>
              <a:avLst/>
              <a:gdLst/>
              <a:ahLst/>
              <a:cxnLst/>
              <a:rect l="l" t="t" r="r" b="b"/>
              <a:pathLst>
                <a:path w="913" h="2341" extrusionOk="0">
                  <a:moveTo>
                    <a:pt x="821" y="0"/>
                  </a:moveTo>
                  <a:cubicBezTo>
                    <a:pt x="639" y="426"/>
                    <a:pt x="548" y="790"/>
                    <a:pt x="396" y="1186"/>
                  </a:cubicBezTo>
                  <a:cubicBezTo>
                    <a:pt x="335" y="1368"/>
                    <a:pt x="274" y="1550"/>
                    <a:pt x="213" y="1733"/>
                  </a:cubicBezTo>
                  <a:cubicBezTo>
                    <a:pt x="152" y="1945"/>
                    <a:pt x="61" y="2128"/>
                    <a:pt x="0" y="2341"/>
                  </a:cubicBezTo>
                  <a:cubicBezTo>
                    <a:pt x="365" y="2097"/>
                    <a:pt x="639" y="1702"/>
                    <a:pt x="760" y="1307"/>
                  </a:cubicBezTo>
                  <a:cubicBezTo>
                    <a:pt x="821" y="1094"/>
                    <a:pt x="882" y="882"/>
                    <a:pt x="882" y="669"/>
                  </a:cubicBezTo>
                  <a:cubicBezTo>
                    <a:pt x="912" y="426"/>
                    <a:pt x="882" y="213"/>
                    <a:pt x="82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81"/>
            <p:cNvSpPr/>
            <p:nvPr/>
          </p:nvSpPr>
          <p:spPr>
            <a:xfrm>
              <a:off x="28450650" y="1757050"/>
              <a:ext cx="434675" cy="526575"/>
            </a:xfrm>
            <a:custGeom>
              <a:avLst/>
              <a:gdLst/>
              <a:ahLst/>
              <a:cxnLst/>
              <a:rect l="l" t="t" r="r" b="b"/>
              <a:pathLst>
                <a:path w="17387" h="21063" extrusionOk="0">
                  <a:moveTo>
                    <a:pt x="11147" y="1"/>
                  </a:moveTo>
                  <a:cubicBezTo>
                    <a:pt x="9501" y="1"/>
                    <a:pt x="12189" y="4564"/>
                    <a:pt x="12189" y="4564"/>
                  </a:cubicBezTo>
                  <a:cubicBezTo>
                    <a:pt x="12189" y="4564"/>
                    <a:pt x="7478" y="12163"/>
                    <a:pt x="4924" y="14595"/>
                  </a:cubicBezTo>
                  <a:cubicBezTo>
                    <a:pt x="3891" y="15263"/>
                    <a:pt x="0" y="17695"/>
                    <a:pt x="517" y="18668"/>
                  </a:cubicBezTo>
                  <a:cubicBezTo>
                    <a:pt x="894" y="19347"/>
                    <a:pt x="1775" y="19476"/>
                    <a:pt x="2389" y="19476"/>
                  </a:cubicBezTo>
                  <a:cubicBezTo>
                    <a:pt x="2764" y="19476"/>
                    <a:pt x="3040" y="19427"/>
                    <a:pt x="3040" y="19427"/>
                  </a:cubicBezTo>
                  <a:cubicBezTo>
                    <a:pt x="3040" y="19427"/>
                    <a:pt x="3064" y="20706"/>
                    <a:pt x="4401" y="20706"/>
                  </a:cubicBezTo>
                  <a:cubicBezTo>
                    <a:pt x="4565" y="20706"/>
                    <a:pt x="4749" y="20686"/>
                    <a:pt x="4955" y="20643"/>
                  </a:cubicBezTo>
                  <a:cubicBezTo>
                    <a:pt x="5080" y="20935"/>
                    <a:pt x="5455" y="21062"/>
                    <a:pt x="5954" y="21062"/>
                  </a:cubicBezTo>
                  <a:cubicBezTo>
                    <a:pt x="6913" y="21062"/>
                    <a:pt x="8333" y="20593"/>
                    <a:pt x="9332" y="19914"/>
                  </a:cubicBezTo>
                  <a:cubicBezTo>
                    <a:pt x="9332" y="19914"/>
                    <a:pt x="9362" y="19914"/>
                    <a:pt x="9393" y="19883"/>
                  </a:cubicBezTo>
                  <a:cubicBezTo>
                    <a:pt x="9605" y="19731"/>
                    <a:pt x="9788" y="19549"/>
                    <a:pt x="9970" y="19367"/>
                  </a:cubicBezTo>
                  <a:cubicBezTo>
                    <a:pt x="11915" y="17573"/>
                    <a:pt x="17387" y="11281"/>
                    <a:pt x="12797" y="673"/>
                  </a:cubicBezTo>
                  <a:cubicBezTo>
                    <a:pt x="12018" y="198"/>
                    <a:pt x="11489" y="1"/>
                    <a:pt x="11147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81"/>
            <p:cNvSpPr/>
            <p:nvPr/>
          </p:nvSpPr>
          <p:spPr>
            <a:xfrm>
              <a:off x="28065750" y="1997050"/>
              <a:ext cx="252050" cy="156325"/>
            </a:xfrm>
            <a:custGeom>
              <a:avLst/>
              <a:gdLst/>
              <a:ahLst/>
              <a:cxnLst/>
              <a:rect l="l" t="t" r="r" b="b"/>
              <a:pathLst>
                <a:path w="10082" h="6253" extrusionOk="0">
                  <a:moveTo>
                    <a:pt x="2889" y="1"/>
                  </a:moveTo>
                  <a:cubicBezTo>
                    <a:pt x="1247" y="1"/>
                    <a:pt x="1" y="653"/>
                    <a:pt x="806" y="2988"/>
                  </a:cubicBezTo>
                  <a:cubicBezTo>
                    <a:pt x="1695" y="5595"/>
                    <a:pt x="3294" y="6252"/>
                    <a:pt x="4680" y="6252"/>
                  </a:cubicBezTo>
                  <a:cubicBezTo>
                    <a:pt x="6090" y="6252"/>
                    <a:pt x="7281" y="5572"/>
                    <a:pt x="7281" y="5572"/>
                  </a:cubicBezTo>
                  <a:cubicBezTo>
                    <a:pt x="7281" y="5572"/>
                    <a:pt x="8296" y="5987"/>
                    <a:pt x="9081" y="5987"/>
                  </a:cubicBezTo>
                  <a:cubicBezTo>
                    <a:pt x="9640" y="5987"/>
                    <a:pt x="10082" y="5776"/>
                    <a:pt x="9955" y="5055"/>
                  </a:cubicBezTo>
                  <a:cubicBezTo>
                    <a:pt x="8375" y="4265"/>
                    <a:pt x="7676" y="1043"/>
                    <a:pt x="7676" y="1043"/>
                  </a:cubicBezTo>
                  <a:cubicBezTo>
                    <a:pt x="7676" y="1043"/>
                    <a:pt x="4965" y="1"/>
                    <a:pt x="2889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81"/>
            <p:cNvSpPr/>
            <p:nvPr/>
          </p:nvSpPr>
          <p:spPr>
            <a:xfrm>
              <a:off x="28542600" y="1377975"/>
              <a:ext cx="38775" cy="20575"/>
            </a:xfrm>
            <a:custGeom>
              <a:avLst/>
              <a:gdLst/>
              <a:ahLst/>
              <a:cxnLst/>
              <a:rect l="l" t="t" r="r" b="b"/>
              <a:pathLst>
                <a:path w="1551" h="823" extrusionOk="0">
                  <a:moveTo>
                    <a:pt x="1429" y="0"/>
                  </a:moveTo>
                  <a:cubicBezTo>
                    <a:pt x="1429" y="1"/>
                    <a:pt x="814" y="401"/>
                    <a:pt x="136" y="401"/>
                  </a:cubicBezTo>
                  <a:cubicBezTo>
                    <a:pt x="91" y="401"/>
                    <a:pt x="46" y="399"/>
                    <a:pt x="0" y="395"/>
                  </a:cubicBezTo>
                  <a:lnTo>
                    <a:pt x="0" y="395"/>
                  </a:lnTo>
                  <a:cubicBezTo>
                    <a:pt x="0" y="396"/>
                    <a:pt x="57" y="822"/>
                    <a:pt x="391" y="822"/>
                  </a:cubicBezTo>
                  <a:cubicBezTo>
                    <a:pt x="403" y="822"/>
                    <a:pt x="414" y="822"/>
                    <a:pt x="426" y="821"/>
                  </a:cubicBezTo>
                  <a:cubicBezTo>
                    <a:pt x="790" y="821"/>
                    <a:pt x="760" y="548"/>
                    <a:pt x="760" y="547"/>
                  </a:cubicBezTo>
                  <a:lnTo>
                    <a:pt x="760" y="547"/>
                  </a:lnTo>
                  <a:cubicBezTo>
                    <a:pt x="760" y="548"/>
                    <a:pt x="829" y="650"/>
                    <a:pt x="1004" y="650"/>
                  </a:cubicBezTo>
                  <a:cubicBezTo>
                    <a:pt x="1062" y="650"/>
                    <a:pt x="1132" y="639"/>
                    <a:pt x="1216" y="608"/>
                  </a:cubicBezTo>
                  <a:cubicBezTo>
                    <a:pt x="1550" y="487"/>
                    <a:pt x="1429" y="1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81"/>
            <p:cNvSpPr/>
            <p:nvPr/>
          </p:nvSpPr>
          <p:spPr>
            <a:xfrm>
              <a:off x="28478750" y="2221450"/>
              <a:ext cx="82850" cy="25150"/>
            </a:xfrm>
            <a:custGeom>
              <a:avLst/>
              <a:gdLst/>
              <a:ahLst/>
              <a:cxnLst/>
              <a:rect l="l" t="t" r="r" b="b"/>
              <a:pathLst>
                <a:path w="3314" h="1006" extrusionOk="0">
                  <a:moveTo>
                    <a:pt x="3314" y="0"/>
                  </a:moveTo>
                  <a:lnTo>
                    <a:pt x="1" y="700"/>
                  </a:lnTo>
                  <a:cubicBezTo>
                    <a:pt x="1" y="700"/>
                    <a:pt x="343" y="1005"/>
                    <a:pt x="1002" y="1005"/>
                  </a:cubicBezTo>
                  <a:cubicBezTo>
                    <a:pt x="1554" y="1005"/>
                    <a:pt x="2330" y="790"/>
                    <a:pt x="3314" y="0"/>
                  </a:cubicBez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81"/>
            <p:cNvSpPr/>
            <p:nvPr/>
          </p:nvSpPr>
          <p:spPr>
            <a:xfrm>
              <a:off x="28563875" y="2240450"/>
              <a:ext cx="80575" cy="32700"/>
            </a:xfrm>
            <a:custGeom>
              <a:avLst/>
              <a:gdLst/>
              <a:ahLst/>
              <a:cxnLst/>
              <a:rect l="l" t="t" r="r" b="b"/>
              <a:pathLst>
                <a:path w="3223" h="1308" extrusionOk="0">
                  <a:moveTo>
                    <a:pt x="3222" y="0"/>
                  </a:moveTo>
                  <a:lnTo>
                    <a:pt x="0" y="1307"/>
                  </a:lnTo>
                  <a:cubicBezTo>
                    <a:pt x="0" y="1307"/>
                    <a:pt x="2675" y="943"/>
                    <a:pt x="3222" y="0"/>
                  </a:cubicBez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81"/>
            <p:cNvSpPr/>
            <p:nvPr/>
          </p:nvSpPr>
          <p:spPr>
            <a:xfrm>
              <a:off x="28197600" y="2086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974"/>
                    <a:pt x="2007" y="2007"/>
                    <a:pt x="2007" y="20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81"/>
            <p:cNvSpPr/>
            <p:nvPr/>
          </p:nvSpPr>
          <p:spPr>
            <a:xfrm>
              <a:off x="28133000" y="2092275"/>
              <a:ext cx="57025" cy="60800"/>
            </a:xfrm>
            <a:custGeom>
              <a:avLst/>
              <a:gdLst/>
              <a:ahLst/>
              <a:cxnLst/>
              <a:rect l="l" t="t" r="r" b="b"/>
              <a:pathLst>
                <a:path w="2281" h="2432" extrusionOk="0">
                  <a:moveTo>
                    <a:pt x="62" y="0"/>
                  </a:moveTo>
                  <a:cubicBezTo>
                    <a:pt x="1" y="1338"/>
                    <a:pt x="2281" y="2432"/>
                    <a:pt x="2281" y="243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81"/>
            <p:cNvSpPr/>
            <p:nvPr/>
          </p:nvSpPr>
          <p:spPr>
            <a:xfrm>
              <a:off x="28554000" y="1754875"/>
              <a:ext cx="338175" cy="529700"/>
            </a:xfrm>
            <a:custGeom>
              <a:avLst/>
              <a:gdLst/>
              <a:ahLst/>
              <a:cxnLst/>
              <a:rect l="l" t="t" r="r" b="b"/>
              <a:pathLst>
                <a:path w="13527" h="21188" extrusionOk="0">
                  <a:moveTo>
                    <a:pt x="9909" y="1"/>
                  </a:moveTo>
                  <a:lnTo>
                    <a:pt x="9909" y="1"/>
                  </a:lnTo>
                  <a:cubicBezTo>
                    <a:pt x="9909" y="1"/>
                    <a:pt x="7398" y="4992"/>
                    <a:pt x="433" y="4992"/>
                  </a:cubicBezTo>
                  <a:cubicBezTo>
                    <a:pt x="291" y="4992"/>
                    <a:pt x="146" y="4990"/>
                    <a:pt x="0" y="4985"/>
                  </a:cubicBezTo>
                  <a:lnTo>
                    <a:pt x="0" y="4985"/>
                  </a:lnTo>
                  <a:cubicBezTo>
                    <a:pt x="1089" y="5625"/>
                    <a:pt x="2385" y="5864"/>
                    <a:pt x="3654" y="5864"/>
                  </a:cubicBezTo>
                  <a:cubicBezTo>
                    <a:pt x="6245" y="5864"/>
                    <a:pt x="8721" y="4868"/>
                    <a:pt x="9088" y="4256"/>
                  </a:cubicBezTo>
                  <a:lnTo>
                    <a:pt x="9088" y="4256"/>
                  </a:lnTo>
                  <a:cubicBezTo>
                    <a:pt x="8663" y="6718"/>
                    <a:pt x="9757" y="17539"/>
                    <a:pt x="1003" y="20973"/>
                  </a:cubicBezTo>
                  <a:cubicBezTo>
                    <a:pt x="1003" y="20973"/>
                    <a:pt x="1349" y="21188"/>
                    <a:pt x="2024" y="21188"/>
                  </a:cubicBezTo>
                  <a:cubicBezTo>
                    <a:pt x="2764" y="21188"/>
                    <a:pt x="3900" y="20930"/>
                    <a:pt x="5411" y="19849"/>
                  </a:cubicBezTo>
                  <a:cubicBezTo>
                    <a:pt x="8298" y="17752"/>
                    <a:pt x="13526" y="10274"/>
                    <a:pt x="9909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81"/>
            <p:cNvSpPr/>
            <p:nvPr/>
          </p:nvSpPr>
          <p:spPr>
            <a:xfrm>
              <a:off x="28181650" y="1736275"/>
              <a:ext cx="78275" cy="50725"/>
            </a:xfrm>
            <a:custGeom>
              <a:avLst/>
              <a:gdLst/>
              <a:ahLst/>
              <a:cxnLst/>
              <a:rect l="l" t="t" r="r" b="b"/>
              <a:pathLst>
                <a:path w="3131" h="2029" extrusionOk="0">
                  <a:moveTo>
                    <a:pt x="2474" y="0"/>
                  </a:moveTo>
                  <a:cubicBezTo>
                    <a:pt x="1798" y="0"/>
                    <a:pt x="761" y="409"/>
                    <a:pt x="517" y="532"/>
                  </a:cubicBezTo>
                  <a:cubicBezTo>
                    <a:pt x="395" y="593"/>
                    <a:pt x="213" y="684"/>
                    <a:pt x="243" y="836"/>
                  </a:cubicBezTo>
                  <a:cubicBezTo>
                    <a:pt x="628" y="777"/>
                    <a:pt x="983" y="718"/>
                    <a:pt x="1366" y="658"/>
                  </a:cubicBezTo>
                  <a:lnTo>
                    <a:pt x="1366" y="658"/>
                  </a:lnTo>
                  <a:cubicBezTo>
                    <a:pt x="953" y="727"/>
                    <a:pt x="571" y="966"/>
                    <a:pt x="304" y="1292"/>
                  </a:cubicBezTo>
                  <a:cubicBezTo>
                    <a:pt x="383" y="1299"/>
                    <a:pt x="462" y="1303"/>
                    <a:pt x="541" y="1303"/>
                  </a:cubicBezTo>
                  <a:cubicBezTo>
                    <a:pt x="649" y="1303"/>
                    <a:pt x="756" y="1296"/>
                    <a:pt x="864" y="1280"/>
                  </a:cubicBezTo>
                  <a:lnTo>
                    <a:pt x="864" y="1280"/>
                  </a:lnTo>
                  <a:cubicBezTo>
                    <a:pt x="587" y="1382"/>
                    <a:pt x="333" y="1536"/>
                    <a:pt x="91" y="1717"/>
                  </a:cubicBezTo>
                  <a:cubicBezTo>
                    <a:pt x="61" y="1748"/>
                    <a:pt x="0" y="1808"/>
                    <a:pt x="0" y="1869"/>
                  </a:cubicBezTo>
                  <a:cubicBezTo>
                    <a:pt x="0" y="1970"/>
                    <a:pt x="84" y="2029"/>
                    <a:pt x="181" y="2029"/>
                  </a:cubicBezTo>
                  <a:cubicBezTo>
                    <a:pt x="202" y="2029"/>
                    <a:pt x="223" y="2026"/>
                    <a:pt x="243" y="2021"/>
                  </a:cubicBezTo>
                  <a:cubicBezTo>
                    <a:pt x="426" y="2021"/>
                    <a:pt x="608" y="1930"/>
                    <a:pt x="760" y="1869"/>
                  </a:cubicBezTo>
                  <a:cubicBezTo>
                    <a:pt x="1186" y="1656"/>
                    <a:pt x="3131" y="957"/>
                    <a:pt x="3070" y="380"/>
                  </a:cubicBezTo>
                  <a:cubicBezTo>
                    <a:pt x="3050" y="99"/>
                    <a:pt x="2806" y="0"/>
                    <a:pt x="2474" y="0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81"/>
            <p:cNvSpPr/>
            <p:nvPr/>
          </p:nvSpPr>
          <p:spPr>
            <a:xfrm>
              <a:off x="28604900" y="2388625"/>
              <a:ext cx="47150" cy="66975"/>
            </a:xfrm>
            <a:custGeom>
              <a:avLst/>
              <a:gdLst/>
              <a:ahLst/>
              <a:cxnLst/>
              <a:rect l="l" t="t" r="r" b="b"/>
              <a:pathLst>
                <a:path w="1886" h="2679" extrusionOk="0">
                  <a:moveTo>
                    <a:pt x="821" y="0"/>
                  </a:moveTo>
                  <a:cubicBezTo>
                    <a:pt x="761" y="0"/>
                    <a:pt x="730" y="31"/>
                    <a:pt x="669" y="61"/>
                  </a:cubicBezTo>
                  <a:cubicBezTo>
                    <a:pt x="153" y="456"/>
                    <a:pt x="274" y="1216"/>
                    <a:pt x="183" y="1763"/>
                  </a:cubicBezTo>
                  <a:cubicBezTo>
                    <a:pt x="122" y="1976"/>
                    <a:pt x="1" y="2462"/>
                    <a:pt x="183" y="2614"/>
                  </a:cubicBezTo>
                  <a:cubicBezTo>
                    <a:pt x="239" y="2659"/>
                    <a:pt x="291" y="2678"/>
                    <a:pt x="338" y="2678"/>
                  </a:cubicBezTo>
                  <a:cubicBezTo>
                    <a:pt x="548" y="2678"/>
                    <a:pt x="669" y="2302"/>
                    <a:pt x="669" y="2128"/>
                  </a:cubicBezTo>
                  <a:cubicBezTo>
                    <a:pt x="730" y="1794"/>
                    <a:pt x="761" y="1429"/>
                    <a:pt x="791" y="1095"/>
                  </a:cubicBezTo>
                  <a:cubicBezTo>
                    <a:pt x="821" y="1307"/>
                    <a:pt x="852" y="1551"/>
                    <a:pt x="913" y="1763"/>
                  </a:cubicBezTo>
                  <a:cubicBezTo>
                    <a:pt x="973" y="1946"/>
                    <a:pt x="1064" y="2159"/>
                    <a:pt x="1247" y="2189"/>
                  </a:cubicBezTo>
                  <a:cubicBezTo>
                    <a:pt x="1399" y="1763"/>
                    <a:pt x="1125" y="1338"/>
                    <a:pt x="1095" y="882"/>
                  </a:cubicBezTo>
                  <a:lnTo>
                    <a:pt x="1095" y="882"/>
                  </a:lnTo>
                  <a:cubicBezTo>
                    <a:pt x="1186" y="1247"/>
                    <a:pt x="1399" y="1551"/>
                    <a:pt x="1703" y="1763"/>
                  </a:cubicBezTo>
                  <a:cubicBezTo>
                    <a:pt x="1738" y="1781"/>
                    <a:pt x="1773" y="1798"/>
                    <a:pt x="1808" y="1798"/>
                  </a:cubicBezTo>
                  <a:cubicBezTo>
                    <a:pt x="1834" y="1798"/>
                    <a:pt x="1859" y="1789"/>
                    <a:pt x="1885" y="1763"/>
                  </a:cubicBezTo>
                  <a:cubicBezTo>
                    <a:pt x="1885" y="1733"/>
                    <a:pt x="1885" y="1703"/>
                    <a:pt x="1885" y="1672"/>
                  </a:cubicBezTo>
                  <a:cubicBezTo>
                    <a:pt x="1764" y="1064"/>
                    <a:pt x="1490" y="517"/>
                    <a:pt x="1064" y="122"/>
                  </a:cubicBezTo>
                  <a:cubicBezTo>
                    <a:pt x="1004" y="61"/>
                    <a:pt x="913" y="0"/>
                    <a:pt x="821" y="0"/>
                  </a:cubicBezTo>
                  <a:close/>
                </a:path>
              </a:pathLst>
            </a:custGeom>
            <a:solidFill>
              <a:srgbClr val="F29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81"/>
            <p:cNvSpPr/>
            <p:nvPr/>
          </p:nvSpPr>
          <p:spPr>
            <a:xfrm>
              <a:off x="28790725" y="1564000"/>
              <a:ext cx="51275" cy="42900"/>
            </a:xfrm>
            <a:custGeom>
              <a:avLst/>
              <a:gdLst/>
              <a:ahLst/>
              <a:cxnLst/>
              <a:rect l="l" t="t" r="r" b="b"/>
              <a:pathLst>
                <a:path w="2051" h="1716" extrusionOk="0">
                  <a:moveTo>
                    <a:pt x="1042" y="0"/>
                  </a:moveTo>
                  <a:cubicBezTo>
                    <a:pt x="723" y="0"/>
                    <a:pt x="428" y="105"/>
                    <a:pt x="288" y="371"/>
                  </a:cubicBezTo>
                  <a:cubicBezTo>
                    <a:pt x="1" y="920"/>
                    <a:pt x="320" y="1716"/>
                    <a:pt x="917" y="1716"/>
                  </a:cubicBezTo>
                  <a:cubicBezTo>
                    <a:pt x="1015" y="1716"/>
                    <a:pt x="1120" y="1694"/>
                    <a:pt x="1230" y="1648"/>
                  </a:cubicBezTo>
                  <a:cubicBezTo>
                    <a:pt x="1322" y="1617"/>
                    <a:pt x="1382" y="1587"/>
                    <a:pt x="1382" y="1496"/>
                  </a:cubicBezTo>
                  <a:cubicBezTo>
                    <a:pt x="1413" y="1435"/>
                    <a:pt x="1352" y="1374"/>
                    <a:pt x="1322" y="1313"/>
                  </a:cubicBezTo>
                  <a:cubicBezTo>
                    <a:pt x="1174" y="1165"/>
                    <a:pt x="1026" y="1046"/>
                    <a:pt x="821" y="956"/>
                  </a:cubicBezTo>
                  <a:lnTo>
                    <a:pt x="821" y="956"/>
                  </a:lnTo>
                  <a:cubicBezTo>
                    <a:pt x="998" y="1031"/>
                    <a:pt x="1175" y="1057"/>
                    <a:pt x="1352" y="1057"/>
                  </a:cubicBezTo>
                  <a:cubicBezTo>
                    <a:pt x="1443" y="1057"/>
                    <a:pt x="1534" y="1050"/>
                    <a:pt x="1626" y="1040"/>
                  </a:cubicBezTo>
                  <a:cubicBezTo>
                    <a:pt x="1686" y="918"/>
                    <a:pt x="1626" y="766"/>
                    <a:pt x="1504" y="705"/>
                  </a:cubicBezTo>
                  <a:cubicBezTo>
                    <a:pt x="1413" y="614"/>
                    <a:pt x="1291" y="584"/>
                    <a:pt x="1170" y="553"/>
                  </a:cubicBezTo>
                  <a:cubicBezTo>
                    <a:pt x="987" y="523"/>
                    <a:pt x="835" y="493"/>
                    <a:pt x="683" y="432"/>
                  </a:cubicBezTo>
                  <a:cubicBezTo>
                    <a:pt x="1139" y="401"/>
                    <a:pt x="1595" y="371"/>
                    <a:pt x="2051" y="341"/>
                  </a:cubicBezTo>
                  <a:cubicBezTo>
                    <a:pt x="1822" y="144"/>
                    <a:pt x="1415" y="0"/>
                    <a:pt x="1042" y="0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81"/>
            <p:cNvSpPr/>
            <p:nvPr/>
          </p:nvSpPr>
          <p:spPr>
            <a:xfrm>
              <a:off x="28242425" y="1403975"/>
              <a:ext cx="127700" cy="66750"/>
            </a:xfrm>
            <a:custGeom>
              <a:avLst/>
              <a:gdLst/>
              <a:ahLst/>
              <a:cxnLst/>
              <a:rect l="l" t="t" r="r" b="b"/>
              <a:pathLst>
                <a:path w="5108" h="2670" extrusionOk="0">
                  <a:moveTo>
                    <a:pt x="3653" y="1"/>
                  </a:moveTo>
                  <a:cubicBezTo>
                    <a:pt x="2938" y="1"/>
                    <a:pt x="2208" y="169"/>
                    <a:pt x="1581" y="419"/>
                  </a:cubicBezTo>
                  <a:cubicBezTo>
                    <a:pt x="1369" y="510"/>
                    <a:pt x="1126" y="632"/>
                    <a:pt x="1065" y="875"/>
                  </a:cubicBezTo>
                  <a:cubicBezTo>
                    <a:pt x="1126" y="880"/>
                    <a:pt x="1186" y="883"/>
                    <a:pt x="1247" y="883"/>
                  </a:cubicBezTo>
                  <a:cubicBezTo>
                    <a:pt x="1365" y="883"/>
                    <a:pt x="1482" y="873"/>
                    <a:pt x="1595" y="854"/>
                  </a:cubicBezTo>
                  <a:lnTo>
                    <a:pt x="1595" y="854"/>
                  </a:lnTo>
                  <a:cubicBezTo>
                    <a:pt x="1092" y="1046"/>
                    <a:pt x="627" y="1321"/>
                    <a:pt x="214" y="1666"/>
                  </a:cubicBezTo>
                  <a:cubicBezTo>
                    <a:pt x="92" y="1726"/>
                    <a:pt x="1" y="1848"/>
                    <a:pt x="31" y="1969"/>
                  </a:cubicBezTo>
                  <a:cubicBezTo>
                    <a:pt x="254" y="1935"/>
                    <a:pt x="468" y="1881"/>
                    <a:pt x="672" y="1814"/>
                  </a:cubicBezTo>
                  <a:lnTo>
                    <a:pt x="672" y="1814"/>
                  </a:lnTo>
                  <a:cubicBezTo>
                    <a:pt x="574" y="1859"/>
                    <a:pt x="480" y="1909"/>
                    <a:pt x="396" y="1969"/>
                  </a:cubicBezTo>
                  <a:cubicBezTo>
                    <a:pt x="183" y="2152"/>
                    <a:pt x="31" y="2395"/>
                    <a:pt x="31" y="2669"/>
                  </a:cubicBezTo>
                  <a:cubicBezTo>
                    <a:pt x="48" y="2669"/>
                    <a:pt x="65" y="2670"/>
                    <a:pt x="82" y="2670"/>
                  </a:cubicBezTo>
                  <a:cubicBezTo>
                    <a:pt x="728" y="2670"/>
                    <a:pt x="1262" y="2113"/>
                    <a:pt x="1825" y="1787"/>
                  </a:cubicBezTo>
                  <a:cubicBezTo>
                    <a:pt x="2311" y="1514"/>
                    <a:pt x="2858" y="1392"/>
                    <a:pt x="3375" y="1149"/>
                  </a:cubicBezTo>
                  <a:cubicBezTo>
                    <a:pt x="3770" y="966"/>
                    <a:pt x="5107" y="115"/>
                    <a:pt x="4104" y="24"/>
                  </a:cubicBezTo>
                  <a:cubicBezTo>
                    <a:pt x="3955" y="8"/>
                    <a:pt x="3804" y="1"/>
                    <a:pt x="3653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81"/>
            <p:cNvSpPr/>
            <p:nvPr/>
          </p:nvSpPr>
          <p:spPr>
            <a:xfrm>
              <a:off x="28491675" y="1947125"/>
              <a:ext cx="233325" cy="171000"/>
            </a:xfrm>
            <a:custGeom>
              <a:avLst/>
              <a:gdLst/>
              <a:ahLst/>
              <a:cxnLst/>
              <a:rect l="l" t="t" r="r" b="b"/>
              <a:pathLst>
                <a:path w="9333" h="6840" extrusionOk="0">
                  <a:moveTo>
                    <a:pt x="1" y="1"/>
                  </a:moveTo>
                  <a:cubicBezTo>
                    <a:pt x="2" y="1"/>
                    <a:pt x="3435" y="1825"/>
                    <a:pt x="3071" y="6840"/>
                  </a:cubicBezTo>
                  <a:cubicBezTo>
                    <a:pt x="3071" y="6840"/>
                    <a:pt x="7843" y="5198"/>
                    <a:pt x="9332" y="973"/>
                  </a:cubicBezTo>
                  <a:lnTo>
                    <a:pt x="9332" y="973"/>
                  </a:lnTo>
                  <a:cubicBezTo>
                    <a:pt x="8766" y="1273"/>
                    <a:pt x="7983" y="1390"/>
                    <a:pt x="7111" y="1390"/>
                  </a:cubicBezTo>
                  <a:cubicBezTo>
                    <a:pt x="4096" y="139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81"/>
            <p:cNvSpPr/>
            <p:nvPr/>
          </p:nvSpPr>
          <p:spPr>
            <a:xfrm>
              <a:off x="28499450" y="1947100"/>
              <a:ext cx="184500" cy="152250"/>
            </a:xfrm>
            <a:custGeom>
              <a:avLst/>
              <a:gdLst/>
              <a:ahLst/>
              <a:cxnLst/>
              <a:rect l="l" t="t" r="r" b="b"/>
              <a:pathLst>
                <a:path w="7380" h="6090" extrusionOk="0">
                  <a:moveTo>
                    <a:pt x="4054" y="0"/>
                  </a:moveTo>
                  <a:cubicBezTo>
                    <a:pt x="3267" y="0"/>
                    <a:pt x="4735" y="1704"/>
                    <a:pt x="4735" y="1704"/>
                  </a:cubicBezTo>
                  <a:cubicBezTo>
                    <a:pt x="4735" y="1704"/>
                    <a:pt x="1928" y="300"/>
                    <a:pt x="913" y="300"/>
                  </a:cubicBezTo>
                  <a:cubicBezTo>
                    <a:pt x="791" y="300"/>
                    <a:pt x="694" y="321"/>
                    <a:pt x="632" y="366"/>
                  </a:cubicBezTo>
                  <a:cubicBezTo>
                    <a:pt x="54" y="792"/>
                    <a:pt x="115" y="2920"/>
                    <a:pt x="1574" y="3831"/>
                  </a:cubicBezTo>
                  <a:cubicBezTo>
                    <a:pt x="1574" y="3831"/>
                    <a:pt x="939" y="3710"/>
                    <a:pt x="498" y="3710"/>
                  </a:cubicBezTo>
                  <a:cubicBezTo>
                    <a:pt x="277" y="3710"/>
                    <a:pt x="105" y="3740"/>
                    <a:pt x="85" y="3831"/>
                  </a:cubicBezTo>
                  <a:cubicBezTo>
                    <a:pt x="0" y="4085"/>
                    <a:pt x="2529" y="6089"/>
                    <a:pt x="4133" y="6089"/>
                  </a:cubicBezTo>
                  <a:cubicBezTo>
                    <a:pt x="4259" y="6089"/>
                    <a:pt x="4379" y="6077"/>
                    <a:pt x="4492" y="6050"/>
                  </a:cubicBezTo>
                  <a:cubicBezTo>
                    <a:pt x="6012" y="5655"/>
                    <a:pt x="7380" y="3406"/>
                    <a:pt x="7380" y="3406"/>
                  </a:cubicBezTo>
                  <a:cubicBezTo>
                    <a:pt x="7380" y="3406"/>
                    <a:pt x="4979" y="32"/>
                    <a:pt x="4097" y="2"/>
                  </a:cubicBezTo>
                  <a:cubicBezTo>
                    <a:pt x="4082" y="1"/>
                    <a:pt x="4068" y="0"/>
                    <a:pt x="4054" y="0"/>
                  </a:cubicBezTo>
                  <a:close/>
                </a:path>
              </a:pathLst>
            </a:custGeom>
            <a:solidFill>
              <a:srgbClr val="FF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81"/>
            <p:cNvSpPr/>
            <p:nvPr/>
          </p:nvSpPr>
          <p:spPr>
            <a:xfrm>
              <a:off x="28515225" y="19562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" y="0"/>
                  </a:moveTo>
                  <a:cubicBezTo>
                    <a:pt x="1" y="1"/>
                    <a:pt x="974" y="2037"/>
                    <a:pt x="2402" y="24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81"/>
            <p:cNvSpPr/>
            <p:nvPr/>
          </p:nvSpPr>
          <p:spPr>
            <a:xfrm>
              <a:off x="28120100" y="1865050"/>
              <a:ext cx="66875" cy="76850"/>
            </a:xfrm>
            <a:custGeom>
              <a:avLst/>
              <a:gdLst/>
              <a:ahLst/>
              <a:cxnLst/>
              <a:rect l="l" t="t" r="r" b="b"/>
              <a:pathLst>
                <a:path w="2675" h="3074" extrusionOk="0">
                  <a:moveTo>
                    <a:pt x="2420" y="1431"/>
                  </a:moveTo>
                  <a:lnTo>
                    <a:pt x="2420" y="1431"/>
                  </a:lnTo>
                  <a:cubicBezTo>
                    <a:pt x="2414" y="1444"/>
                    <a:pt x="2408" y="1454"/>
                    <a:pt x="2401" y="1460"/>
                  </a:cubicBezTo>
                  <a:cubicBezTo>
                    <a:pt x="2401" y="1460"/>
                    <a:pt x="2401" y="1438"/>
                    <a:pt x="2420" y="1431"/>
                  </a:cubicBezTo>
                  <a:close/>
                  <a:moveTo>
                    <a:pt x="1520" y="1"/>
                  </a:moveTo>
                  <a:lnTo>
                    <a:pt x="1520" y="609"/>
                  </a:lnTo>
                  <a:cubicBezTo>
                    <a:pt x="1520" y="882"/>
                    <a:pt x="1490" y="1156"/>
                    <a:pt x="1490" y="1429"/>
                  </a:cubicBezTo>
                  <a:cubicBezTo>
                    <a:pt x="1490" y="1703"/>
                    <a:pt x="1459" y="1977"/>
                    <a:pt x="1398" y="2220"/>
                  </a:cubicBezTo>
                  <a:cubicBezTo>
                    <a:pt x="1398" y="2311"/>
                    <a:pt x="1364" y="2418"/>
                    <a:pt x="1335" y="2480"/>
                  </a:cubicBezTo>
                  <a:lnTo>
                    <a:pt x="1335" y="2480"/>
                  </a:lnTo>
                  <a:cubicBezTo>
                    <a:pt x="1319" y="2465"/>
                    <a:pt x="1307" y="2440"/>
                    <a:pt x="1307" y="2402"/>
                  </a:cubicBezTo>
                  <a:cubicBezTo>
                    <a:pt x="1216" y="2220"/>
                    <a:pt x="1155" y="1916"/>
                    <a:pt x="1125" y="1673"/>
                  </a:cubicBezTo>
                  <a:lnTo>
                    <a:pt x="1003" y="578"/>
                  </a:lnTo>
                  <a:lnTo>
                    <a:pt x="790" y="1642"/>
                  </a:lnTo>
                  <a:cubicBezTo>
                    <a:pt x="785" y="1663"/>
                    <a:pt x="780" y="1684"/>
                    <a:pt x="775" y="1704"/>
                  </a:cubicBezTo>
                  <a:lnTo>
                    <a:pt x="775" y="1704"/>
                  </a:lnTo>
                  <a:lnTo>
                    <a:pt x="760" y="1703"/>
                  </a:lnTo>
                  <a:lnTo>
                    <a:pt x="760" y="1703"/>
                  </a:lnTo>
                  <a:cubicBezTo>
                    <a:pt x="762" y="1719"/>
                    <a:pt x="763" y="1734"/>
                    <a:pt x="765" y="1750"/>
                  </a:cubicBezTo>
                  <a:lnTo>
                    <a:pt x="765" y="1750"/>
                  </a:lnTo>
                  <a:cubicBezTo>
                    <a:pt x="719" y="1950"/>
                    <a:pt x="686" y="2135"/>
                    <a:pt x="608" y="2341"/>
                  </a:cubicBezTo>
                  <a:cubicBezTo>
                    <a:pt x="578" y="2433"/>
                    <a:pt x="547" y="2554"/>
                    <a:pt x="487" y="2645"/>
                  </a:cubicBezTo>
                  <a:cubicBezTo>
                    <a:pt x="456" y="2736"/>
                    <a:pt x="395" y="2828"/>
                    <a:pt x="335" y="2858"/>
                  </a:cubicBezTo>
                  <a:cubicBezTo>
                    <a:pt x="304" y="2858"/>
                    <a:pt x="243" y="2828"/>
                    <a:pt x="213" y="2706"/>
                  </a:cubicBezTo>
                  <a:cubicBezTo>
                    <a:pt x="183" y="2615"/>
                    <a:pt x="152" y="2493"/>
                    <a:pt x="183" y="2402"/>
                  </a:cubicBezTo>
                  <a:cubicBezTo>
                    <a:pt x="183" y="2159"/>
                    <a:pt x="213" y="1916"/>
                    <a:pt x="274" y="1673"/>
                  </a:cubicBezTo>
                  <a:lnTo>
                    <a:pt x="274" y="1673"/>
                  </a:lnTo>
                  <a:cubicBezTo>
                    <a:pt x="183" y="1885"/>
                    <a:pt x="91" y="2129"/>
                    <a:pt x="31" y="2372"/>
                  </a:cubicBezTo>
                  <a:cubicBezTo>
                    <a:pt x="0" y="2493"/>
                    <a:pt x="0" y="2645"/>
                    <a:pt x="31" y="2767"/>
                  </a:cubicBezTo>
                  <a:cubicBezTo>
                    <a:pt x="31" y="2881"/>
                    <a:pt x="137" y="3074"/>
                    <a:pt x="324" y="3074"/>
                  </a:cubicBezTo>
                  <a:cubicBezTo>
                    <a:pt x="337" y="3074"/>
                    <a:pt x="351" y="3073"/>
                    <a:pt x="365" y="3071"/>
                  </a:cubicBezTo>
                  <a:cubicBezTo>
                    <a:pt x="578" y="3010"/>
                    <a:pt x="638" y="2888"/>
                    <a:pt x="730" y="2767"/>
                  </a:cubicBezTo>
                  <a:cubicBezTo>
                    <a:pt x="790" y="2676"/>
                    <a:pt x="821" y="2554"/>
                    <a:pt x="882" y="2433"/>
                  </a:cubicBezTo>
                  <a:cubicBezTo>
                    <a:pt x="886" y="2422"/>
                    <a:pt x="890" y="2411"/>
                    <a:pt x="894" y="2401"/>
                  </a:cubicBezTo>
                  <a:lnTo>
                    <a:pt x="894" y="2401"/>
                  </a:lnTo>
                  <a:cubicBezTo>
                    <a:pt x="916" y="2461"/>
                    <a:pt x="942" y="2522"/>
                    <a:pt x="973" y="2585"/>
                  </a:cubicBezTo>
                  <a:cubicBezTo>
                    <a:pt x="1003" y="2645"/>
                    <a:pt x="1064" y="2736"/>
                    <a:pt x="1155" y="2828"/>
                  </a:cubicBezTo>
                  <a:cubicBezTo>
                    <a:pt x="1216" y="2858"/>
                    <a:pt x="1277" y="2888"/>
                    <a:pt x="1338" y="2888"/>
                  </a:cubicBezTo>
                  <a:cubicBezTo>
                    <a:pt x="1368" y="2888"/>
                    <a:pt x="1429" y="2858"/>
                    <a:pt x="1490" y="2858"/>
                  </a:cubicBezTo>
                  <a:cubicBezTo>
                    <a:pt x="1520" y="2828"/>
                    <a:pt x="1550" y="2797"/>
                    <a:pt x="1581" y="2767"/>
                  </a:cubicBezTo>
                  <a:cubicBezTo>
                    <a:pt x="1733" y="2585"/>
                    <a:pt x="1733" y="2463"/>
                    <a:pt x="1763" y="2311"/>
                  </a:cubicBezTo>
                  <a:cubicBezTo>
                    <a:pt x="1827" y="1885"/>
                    <a:pt x="1846" y="1489"/>
                    <a:pt x="1841" y="1091"/>
                  </a:cubicBezTo>
                  <a:lnTo>
                    <a:pt x="1841" y="1091"/>
                  </a:lnTo>
                  <a:cubicBezTo>
                    <a:pt x="1866" y="1124"/>
                    <a:pt x="1891" y="1156"/>
                    <a:pt x="1915" y="1186"/>
                  </a:cubicBezTo>
                  <a:cubicBezTo>
                    <a:pt x="2006" y="1277"/>
                    <a:pt x="2067" y="1369"/>
                    <a:pt x="2128" y="1460"/>
                  </a:cubicBezTo>
                  <a:cubicBezTo>
                    <a:pt x="2189" y="1490"/>
                    <a:pt x="2219" y="1521"/>
                    <a:pt x="2280" y="1581"/>
                  </a:cubicBezTo>
                  <a:cubicBezTo>
                    <a:pt x="2280" y="1581"/>
                    <a:pt x="2341" y="1612"/>
                    <a:pt x="2371" y="1642"/>
                  </a:cubicBezTo>
                  <a:cubicBezTo>
                    <a:pt x="2391" y="1642"/>
                    <a:pt x="2412" y="1656"/>
                    <a:pt x="2432" y="1656"/>
                  </a:cubicBezTo>
                  <a:cubicBezTo>
                    <a:pt x="2442" y="1656"/>
                    <a:pt x="2452" y="1652"/>
                    <a:pt x="2462" y="1642"/>
                  </a:cubicBezTo>
                  <a:cubicBezTo>
                    <a:pt x="2493" y="1642"/>
                    <a:pt x="2523" y="1612"/>
                    <a:pt x="2553" y="1612"/>
                  </a:cubicBezTo>
                  <a:cubicBezTo>
                    <a:pt x="2553" y="1581"/>
                    <a:pt x="2553" y="1581"/>
                    <a:pt x="2553" y="1581"/>
                  </a:cubicBezTo>
                  <a:cubicBezTo>
                    <a:pt x="2645" y="1429"/>
                    <a:pt x="2645" y="1338"/>
                    <a:pt x="2645" y="1217"/>
                  </a:cubicBezTo>
                  <a:cubicBezTo>
                    <a:pt x="2675" y="1126"/>
                    <a:pt x="2675" y="1004"/>
                    <a:pt x="2675" y="913"/>
                  </a:cubicBezTo>
                  <a:cubicBezTo>
                    <a:pt x="2675" y="670"/>
                    <a:pt x="2675" y="457"/>
                    <a:pt x="2675" y="244"/>
                  </a:cubicBezTo>
                  <a:lnTo>
                    <a:pt x="2553" y="882"/>
                  </a:lnTo>
                  <a:cubicBezTo>
                    <a:pt x="2523" y="1004"/>
                    <a:pt x="2523" y="1095"/>
                    <a:pt x="2493" y="1186"/>
                  </a:cubicBezTo>
                  <a:cubicBezTo>
                    <a:pt x="2472" y="1267"/>
                    <a:pt x="2452" y="1348"/>
                    <a:pt x="2432" y="1402"/>
                  </a:cubicBezTo>
                  <a:lnTo>
                    <a:pt x="2432" y="1402"/>
                  </a:lnTo>
                  <a:cubicBezTo>
                    <a:pt x="2432" y="1401"/>
                    <a:pt x="2432" y="1400"/>
                    <a:pt x="2432" y="1399"/>
                  </a:cubicBezTo>
                  <a:cubicBezTo>
                    <a:pt x="2401" y="1369"/>
                    <a:pt x="2371" y="1338"/>
                    <a:pt x="2341" y="1308"/>
                  </a:cubicBezTo>
                  <a:cubicBezTo>
                    <a:pt x="2280" y="1217"/>
                    <a:pt x="2219" y="1126"/>
                    <a:pt x="2158" y="1034"/>
                  </a:cubicBezTo>
                  <a:cubicBezTo>
                    <a:pt x="2037" y="852"/>
                    <a:pt x="1915" y="670"/>
                    <a:pt x="1824" y="518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81"/>
            <p:cNvSpPr/>
            <p:nvPr/>
          </p:nvSpPr>
          <p:spPr>
            <a:xfrm>
              <a:off x="28696100" y="1507150"/>
              <a:ext cx="59275" cy="89150"/>
            </a:xfrm>
            <a:custGeom>
              <a:avLst/>
              <a:gdLst/>
              <a:ahLst/>
              <a:cxnLst/>
              <a:rect l="l" t="t" r="r" b="b"/>
              <a:pathLst>
                <a:path w="2371" h="3566" extrusionOk="0">
                  <a:moveTo>
                    <a:pt x="1186" y="1"/>
                  </a:moveTo>
                  <a:lnTo>
                    <a:pt x="942" y="1156"/>
                  </a:lnTo>
                  <a:cubicBezTo>
                    <a:pt x="821" y="1764"/>
                    <a:pt x="699" y="2371"/>
                    <a:pt x="486" y="2949"/>
                  </a:cubicBezTo>
                  <a:cubicBezTo>
                    <a:pt x="456" y="3101"/>
                    <a:pt x="395" y="3253"/>
                    <a:pt x="304" y="3314"/>
                  </a:cubicBezTo>
                  <a:cubicBezTo>
                    <a:pt x="312" y="3329"/>
                    <a:pt x="310" y="3337"/>
                    <a:pt x="301" y="3337"/>
                  </a:cubicBezTo>
                  <a:cubicBezTo>
                    <a:pt x="278" y="3337"/>
                    <a:pt x="205" y="3274"/>
                    <a:pt x="182" y="3162"/>
                  </a:cubicBezTo>
                  <a:cubicBezTo>
                    <a:pt x="122" y="2888"/>
                    <a:pt x="182" y="2584"/>
                    <a:pt x="243" y="2280"/>
                  </a:cubicBezTo>
                  <a:lnTo>
                    <a:pt x="243" y="2280"/>
                  </a:lnTo>
                  <a:cubicBezTo>
                    <a:pt x="122" y="2554"/>
                    <a:pt x="0" y="2858"/>
                    <a:pt x="0" y="3192"/>
                  </a:cubicBezTo>
                  <a:cubicBezTo>
                    <a:pt x="0" y="3283"/>
                    <a:pt x="31" y="3405"/>
                    <a:pt x="122" y="3466"/>
                  </a:cubicBezTo>
                  <a:cubicBezTo>
                    <a:pt x="152" y="3526"/>
                    <a:pt x="182" y="3557"/>
                    <a:pt x="274" y="3557"/>
                  </a:cubicBezTo>
                  <a:cubicBezTo>
                    <a:pt x="291" y="3563"/>
                    <a:pt x="307" y="3565"/>
                    <a:pt x="323" y="3565"/>
                  </a:cubicBezTo>
                  <a:cubicBezTo>
                    <a:pt x="388" y="3565"/>
                    <a:pt x="437" y="3521"/>
                    <a:pt x="486" y="3496"/>
                  </a:cubicBezTo>
                  <a:cubicBezTo>
                    <a:pt x="638" y="3374"/>
                    <a:pt x="699" y="3222"/>
                    <a:pt x="760" y="3071"/>
                  </a:cubicBezTo>
                  <a:cubicBezTo>
                    <a:pt x="912" y="2767"/>
                    <a:pt x="1003" y="2463"/>
                    <a:pt x="1094" y="2159"/>
                  </a:cubicBezTo>
                  <a:cubicBezTo>
                    <a:pt x="1106" y="2119"/>
                    <a:pt x="1117" y="2080"/>
                    <a:pt x="1128" y="2041"/>
                  </a:cubicBezTo>
                  <a:lnTo>
                    <a:pt x="1128" y="2041"/>
                  </a:lnTo>
                  <a:cubicBezTo>
                    <a:pt x="1137" y="2072"/>
                    <a:pt x="1146" y="2101"/>
                    <a:pt x="1155" y="2128"/>
                  </a:cubicBezTo>
                  <a:cubicBezTo>
                    <a:pt x="1186" y="2189"/>
                    <a:pt x="1216" y="2250"/>
                    <a:pt x="1246" y="2311"/>
                  </a:cubicBezTo>
                  <a:cubicBezTo>
                    <a:pt x="1272" y="2336"/>
                    <a:pt x="1361" y="2446"/>
                    <a:pt x="1478" y="2446"/>
                  </a:cubicBezTo>
                  <a:cubicBezTo>
                    <a:pt x="1501" y="2446"/>
                    <a:pt x="1525" y="2442"/>
                    <a:pt x="1550" y="2432"/>
                  </a:cubicBezTo>
                  <a:cubicBezTo>
                    <a:pt x="1672" y="2371"/>
                    <a:pt x="1733" y="2311"/>
                    <a:pt x="1763" y="2280"/>
                  </a:cubicBezTo>
                  <a:cubicBezTo>
                    <a:pt x="1793" y="2219"/>
                    <a:pt x="1824" y="2159"/>
                    <a:pt x="1854" y="2128"/>
                  </a:cubicBezTo>
                  <a:cubicBezTo>
                    <a:pt x="1885" y="2007"/>
                    <a:pt x="1915" y="1915"/>
                    <a:pt x="1945" y="1824"/>
                  </a:cubicBezTo>
                  <a:cubicBezTo>
                    <a:pt x="1976" y="1946"/>
                    <a:pt x="2006" y="2037"/>
                    <a:pt x="2067" y="2128"/>
                  </a:cubicBezTo>
                  <a:cubicBezTo>
                    <a:pt x="2158" y="2219"/>
                    <a:pt x="2249" y="2280"/>
                    <a:pt x="2371" y="2280"/>
                  </a:cubicBezTo>
                  <a:cubicBezTo>
                    <a:pt x="2158" y="2219"/>
                    <a:pt x="2067" y="2007"/>
                    <a:pt x="2067" y="1824"/>
                  </a:cubicBezTo>
                  <a:cubicBezTo>
                    <a:pt x="2041" y="1639"/>
                    <a:pt x="2060" y="1455"/>
                    <a:pt x="2086" y="1290"/>
                  </a:cubicBezTo>
                  <a:lnTo>
                    <a:pt x="2086" y="1290"/>
                  </a:lnTo>
                  <a:cubicBezTo>
                    <a:pt x="2090" y="1266"/>
                    <a:pt x="2094" y="1241"/>
                    <a:pt x="2097" y="1216"/>
                  </a:cubicBezTo>
                  <a:lnTo>
                    <a:pt x="2097" y="1216"/>
                  </a:lnTo>
                  <a:cubicBezTo>
                    <a:pt x="2097" y="1216"/>
                    <a:pt x="2097" y="1216"/>
                    <a:pt x="2097" y="1216"/>
                  </a:cubicBezTo>
                  <a:lnTo>
                    <a:pt x="1885" y="1186"/>
                  </a:lnTo>
                  <a:lnTo>
                    <a:pt x="1885" y="1186"/>
                  </a:lnTo>
                  <a:cubicBezTo>
                    <a:pt x="1885" y="1186"/>
                    <a:pt x="1885" y="1186"/>
                    <a:pt x="1885" y="1186"/>
                  </a:cubicBezTo>
                  <a:cubicBezTo>
                    <a:pt x="1824" y="1368"/>
                    <a:pt x="1763" y="1551"/>
                    <a:pt x="1672" y="1733"/>
                  </a:cubicBezTo>
                  <a:cubicBezTo>
                    <a:pt x="1641" y="1824"/>
                    <a:pt x="1611" y="1885"/>
                    <a:pt x="1550" y="1976"/>
                  </a:cubicBezTo>
                  <a:cubicBezTo>
                    <a:pt x="1541" y="1996"/>
                    <a:pt x="1525" y="2018"/>
                    <a:pt x="1509" y="2038"/>
                  </a:cubicBezTo>
                  <a:lnTo>
                    <a:pt x="1509" y="2038"/>
                  </a:lnTo>
                  <a:cubicBezTo>
                    <a:pt x="1505" y="2027"/>
                    <a:pt x="1498" y="2015"/>
                    <a:pt x="1490" y="2007"/>
                  </a:cubicBezTo>
                  <a:cubicBezTo>
                    <a:pt x="1459" y="1915"/>
                    <a:pt x="1429" y="1824"/>
                    <a:pt x="1429" y="1733"/>
                  </a:cubicBezTo>
                  <a:cubicBezTo>
                    <a:pt x="1368" y="1551"/>
                    <a:pt x="1338" y="1368"/>
                    <a:pt x="1338" y="1186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81"/>
            <p:cNvSpPr/>
            <p:nvPr/>
          </p:nvSpPr>
          <p:spPr>
            <a:xfrm>
              <a:off x="28500050" y="1946075"/>
              <a:ext cx="187700" cy="129500"/>
            </a:xfrm>
            <a:custGeom>
              <a:avLst/>
              <a:gdLst/>
              <a:ahLst/>
              <a:cxnLst/>
              <a:rect l="l" t="t" r="r" b="b"/>
              <a:pathLst>
                <a:path w="7508" h="5180" extrusionOk="0">
                  <a:moveTo>
                    <a:pt x="4023" y="0"/>
                  </a:moveTo>
                  <a:cubicBezTo>
                    <a:pt x="3970" y="0"/>
                    <a:pt x="3926" y="14"/>
                    <a:pt x="3891" y="43"/>
                  </a:cubicBezTo>
                  <a:cubicBezTo>
                    <a:pt x="3435" y="407"/>
                    <a:pt x="4681" y="1745"/>
                    <a:pt x="4681" y="1745"/>
                  </a:cubicBezTo>
                  <a:cubicBezTo>
                    <a:pt x="4681" y="1745"/>
                    <a:pt x="1928" y="368"/>
                    <a:pt x="848" y="368"/>
                  </a:cubicBezTo>
                  <a:cubicBezTo>
                    <a:pt x="614" y="368"/>
                    <a:pt x="458" y="433"/>
                    <a:pt x="426" y="590"/>
                  </a:cubicBezTo>
                  <a:cubicBezTo>
                    <a:pt x="0" y="2201"/>
                    <a:pt x="5958" y="5179"/>
                    <a:pt x="5958" y="5179"/>
                  </a:cubicBezTo>
                  <a:cubicBezTo>
                    <a:pt x="5958" y="5179"/>
                    <a:pt x="6778" y="4602"/>
                    <a:pt x="7508" y="3599"/>
                  </a:cubicBezTo>
                  <a:cubicBezTo>
                    <a:pt x="6634" y="2218"/>
                    <a:pt x="4689" y="0"/>
                    <a:pt x="4023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81"/>
            <p:cNvSpPr/>
            <p:nvPr/>
          </p:nvSpPr>
          <p:spPr>
            <a:xfrm>
              <a:off x="28537275" y="1956250"/>
              <a:ext cx="196075" cy="189225"/>
            </a:xfrm>
            <a:custGeom>
              <a:avLst/>
              <a:gdLst/>
              <a:ahLst/>
              <a:cxnLst/>
              <a:rect l="l" t="t" r="r" b="b"/>
              <a:pathLst>
                <a:path w="7843" h="7569" extrusionOk="0">
                  <a:moveTo>
                    <a:pt x="7843" y="0"/>
                  </a:moveTo>
                  <a:cubicBezTo>
                    <a:pt x="7356" y="791"/>
                    <a:pt x="6870" y="1581"/>
                    <a:pt x="6292" y="2280"/>
                  </a:cubicBezTo>
                  <a:cubicBezTo>
                    <a:pt x="5745" y="3040"/>
                    <a:pt x="5137" y="3709"/>
                    <a:pt x="4469" y="4347"/>
                  </a:cubicBezTo>
                  <a:cubicBezTo>
                    <a:pt x="3830" y="4985"/>
                    <a:pt x="3101" y="5563"/>
                    <a:pt x="2371" y="6110"/>
                  </a:cubicBezTo>
                  <a:cubicBezTo>
                    <a:pt x="1611" y="6657"/>
                    <a:pt x="852" y="7143"/>
                    <a:pt x="0" y="7569"/>
                  </a:cubicBezTo>
                  <a:cubicBezTo>
                    <a:pt x="456" y="7447"/>
                    <a:pt x="882" y="7234"/>
                    <a:pt x="1307" y="7052"/>
                  </a:cubicBezTo>
                  <a:cubicBezTo>
                    <a:pt x="1703" y="6809"/>
                    <a:pt x="2128" y="6596"/>
                    <a:pt x="2523" y="6323"/>
                  </a:cubicBezTo>
                  <a:cubicBezTo>
                    <a:pt x="3283" y="5836"/>
                    <a:pt x="4043" y="5228"/>
                    <a:pt x="4712" y="4590"/>
                  </a:cubicBezTo>
                  <a:cubicBezTo>
                    <a:pt x="5380" y="3921"/>
                    <a:pt x="5988" y="3222"/>
                    <a:pt x="6505" y="2432"/>
                  </a:cubicBezTo>
                  <a:cubicBezTo>
                    <a:pt x="6779" y="2067"/>
                    <a:pt x="7022" y="1672"/>
                    <a:pt x="7265" y="1247"/>
                  </a:cubicBezTo>
                  <a:cubicBezTo>
                    <a:pt x="7356" y="1064"/>
                    <a:pt x="7447" y="851"/>
                    <a:pt x="7569" y="639"/>
                  </a:cubicBezTo>
                  <a:cubicBezTo>
                    <a:pt x="7660" y="426"/>
                    <a:pt x="7751" y="213"/>
                    <a:pt x="7843" y="0"/>
                  </a:cubicBez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81"/>
            <p:cNvSpPr/>
            <p:nvPr/>
          </p:nvSpPr>
          <p:spPr>
            <a:xfrm>
              <a:off x="28248525" y="1694850"/>
              <a:ext cx="186200" cy="237100"/>
            </a:xfrm>
            <a:custGeom>
              <a:avLst/>
              <a:gdLst/>
              <a:ahLst/>
              <a:cxnLst/>
              <a:rect l="l" t="t" r="r" b="b"/>
              <a:pathLst>
                <a:path w="7448" h="9484" extrusionOk="0">
                  <a:moveTo>
                    <a:pt x="6687" y="0"/>
                  </a:moveTo>
                  <a:lnTo>
                    <a:pt x="6687" y="0"/>
                  </a:lnTo>
                  <a:cubicBezTo>
                    <a:pt x="5319" y="6535"/>
                    <a:pt x="243" y="8177"/>
                    <a:pt x="243" y="8177"/>
                  </a:cubicBezTo>
                  <a:cubicBezTo>
                    <a:pt x="243" y="8177"/>
                    <a:pt x="228" y="8137"/>
                    <a:pt x="204" y="8137"/>
                  </a:cubicBezTo>
                  <a:cubicBezTo>
                    <a:pt x="153" y="8137"/>
                    <a:pt x="62" y="8321"/>
                    <a:pt x="0" y="9484"/>
                  </a:cubicBezTo>
                  <a:cubicBezTo>
                    <a:pt x="5380" y="9149"/>
                    <a:pt x="7417" y="5107"/>
                    <a:pt x="7417" y="5107"/>
                  </a:cubicBezTo>
                  <a:cubicBezTo>
                    <a:pt x="7417" y="5107"/>
                    <a:pt x="7448" y="4870"/>
                    <a:pt x="7293" y="4870"/>
                  </a:cubicBezTo>
                  <a:cubicBezTo>
                    <a:pt x="7183" y="4870"/>
                    <a:pt x="6977" y="4992"/>
                    <a:pt x="6596" y="5411"/>
                  </a:cubicBezTo>
                  <a:cubicBezTo>
                    <a:pt x="7113" y="4134"/>
                    <a:pt x="7234" y="31"/>
                    <a:pt x="6687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81"/>
            <p:cNvSpPr/>
            <p:nvPr/>
          </p:nvSpPr>
          <p:spPr>
            <a:xfrm>
              <a:off x="28244725" y="1738925"/>
              <a:ext cx="64600" cy="280425"/>
            </a:xfrm>
            <a:custGeom>
              <a:avLst/>
              <a:gdLst/>
              <a:ahLst/>
              <a:cxnLst/>
              <a:rect l="l" t="t" r="r" b="b"/>
              <a:pathLst>
                <a:path w="2584" h="11217" extrusionOk="0">
                  <a:moveTo>
                    <a:pt x="2584" y="0"/>
                  </a:moveTo>
                  <a:cubicBezTo>
                    <a:pt x="2249" y="365"/>
                    <a:pt x="1885" y="730"/>
                    <a:pt x="1641" y="1155"/>
                  </a:cubicBezTo>
                  <a:cubicBezTo>
                    <a:pt x="1368" y="1550"/>
                    <a:pt x="1155" y="2037"/>
                    <a:pt x="942" y="2462"/>
                  </a:cubicBezTo>
                  <a:cubicBezTo>
                    <a:pt x="547" y="3374"/>
                    <a:pt x="304" y="4347"/>
                    <a:pt x="182" y="5350"/>
                  </a:cubicBezTo>
                  <a:cubicBezTo>
                    <a:pt x="30" y="6322"/>
                    <a:pt x="0" y="7326"/>
                    <a:pt x="61" y="8298"/>
                  </a:cubicBezTo>
                  <a:cubicBezTo>
                    <a:pt x="122" y="9301"/>
                    <a:pt x="243" y="10274"/>
                    <a:pt x="486" y="11216"/>
                  </a:cubicBezTo>
                  <a:cubicBezTo>
                    <a:pt x="426" y="10730"/>
                    <a:pt x="365" y="10244"/>
                    <a:pt x="365" y="9757"/>
                  </a:cubicBezTo>
                  <a:cubicBezTo>
                    <a:pt x="334" y="9271"/>
                    <a:pt x="304" y="8785"/>
                    <a:pt x="304" y="8298"/>
                  </a:cubicBezTo>
                  <a:cubicBezTo>
                    <a:pt x="304" y="7326"/>
                    <a:pt x="365" y="6353"/>
                    <a:pt x="486" y="5380"/>
                  </a:cubicBezTo>
                  <a:cubicBezTo>
                    <a:pt x="638" y="4408"/>
                    <a:pt x="851" y="3465"/>
                    <a:pt x="1155" y="2553"/>
                  </a:cubicBezTo>
                  <a:cubicBezTo>
                    <a:pt x="1368" y="2128"/>
                    <a:pt x="1520" y="1642"/>
                    <a:pt x="1793" y="1246"/>
                  </a:cubicBezTo>
                  <a:cubicBezTo>
                    <a:pt x="1976" y="791"/>
                    <a:pt x="2310" y="426"/>
                    <a:pt x="2584" y="0"/>
                  </a:cubicBezTo>
                  <a:close/>
                </a:path>
              </a:pathLst>
            </a:custGeom>
            <a:solidFill>
              <a:srgbClr val="F08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81"/>
            <p:cNvSpPr/>
            <p:nvPr/>
          </p:nvSpPr>
          <p:spPr>
            <a:xfrm>
              <a:off x="28446075" y="1714000"/>
              <a:ext cx="41825" cy="35318"/>
            </a:xfrm>
            <a:custGeom>
              <a:avLst/>
              <a:gdLst/>
              <a:ahLst/>
              <a:cxnLst/>
              <a:rect l="l" t="t" r="r" b="b"/>
              <a:pathLst>
                <a:path w="1673" h="900" extrusionOk="0">
                  <a:moveTo>
                    <a:pt x="570" y="0"/>
                  </a:moveTo>
                  <a:cubicBezTo>
                    <a:pt x="307" y="0"/>
                    <a:pt x="104" y="90"/>
                    <a:pt x="62" y="237"/>
                  </a:cubicBezTo>
                  <a:cubicBezTo>
                    <a:pt x="1" y="450"/>
                    <a:pt x="305" y="724"/>
                    <a:pt x="730" y="845"/>
                  </a:cubicBezTo>
                  <a:cubicBezTo>
                    <a:pt x="861" y="882"/>
                    <a:pt x="988" y="900"/>
                    <a:pt x="1104" y="900"/>
                  </a:cubicBezTo>
                  <a:cubicBezTo>
                    <a:pt x="1366" y="900"/>
                    <a:pt x="1570" y="811"/>
                    <a:pt x="1612" y="663"/>
                  </a:cubicBezTo>
                  <a:cubicBezTo>
                    <a:pt x="1673" y="450"/>
                    <a:pt x="1369" y="177"/>
                    <a:pt x="943" y="55"/>
                  </a:cubicBezTo>
                  <a:cubicBezTo>
                    <a:pt x="813" y="18"/>
                    <a:pt x="686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81"/>
            <p:cNvSpPr/>
            <p:nvPr/>
          </p:nvSpPr>
          <p:spPr>
            <a:xfrm>
              <a:off x="28667500" y="1782717"/>
              <a:ext cx="41075" cy="35632"/>
            </a:xfrm>
            <a:custGeom>
              <a:avLst/>
              <a:gdLst/>
              <a:ahLst/>
              <a:cxnLst/>
              <a:rect l="l" t="t" r="r" b="b"/>
              <a:pathLst>
                <a:path w="1643" h="908" extrusionOk="0">
                  <a:moveTo>
                    <a:pt x="570" y="1"/>
                  </a:moveTo>
                  <a:cubicBezTo>
                    <a:pt x="307" y="1"/>
                    <a:pt x="104" y="90"/>
                    <a:pt x="62" y="237"/>
                  </a:cubicBezTo>
                  <a:cubicBezTo>
                    <a:pt x="1" y="450"/>
                    <a:pt x="274" y="724"/>
                    <a:pt x="700" y="845"/>
                  </a:cubicBezTo>
                  <a:cubicBezTo>
                    <a:pt x="846" y="887"/>
                    <a:pt x="988" y="907"/>
                    <a:pt x="1115" y="907"/>
                  </a:cubicBezTo>
                  <a:cubicBezTo>
                    <a:pt x="1357" y="907"/>
                    <a:pt x="1542" y="833"/>
                    <a:pt x="1581" y="693"/>
                  </a:cubicBezTo>
                  <a:cubicBezTo>
                    <a:pt x="1642" y="481"/>
                    <a:pt x="1369" y="207"/>
                    <a:pt x="943" y="55"/>
                  </a:cubicBezTo>
                  <a:cubicBezTo>
                    <a:pt x="813" y="18"/>
                    <a:pt x="686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81"/>
            <p:cNvSpPr/>
            <p:nvPr/>
          </p:nvSpPr>
          <p:spPr>
            <a:xfrm>
              <a:off x="28372375" y="1500150"/>
              <a:ext cx="75250" cy="52275"/>
            </a:xfrm>
            <a:custGeom>
              <a:avLst/>
              <a:gdLst/>
              <a:ahLst/>
              <a:cxnLst/>
              <a:rect l="l" t="t" r="r" b="b"/>
              <a:pathLst>
                <a:path w="3010" h="2091" extrusionOk="0">
                  <a:moveTo>
                    <a:pt x="1344" y="1"/>
                  </a:moveTo>
                  <a:cubicBezTo>
                    <a:pt x="1086" y="1"/>
                    <a:pt x="826" y="36"/>
                    <a:pt x="548" y="129"/>
                  </a:cubicBezTo>
                  <a:cubicBezTo>
                    <a:pt x="456" y="159"/>
                    <a:pt x="365" y="250"/>
                    <a:pt x="426" y="311"/>
                  </a:cubicBezTo>
                  <a:cubicBezTo>
                    <a:pt x="426" y="341"/>
                    <a:pt x="456" y="341"/>
                    <a:pt x="517" y="372"/>
                  </a:cubicBezTo>
                  <a:cubicBezTo>
                    <a:pt x="821" y="402"/>
                    <a:pt x="1125" y="433"/>
                    <a:pt x="1429" y="433"/>
                  </a:cubicBezTo>
                  <a:cubicBezTo>
                    <a:pt x="1004" y="463"/>
                    <a:pt x="578" y="615"/>
                    <a:pt x="213" y="858"/>
                  </a:cubicBezTo>
                  <a:cubicBezTo>
                    <a:pt x="153" y="888"/>
                    <a:pt x="61" y="980"/>
                    <a:pt x="92" y="1071"/>
                  </a:cubicBezTo>
                  <a:cubicBezTo>
                    <a:pt x="392" y="1071"/>
                    <a:pt x="693" y="1050"/>
                    <a:pt x="994" y="992"/>
                  </a:cubicBezTo>
                  <a:lnTo>
                    <a:pt x="994" y="992"/>
                  </a:lnTo>
                  <a:cubicBezTo>
                    <a:pt x="735" y="1060"/>
                    <a:pt x="500" y="1167"/>
                    <a:pt x="305" y="1314"/>
                  </a:cubicBezTo>
                  <a:cubicBezTo>
                    <a:pt x="213" y="1405"/>
                    <a:pt x="92" y="1496"/>
                    <a:pt x="61" y="1618"/>
                  </a:cubicBezTo>
                  <a:cubicBezTo>
                    <a:pt x="1" y="1740"/>
                    <a:pt x="1" y="1892"/>
                    <a:pt x="61" y="1983"/>
                  </a:cubicBezTo>
                  <a:cubicBezTo>
                    <a:pt x="122" y="2064"/>
                    <a:pt x="223" y="2091"/>
                    <a:pt x="329" y="2091"/>
                  </a:cubicBezTo>
                  <a:cubicBezTo>
                    <a:pt x="382" y="2091"/>
                    <a:pt x="436" y="2084"/>
                    <a:pt x="487" y="2074"/>
                  </a:cubicBezTo>
                  <a:cubicBezTo>
                    <a:pt x="608" y="2044"/>
                    <a:pt x="730" y="1952"/>
                    <a:pt x="852" y="1861"/>
                  </a:cubicBezTo>
                  <a:cubicBezTo>
                    <a:pt x="1429" y="1405"/>
                    <a:pt x="2037" y="1040"/>
                    <a:pt x="2675" y="736"/>
                  </a:cubicBezTo>
                  <a:cubicBezTo>
                    <a:pt x="2858" y="645"/>
                    <a:pt x="3010" y="463"/>
                    <a:pt x="2858" y="281"/>
                  </a:cubicBezTo>
                  <a:cubicBezTo>
                    <a:pt x="2736" y="159"/>
                    <a:pt x="2523" y="159"/>
                    <a:pt x="2371" y="129"/>
                  </a:cubicBezTo>
                  <a:cubicBezTo>
                    <a:pt x="2011" y="60"/>
                    <a:pt x="1680" y="1"/>
                    <a:pt x="1344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9" name="Google Shape;4399;p81"/>
          <p:cNvGrpSpPr/>
          <p:nvPr/>
        </p:nvGrpSpPr>
        <p:grpSpPr>
          <a:xfrm>
            <a:off x="2912270" y="1812263"/>
            <a:ext cx="721043" cy="1490314"/>
            <a:chOff x="25998475" y="1115125"/>
            <a:chExt cx="963575" cy="1991600"/>
          </a:xfrm>
        </p:grpSpPr>
        <p:sp>
          <p:nvSpPr>
            <p:cNvPr id="4400" name="Google Shape;4400;p81"/>
            <p:cNvSpPr/>
            <p:nvPr/>
          </p:nvSpPr>
          <p:spPr>
            <a:xfrm>
              <a:off x="26354100" y="1722500"/>
              <a:ext cx="85125" cy="111425"/>
            </a:xfrm>
            <a:custGeom>
              <a:avLst/>
              <a:gdLst/>
              <a:ahLst/>
              <a:cxnLst/>
              <a:rect l="l" t="t" r="r" b="b"/>
              <a:pathLst>
                <a:path w="3405" h="4457" extrusionOk="0">
                  <a:moveTo>
                    <a:pt x="2188" y="0"/>
                  </a:moveTo>
                  <a:cubicBezTo>
                    <a:pt x="1808" y="0"/>
                    <a:pt x="1371" y="38"/>
                    <a:pt x="973" y="140"/>
                  </a:cubicBezTo>
                  <a:cubicBezTo>
                    <a:pt x="1" y="384"/>
                    <a:pt x="1855" y="4457"/>
                    <a:pt x="1855" y="4457"/>
                  </a:cubicBezTo>
                  <a:lnTo>
                    <a:pt x="3405" y="2755"/>
                  </a:lnTo>
                  <a:cubicBezTo>
                    <a:pt x="3405" y="2755"/>
                    <a:pt x="3314" y="262"/>
                    <a:pt x="3192" y="140"/>
                  </a:cubicBezTo>
                  <a:cubicBezTo>
                    <a:pt x="3122" y="70"/>
                    <a:pt x="2707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81"/>
            <p:cNvSpPr/>
            <p:nvPr/>
          </p:nvSpPr>
          <p:spPr>
            <a:xfrm>
              <a:off x="25998475" y="1115125"/>
              <a:ext cx="357175" cy="531650"/>
            </a:xfrm>
            <a:custGeom>
              <a:avLst/>
              <a:gdLst/>
              <a:ahLst/>
              <a:cxnLst/>
              <a:rect l="l" t="t" r="r" b="b"/>
              <a:pathLst>
                <a:path w="14287" h="21266" extrusionOk="0">
                  <a:moveTo>
                    <a:pt x="6496" y="1"/>
                  </a:moveTo>
                  <a:cubicBezTo>
                    <a:pt x="6394" y="1"/>
                    <a:pt x="6299" y="21"/>
                    <a:pt x="6231" y="89"/>
                  </a:cubicBezTo>
                  <a:cubicBezTo>
                    <a:pt x="6171" y="180"/>
                    <a:pt x="6140" y="332"/>
                    <a:pt x="6140" y="453"/>
                  </a:cubicBezTo>
                  <a:cubicBezTo>
                    <a:pt x="6110" y="1335"/>
                    <a:pt x="6049" y="2277"/>
                    <a:pt x="5563" y="3037"/>
                  </a:cubicBezTo>
                  <a:cubicBezTo>
                    <a:pt x="4681" y="4435"/>
                    <a:pt x="2584" y="4861"/>
                    <a:pt x="1976" y="6411"/>
                  </a:cubicBezTo>
                  <a:cubicBezTo>
                    <a:pt x="1611" y="7292"/>
                    <a:pt x="1915" y="8417"/>
                    <a:pt x="2675" y="8995"/>
                  </a:cubicBezTo>
                  <a:cubicBezTo>
                    <a:pt x="2797" y="9055"/>
                    <a:pt x="2918" y="9147"/>
                    <a:pt x="2888" y="9268"/>
                  </a:cubicBezTo>
                  <a:cubicBezTo>
                    <a:pt x="2888" y="9359"/>
                    <a:pt x="2827" y="9420"/>
                    <a:pt x="2766" y="9450"/>
                  </a:cubicBezTo>
                  <a:cubicBezTo>
                    <a:pt x="2432" y="9724"/>
                    <a:pt x="2006" y="9906"/>
                    <a:pt x="1672" y="10150"/>
                  </a:cubicBezTo>
                  <a:cubicBezTo>
                    <a:pt x="1307" y="10393"/>
                    <a:pt x="1003" y="10788"/>
                    <a:pt x="1064" y="11213"/>
                  </a:cubicBezTo>
                  <a:cubicBezTo>
                    <a:pt x="1155" y="11821"/>
                    <a:pt x="1854" y="12095"/>
                    <a:pt x="2432" y="12247"/>
                  </a:cubicBezTo>
                  <a:cubicBezTo>
                    <a:pt x="1703" y="12885"/>
                    <a:pt x="547" y="13098"/>
                    <a:pt x="152" y="13949"/>
                  </a:cubicBezTo>
                  <a:cubicBezTo>
                    <a:pt x="31" y="14253"/>
                    <a:pt x="0" y="14557"/>
                    <a:pt x="31" y="14861"/>
                  </a:cubicBezTo>
                  <a:cubicBezTo>
                    <a:pt x="92" y="17049"/>
                    <a:pt x="1915" y="18782"/>
                    <a:pt x="3861" y="19785"/>
                  </a:cubicBezTo>
                  <a:cubicBezTo>
                    <a:pt x="5505" y="20620"/>
                    <a:pt x="7508" y="21265"/>
                    <a:pt x="9430" y="21265"/>
                  </a:cubicBezTo>
                  <a:cubicBezTo>
                    <a:pt x="9817" y="21265"/>
                    <a:pt x="10201" y="21239"/>
                    <a:pt x="10578" y="21183"/>
                  </a:cubicBezTo>
                  <a:cubicBezTo>
                    <a:pt x="10882" y="21122"/>
                    <a:pt x="11216" y="21092"/>
                    <a:pt x="11520" y="21092"/>
                  </a:cubicBezTo>
                  <a:cubicBezTo>
                    <a:pt x="11551" y="21062"/>
                    <a:pt x="11581" y="21062"/>
                    <a:pt x="11612" y="21031"/>
                  </a:cubicBezTo>
                  <a:cubicBezTo>
                    <a:pt x="12098" y="20697"/>
                    <a:pt x="12584" y="20332"/>
                    <a:pt x="13010" y="19937"/>
                  </a:cubicBezTo>
                  <a:cubicBezTo>
                    <a:pt x="13283" y="19663"/>
                    <a:pt x="13557" y="19420"/>
                    <a:pt x="13739" y="19086"/>
                  </a:cubicBezTo>
                  <a:cubicBezTo>
                    <a:pt x="14286" y="18083"/>
                    <a:pt x="13982" y="16776"/>
                    <a:pt x="13223" y="15925"/>
                  </a:cubicBezTo>
                  <a:cubicBezTo>
                    <a:pt x="12463" y="15074"/>
                    <a:pt x="11338" y="14618"/>
                    <a:pt x="10213" y="14405"/>
                  </a:cubicBezTo>
                  <a:cubicBezTo>
                    <a:pt x="9393" y="14223"/>
                    <a:pt x="8511" y="14162"/>
                    <a:pt x="7751" y="13797"/>
                  </a:cubicBezTo>
                  <a:cubicBezTo>
                    <a:pt x="6961" y="13432"/>
                    <a:pt x="6323" y="12672"/>
                    <a:pt x="6383" y="11821"/>
                  </a:cubicBezTo>
                  <a:cubicBezTo>
                    <a:pt x="6414" y="11213"/>
                    <a:pt x="6839" y="10666"/>
                    <a:pt x="7356" y="10271"/>
                  </a:cubicBezTo>
                  <a:cubicBezTo>
                    <a:pt x="6687" y="10058"/>
                    <a:pt x="5897" y="9724"/>
                    <a:pt x="5684" y="9055"/>
                  </a:cubicBezTo>
                  <a:cubicBezTo>
                    <a:pt x="5532" y="8599"/>
                    <a:pt x="5654" y="8113"/>
                    <a:pt x="5897" y="7718"/>
                  </a:cubicBezTo>
                  <a:cubicBezTo>
                    <a:pt x="6110" y="7292"/>
                    <a:pt x="6444" y="6958"/>
                    <a:pt x="6779" y="6624"/>
                  </a:cubicBezTo>
                  <a:cubicBezTo>
                    <a:pt x="7721" y="5529"/>
                    <a:pt x="8450" y="4162"/>
                    <a:pt x="8390" y="2703"/>
                  </a:cubicBezTo>
                  <a:cubicBezTo>
                    <a:pt x="8359" y="1639"/>
                    <a:pt x="7751" y="575"/>
                    <a:pt x="6839" y="58"/>
                  </a:cubicBezTo>
                  <a:cubicBezTo>
                    <a:pt x="6809" y="58"/>
                    <a:pt x="6779" y="28"/>
                    <a:pt x="6748" y="28"/>
                  </a:cubicBezTo>
                  <a:cubicBezTo>
                    <a:pt x="6667" y="14"/>
                    <a:pt x="6579" y="1"/>
                    <a:pt x="6496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81"/>
            <p:cNvSpPr/>
            <p:nvPr/>
          </p:nvSpPr>
          <p:spPr>
            <a:xfrm>
              <a:off x="26136775" y="1116575"/>
              <a:ext cx="291050" cy="525850"/>
            </a:xfrm>
            <a:custGeom>
              <a:avLst/>
              <a:gdLst/>
              <a:ahLst/>
              <a:cxnLst/>
              <a:rect l="l" t="t" r="r" b="b"/>
              <a:pathLst>
                <a:path w="11642" h="21034" extrusionOk="0">
                  <a:moveTo>
                    <a:pt x="1307" y="0"/>
                  </a:moveTo>
                  <a:cubicBezTo>
                    <a:pt x="2219" y="517"/>
                    <a:pt x="2827" y="1611"/>
                    <a:pt x="2858" y="2675"/>
                  </a:cubicBezTo>
                  <a:cubicBezTo>
                    <a:pt x="2918" y="4104"/>
                    <a:pt x="2189" y="5471"/>
                    <a:pt x="1247" y="6566"/>
                  </a:cubicBezTo>
                  <a:cubicBezTo>
                    <a:pt x="912" y="6930"/>
                    <a:pt x="578" y="7265"/>
                    <a:pt x="365" y="7660"/>
                  </a:cubicBezTo>
                  <a:cubicBezTo>
                    <a:pt x="122" y="8055"/>
                    <a:pt x="0" y="8572"/>
                    <a:pt x="152" y="8997"/>
                  </a:cubicBezTo>
                  <a:cubicBezTo>
                    <a:pt x="365" y="9696"/>
                    <a:pt x="1155" y="10000"/>
                    <a:pt x="1824" y="10244"/>
                  </a:cubicBezTo>
                  <a:cubicBezTo>
                    <a:pt x="1338" y="10608"/>
                    <a:pt x="882" y="11155"/>
                    <a:pt x="851" y="11794"/>
                  </a:cubicBezTo>
                  <a:cubicBezTo>
                    <a:pt x="791" y="12614"/>
                    <a:pt x="1459" y="13374"/>
                    <a:pt x="2219" y="13739"/>
                  </a:cubicBezTo>
                  <a:cubicBezTo>
                    <a:pt x="2979" y="14104"/>
                    <a:pt x="3861" y="14165"/>
                    <a:pt x="4681" y="14347"/>
                  </a:cubicBezTo>
                  <a:cubicBezTo>
                    <a:pt x="5806" y="14560"/>
                    <a:pt x="6931" y="15016"/>
                    <a:pt x="7691" y="15867"/>
                  </a:cubicBezTo>
                  <a:cubicBezTo>
                    <a:pt x="8450" y="16718"/>
                    <a:pt x="8754" y="18025"/>
                    <a:pt x="8207" y="19028"/>
                  </a:cubicBezTo>
                  <a:cubicBezTo>
                    <a:pt x="8025" y="19362"/>
                    <a:pt x="7751" y="19636"/>
                    <a:pt x="7478" y="19879"/>
                  </a:cubicBezTo>
                  <a:cubicBezTo>
                    <a:pt x="7052" y="20274"/>
                    <a:pt x="6566" y="20669"/>
                    <a:pt x="6080" y="20973"/>
                  </a:cubicBezTo>
                  <a:cubicBezTo>
                    <a:pt x="6049" y="21004"/>
                    <a:pt x="6019" y="21004"/>
                    <a:pt x="6019" y="21034"/>
                  </a:cubicBezTo>
                  <a:cubicBezTo>
                    <a:pt x="6779" y="20973"/>
                    <a:pt x="7539" y="20912"/>
                    <a:pt x="8238" y="20669"/>
                  </a:cubicBezTo>
                  <a:cubicBezTo>
                    <a:pt x="9241" y="20274"/>
                    <a:pt x="10061" y="19453"/>
                    <a:pt x="10669" y="18572"/>
                  </a:cubicBezTo>
                  <a:cubicBezTo>
                    <a:pt x="10973" y="18086"/>
                    <a:pt x="11247" y="17538"/>
                    <a:pt x="11368" y="16991"/>
                  </a:cubicBezTo>
                  <a:cubicBezTo>
                    <a:pt x="11642" y="15715"/>
                    <a:pt x="11156" y="14377"/>
                    <a:pt x="10335" y="13405"/>
                  </a:cubicBezTo>
                  <a:cubicBezTo>
                    <a:pt x="9514" y="12402"/>
                    <a:pt x="8390" y="11733"/>
                    <a:pt x="7235" y="11125"/>
                  </a:cubicBezTo>
                  <a:cubicBezTo>
                    <a:pt x="7083" y="11034"/>
                    <a:pt x="6900" y="10943"/>
                    <a:pt x="6870" y="10760"/>
                  </a:cubicBezTo>
                  <a:cubicBezTo>
                    <a:pt x="6839" y="10548"/>
                    <a:pt x="6931" y="10456"/>
                    <a:pt x="7113" y="10396"/>
                  </a:cubicBezTo>
                  <a:cubicBezTo>
                    <a:pt x="8390" y="10000"/>
                    <a:pt x="8542" y="8298"/>
                    <a:pt x="8298" y="7204"/>
                  </a:cubicBezTo>
                  <a:cubicBezTo>
                    <a:pt x="8055" y="6140"/>
                    <a:pt x="7326" y="5228"/>
                    <a:pt x="6353" y="4803"/>
                  </a:cubicBezTo>
                  <a:cubicBezTo>
                    <a:pt x="5898" y="4596"/>
                    <a:pt x="5413" y="4496"/>
                    <a:pt x="4929" y="4496"/>
                  </a:cubicBezTo>
                  <a:cubicBezTo>
                    <a:pt x="4347" y="4496"/>
                    <a:pt x="3768" y="4642"/>
                    <a:pt x="3253" y="4924"/>
                  </a:cubicBezTo>
                  <a:cubicBezTo>
                    <a:pt x="3800" y="4043"/>
                    <a:pt x="4347" y="2979"/>
                    <a:pt x="3952" y="2006"/>
                  </a:cubicBezTo>
                  <a:cubicBezTo>
                    <a:pt x="3830" y="1642"/>
                    <a:pt x="3587" y="1368"/>
                    <a:pt x="3314" y="1094"/>
                  </a:cubicBezTo>
                  <a:cubicBezTo>
                    <a:pt x="2736" y="578"/>
                    <a:pt x="2067" y="213"/>
                    <a:pt x="1307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81"/>
            <p:cNvSpPr/>
            <p:nvPr/>
          </p:nvSpPr>
          <p:spPr>
            <a:xfrm>
              <a:off x="26556225" y="1200925"/>
              <a:ext cx="63675" cy="58550"/>
            </a:xfrm>
            <a:custGeom>
              <a:avLst/>
              <a:gdLst/>
              <a:ahLst/>
              <a:cxnLst/>
              <a:rect l="l" t="t" r="r" b="b"/>
              <a:pathLst>
                <a:path w="2547" h="2342" extrusionOk="0">
                  <a:moveTo>
                    <a:pt x="548" y="0"/>
                  </a:moveTo>
                  <a:cubicBezTo>
                    <a:pt x="1" y="0"/>
                    <a:pt x="548" y="2341"/>
                    <a:pt x="548" y="2341"/>
                  </a:cubicBezTo>
                  <a:cubicBezTo>
                    <a:pt x="562" y="2341"/>
                    <a:pt x="575" y="2341"/>
                    <a:pt x="589" y="2341"/>
                  </a:cubicBezTo>
                  <a:cubicBezTo>
                    <a:pt x="1781" y="2341"/>
                    <a:pt x="2547" y="1027"/>
                    <a:pt x="1885" y="486"/>
                  </a:cubicBezTo>
                  <a:cubicBezTo>
                    <a:pt x="1801" y="414"/>
                    <a:pt x="1722" y="383"/>
                    <a:pt x="1649" y="383"/>
                  </a:cubicBezTo>
                  <a:cubicBezTo>
                    <a:pt x="1172" y="383"/>
                    <a:pt x="943" y="1733"/>
                    <a:pt x="943" y="1733"/>
                  </a:cubicBezTo>
                  <a:cubicBezTo>
                    <a:pt x="943" y="1733"/>
                    <a:pt x="1065" y="0"/>
                    <a:pt x="548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81"/>
            <p:cNvSpPr/>
            <p:nvPr/>
          </p:nvSpPr>
          <p:spPr>
            <a:xfrm>
              <a:off x="26295600" y="2186250"/>
              <a:ext cx="557025" cy="163650"/>
            </a:xfrm>
            <a:custGeom>
              <a:avLst/>
              <a:gdLst/>
              <a:ahLst/>
              <a:cxnLst/>
              <a:rect l="l" t="t" r="r" b="b"/>
              <a:pathLst>
                <a:path w="22281" h="6546" extrusionOk="0">
                  <a:moveTo>
                    <a:pt x="13783" y="1"/>
                  </a:moveTo>
                  <a:cubicBezTo>
                    <a:pt x="8250" y="1"/>
                    <a:pt x="0" y="3171"/>
                    <a:pt x="0" y="3171"/>
                  </a:cubicBezTo>
                  <a:lnTo>
                    <a:pt x="5866" y="6545"/>
                  </a:lnTo>
                  <a:lnTo>
                    <a:pt x="22280" y="6089"/>
                  </a:lnTo>
                  <a:cubicBezTo>
                    <a:pt x="22280" y="6089"/>
                    <a:pt x="20274" y="527"/>
                    <a:pt x="14803" y="41"/>
                  </a:cubicBezTo>
                  <a:cubicBezTo>
                    <a:pt x="14476" y="13"/>
                    <a:pt x="14135" y="1"/>
                    <a:pt x="1378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81"/>
            <p:cNvSpPr/>
            <p:nvPr/>
          </p:nvSpPr>
          <p:spPr>
            <a:xfrm>
              <a:off x="26300300" y="2222200"/>
              <a:ext cx="308400" cy="776000"/>
            </a:xfrm>
            <a:custGeom>
              <a:avLst/>
              <a:gdLst/>
              <a:ahLst/>
              <a:cxnLst/>
              <a:rect l="l" t="t" r="r" b="b"/>
              <a:pathLst>
                <a:path w="12336" h="31040" extrusionOk="0">
                  <a:moveTo>
                    <a:pt x="2820" y="1"/>
                  </a:moveTo>
                  <a:cubicBezTo>
                    <a:pt x="2628" y="1"/>
                    <a:pt x="0" y="7341"/>
                    <a:pt x="2760" y="14530"/>
                  </a:cubicBezTo>
                  <a:cubicBezTo>
                    <a:pt x="5466" y="21490"/>
                    <a:pt x="9782" y="28329"/>
                    <a:pt x="10055" y="28633"/>
                  </a:cubicBezTo>
                  <a:cubicBezTo>
                    <a:pt x="10053" y="28633"/>
                    <a:pt x="10050" y="28633"/>
                    <a:pt x="10046" y="28633"/>
                  </a:cubicBezTo>
                  <a:cubicBezTo>
                    <a:pt x="9776" y="28633"/>
                    <a:pt x="7235" y="29771"/>
                    <a:pt x="5435" y="30792"/>
                  </a:cubicBezTo>
                  <a:cubicBezTo>
                    <a:pt x="5960" y="30955"/>
                    <a:pt x="6511" y="31040"/>
                    <a:pt x="7060" y="31040"/>
                  </a:cubicBezTo>
                  <a:cubicBezTo>
                    <a:pt x="7529" y="31040"/>
                    <a:pt x="7996" y="30978"/>
                    <a:pt x="8444" y="30852"/>
                  </a:cubicBezTo>
                  <a:cubicBezTo>
                    <a:pt x="9235" y="30609"/>
                    <a:pt x="9995" y="30153"/>
                    <a:pt x="10755" y="29819"/>
                  </a:cubicBezTo>
                  <a:cubicBezTo>
                    <a:pt x="11119" y="29667"/>
                    <a:pt x="11484" y="29545"/>
                    <a:pt x="11879" y="29454"/>
                  </a:cubicBezTo>
                  <a:cubicBezTo>
                    <a:pt x="12335" y="28603"/>
                    <a:pt x="12183" y="28178"/>
                    <a:pt x="12183" y="28178"/>
                  </a:cubicBezTo>
                  <a:lnTo>
                    <a:pt x="10967" y="4195"/>
                  </a:lnTo>
                  <a:cubicBezTo>
                    <a:pt x="10967" y="4195"/>
                    <a:pt x="4463" y="183"/>
                    <a:pt x="2821" y="1"/>
                  </a:cubicBezTo>
                  <a:cubicBezTo>
                    <a:pt x="2821" y="1"/>
                    <a:pt x="2821" y="1"/>
                    <a:pt x="282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81"/>
            <p:cNvSpPr/>
            <p:nvPr/>
          </p:nvSpPr>
          <p:spPr>
            <a:xfrm>
              <a:off x="26560025" y="2280325"/>
              <a:ext cx="288800" cy="797550"/>
            </a:xfrm>
            <a:custGeom>
              <a:avLst/>
              <a:gdLst/>
              <a:ahLst/>
              <a:cxnLst/>
              <a:rect l="l" t="t" r="r" b="b"/>
              <a:pathLst>
                <a:path w="11552" h="31902" extrusionOk="0">
                  <a:moveTo>
                    <a:pt x="9761" y="0"/>
                  </a:moveTo>
                  <a:cubicBezTo>
                    <a:pt x="5776" y="0"/>
                    <a:pt x="578" y="1627"/>
                    <a:pt x="578" y="1627"/>
                  </a:cubicBezTo>
                  <a:cubicBezTo>
                    <a:pt x="578" y="1627"/>
                    <a:pt x="578" y="1870"/>
                    <a:pt x="578" y="1901"/>
                  </a:cubicBezTo>
                  <a:cubicBezTo>
                    <a:pt x="730" y="5822"/>
                    <a:pt x="882" y="9773"/>
                    <a:pt x="1034" y="13694"/>
                  </a:cubicBezTo>
                  <a:cubicBezTo>
                    <a:pt x="1125" y="16217"/>
                    <a:pt x="1217" y="18770"/>
                    <a:pt x="1308" y="21293"/>
                  </a:cubicBezTo>
                  <a:cubicBezTo>
                    <a:pt x="1338" y="22266"/>
                    <a:pt x="1369" y="23238"/>
                    <a:pt x="1399" y="24211"/>
                  </a:cubicBezTo>
                  <a:cubicBezTo>
                    <a:pt x="1429" y="24758"/>
                    <a:pt x="1612" y="25427"/>
                    <a:pt x="1429" y="25974"/>
                  </a:cubicBezTo>
                  <a:cubicBezTo>
                    <a:pt x="1429" y="26035"/>
                    <a:pt x="1399" y="26096"/>
                    <a:pt x="1369" y="26126"/>
                  </a:cubicBezTo>
                  <a:cubicBezTo>
                    <a:pt x="1673" y="26582"/>
                    <a:pt x="1764" y="27160"/>
                    <a:pt x="1612" y="27676"/>
                  </a:cubicBezTo>
                  <a:cubicBezTo>
                    <a:pt x="1429" y="28193"/>
                    <a:pt x="1034" y="28618"/>
                    <a:pt x="670" y="29044"/>
                  </a:cubicBezTo>
                  <a:cubicBezTo>
                    <a:pt x="335" y="29500"/>
                    <a:pt x="1" y="30017"/>
                    <a:pt x="62" y="30564"/>
                  </a:cubicBezTo>
                  <a:cubicBezTo>
                    <a:pt x="92" y="31050"/>
                    <a:pt x="426" y="31476"/>
                    <a:pt x="852" y="31719"/>
                  </a:cubicBezTo>
                  <a:cubicBezTo>
                    <a:pt x="1034" y="31810"/>
                    <a:pt x="1186" y="31871"/>
                    <a:pt x="1369" y="31901"/>
                  </a:cubicBezTo>
                  <a:cubicBezTo>
                    <a:pt x="2432" y="30503"/>
                    <a:pt x="3040" y="28679"/>
                    <a:pt x="3770" y="27129"/>
                  </a:cubicBezTo>
                  <a:cubicBezTo>
                    <a:pt x="8816" y="19865"/>
                    <a:pt x="11551" y="138"/>
                    <a:pt x="11551" y="138"/>
                  </a:cubicBezTo>
                  <a:cubicBezTo>
                    <a:pt x="11003" y="42"/>
                    <a:pt x="10397" y="0"/>
                    <a:pt x="97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81"/>
            <p:cNvSpPr/>
            <p:nvPr/>
          </p:nvSpPr>
          <p:spPr>
            <a:xfrm>
              <a:off x="26295600" y="2008825"/>
              <a:ext cx="564600" cy="372975"/>
            </a:xfrm>
            <a:custGeom>
              <a:avLst/>
              <a:gdLst/>
              <a:ahLst/>
              <a:cxnLst/>
              <a:rect l="l" t="t" r="r" b="b"/>
              <a:pathLst>
                <a:path w="22584" h="14919" extrusionOk="0">
                  <a:moveTo>
                    <a:pt x="10735" y="1"/>
                  </a:moveTo>
                  <a:cubicBezTo>
                    <a:pt x="8740" y="1"/>
                    <a:pt x="7143" y="238"/>
                    <a:pt x="7143" y="238"/>
                  </a:cubicBezTo>
                  <a:cubicBezTo>
                    <a:pt x="7143" y="238"/>
                    <a:pt x="0" y="4372"/>
                    <a:pt x="0" y="10268"/>
                  </a:cubicBezTo>
                  <a:cubicBezTo>
                    <a:pt x="1041" y="10063"/>
                    <a:pt x="2190" y="9926"/>
                    <a:pt x="3344" y="9926"/>
                  </a:cubicBezTo>
                  <a:cubicBezTo>
                    <a:pt x="6641" y="9926"/>
                    <a:pt x="9982" y="11047"/>
                    <a:pt x="10973" y="14919"/>
                  </a:cubicBezTo>
                  <a:cubicBezTo>
                    <a:pt x="10973" y="14919"/>
                    <a:pt x="15328" y="12085"/>
                    <a:pt x="19034" y="12085"/>
                  </a:cubicBezTo>
                  <a:cubicBezTo>
                    <a:pt x="20243" y="12085"/>
                    <a:pt x="21383" y="12386"/>
                    <a:pt x="22280" y="13186"/>
                  </a:cubicBezTo>
                  <a:cubicBezTo>
                    <a:pt x="22584" y="8779"/>
                    <a:pt x="18572" y="1514"/>
                    <a:pt x="15198" y="542"/>
                  </a:cubicBezTo>
                  <a:cubicBezTo>
                    <a:pt x="13801" y="123"/>
                    <a:pt x="12166" y="1"/>
                    <a:pt x="1073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81"/>
            <p:cNvSpPr/>
            <p:nvPr/>
          </p:nvSpPr>
          <p:spPr>
            <a:xfrm>
              <a:off x="26449100" y="1246075"/>
              <a:ext cx="512950" cy="671825"/>
            </a:xfrm>
            <a:custGeom>
              <a:avLst/>
              <a:gdLst/>
              <a:ahLst/>
              <a:cxnLst/>
              <a:rect l="l" t="t" r="r" b="b"/>
              <a:pathLst>
                <a:path w="20518" h="26873" extrusionOk="0">
                  <a:moveTo>
                    <a:pt x="6749" y="1"/>
                  </a:moveTo>
                  <a:cubicBezTo>
                    <a:pt x="5121" y="1"/>
                    <a:pt x="3891" y="413"/>
                    <a:pt x="3891" y="413"/>
                  </a:cubicBezTo>
                  <a:cubicBezTo>
                    <a:pt x="2280" y="778"/>
                    <a:pt x="456" y="6158"/>
                    <a:pt x="213" y="8772"/>
                  </a:cubicBezTo>
                  <a:cubicBezTo>
                    <a:pt x="0" y="11386"/>
                    <a:pt x="1429" y="17526"/>
                    <a:pt x="1429" y="17526"/>
                  </a:cubicBezTo>
                  <a:cubicBezTo>
                    <a:pt x="1429" y="17526"/>
                    <a:pt x="5593" y="24517"/>
                    <a:pt x="13253" y="26614"/>
                  </a:cubicBezTo>
                  <a:cubicBezTo>
                    <a:pt x="13847" y="26779"/>
                    <a:pt x="14461" y="26872"/>
                    <a:pt x="15066" y="26872"/>
                  </a:cubicBezTo>
                  <a:cubicBezTo>
                    <a:pt x="16133" y="26872"/>
                    <a:pt x="17171" y="26583"/>
                    <a:pt x="18025" y="25885"/>
                  </a:cubicBezTo>
                  <a:cubicBezTo>
                    <a:pt x="19788" y="24426"/>
                    <a:pt x="20517" y="21690"/>
                    <a:pt x="20152" y="19501"/>
                  </a:cubicBezTo>
                  <a:cubicBezTo>
                    <a:pt x="19970" y="18346"/>
                    <a:pt x="19453" y="17252"/>
                    <a:pt x="18754" y="16310"/>
                  </a:cubicBezTo>
                  <a:cubicBezTo>
                    <a:pt x="18055" y="15428"/>
                    <a:pt x="17082" y="14851"/>
                    <a:pt x="16383" y="14000"/>
                  </a:cubicBezTo>
                  <a:cubicBezTo>
                    <a:pt x="15289" y="12632"/>
                    <a:pt x="15167" y="10352"/>
                    <a:pt x="14864" y="8681"/>
                  </a:cubicBezTo>
                  <a:cubicBezTo>
                    <a:pt x="14468" y="6705"/>
                    <a:pt x="13921" y="4729"/>
                    <a:pt x="12766" y="3027"/>
                  </a:cubicBezTo>
                  <a:cubicBezTo>
                    <a:pt x="11110" y="567"/>
                    <a:pt x="8657" y="1"/>
                    <a:pt x="674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1"/>
            <p:cNvSpPr/>
            <p:nvPr/>
          </p:nvSpPr>
          <p:spPr>
            <a:xfrm>
              <a:off x="26383750" y="1644700"/>
              <a:ext cx="442575" cy="424175"/>
            </a:xfrm>
            <a:custGeom>
              <a:avLst/>
              <a:gdLst/>
              <a:ahLst/>
              <a:cxnLst/>
              <a:rect l="l" t="t" r="r" b="b"/>
              <a:pathLst>
                <a:path w="17703" h="16967" extrusionOk="0">
                  <a:moveTo>
                    <a:pt x="10122" y="0"/>
                  </a:moveTo>
                  <a:lnTo>
                    <a:pt x="6474" y="456"/>
                  </a:lnTo>
                  <a:lnTo>
                    <a:pt x="3161" y="2371"/>
                  </a:lnTo>
                  <a:cubicBezTo>
                    <a:pt x="3161" y="2371"/>
                    <a:pt x="0" y="6201"/>
                    <a:pt x="456" y="10517"/>
                  </a:cubicBezTo>
                  <a:cubicBezTo>
                    <a:pt x="942" y="14833"/>
                    <a:pt x="3556" y="16718"/>
                    <a:pt x="7143" y="16961"/>
                  </a:cubicBezTo>
                  <a:cubicBezTo>
                    <a:pt x="7195" y="16964"/>
                    <a:pt x="7247" y="16966"/>
                    <a:pt x="7300" y="16966"/>
                  </a:cubicBezTo>
                  <a:cubicBezTo>
                    <a:pt x="10957" y="16966"/>
                    <a:pt x="17702" y="8788"/>
                    <a:pt x="16444" y="4863"/>
                  </a:cubicBezTo>
                  <a:cubicBezTo>
                    <a:pt x="15167" y="882"/>
                    <a:pt x="10122" y="0"/>
                    <a:pt x="10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1"/>
            <p:cNvSpPr/>
            <p:nvPr/>
          </p:nvSpPr>
          <p:spPr>
            <a:xfrm>
              <a:off x="26455175" y="1251825"/>
              <a:ext cx="120825" cy="91975"/>
            </a:xfrm>
            <a:custGeom>
              <a:avLst/>
              <a:gdLst/>
              <a:ahLst/>
              <a:cxnLst/>
              <a:rect l="l" t="t" r="r" b="b"/>
              <a:pathLst>
                <a:path w="4833" h="3679" extrusionOk="0">
                  <a:moveTo>
                    <a:pt x="4833" y="1"/>
                  </a:moveTo>
                  <a:cubicBezTo>
                    <a:pt x="2584" y="61"/>
                    <a:pt x="639" y="1551"/>
                    <a:pt x="0" y="3679"/>
                  </a:cubicBezTo>
                  <a:cubicBezTo>
                    <a:pt x="1216" y="3344"/>
                    <a:pt x="3830" y="2372"/>
                    <a:pt x="4833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1"/>
            <p:cNvSpPr/>
            <p:nvPr/>
          </p:nvSpPr>
          <p:spPr>
            <a:xfrm>
              <a:off x="26623100" y="1256400"/>
              <a:ext cx="133000" cy="179350"/>
            </a:xfrm>
            <a:custGeom>
              <a:avLst/>
              <a:gdLst/>
              <a:ahLst/>
              <a:cxnLst/>
              <a:rect l="l" t="t" r="r" b="b"/>
              <a:pathLst>
                <a:path w="5320" h="7174" extrusionOk="0">
                  <a:moveTo>
                    <a:pt x="1" y="0"/>
                  </a:moveTo>
                  <a:cubicBezTo>
                    <a:pt x="1" y="1520"/>
                    <a:pt x="457" y="5258"/>
                    <a:pt x="4803" y="7173"/>
                  </a:cubicBezTo>
                  <a:lnTo>
                    <a:pt x="4986" y="5806"/>
                  </a:lnTo>
                  <a:cubicBezTo>
                    <a:pt x="5320" y="2979"/>
                    <a:pt x="3283" y="365"/>
                    <a:pt x="426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1"/>
            <p:cNvSpPr/>
            <p:nvPr/>
          </p:nvSpPr>
          <p:spPr>
            <a:xfrm>
              <a:off x="26733300" y="1423050"/>
              <a:ext cx="92300" cy="74650"/>
            </a:xfrm>
            <a:custGeom>
              <a:avLst/>
              <a:gdLst/>
              <a:ahLst/>
              <a:cxnLst/>
              <a:rect l="l" t="t" r="r" b="b"/>
              <a:pathLst>
                <a:path w="3692" h="2986" extrusionOk="0">
                  <a:moveTo>
                    <a:pt x="2232" y="1"/>
                  </a:moveTo>
                  <a:cubicBezTo>
                    <a:pt x="1367" y="1"/>
                    <a:pt x="395" y="507"/>
                    <a:pt x="395" y="507"/>
                  </a:cubicBezTo>
                  <a:cubicBezTo>
                    <a:pt x="395" y="507"/>
                    <a:pt x="0" y="2301"/>
                    <a:pt x="122" y="2817"/>
                  </a:cubicBezTo>
                  <a:cubicBezTo>
                    <a:pt x="325" y="2905"/>
                    <a:pt x="770" y="2986"/>
                    <a:pt x="1273" y="2986"/>
                  </a:cubicBezTo>
                  <a:cubicBezTo>
                    <a:pt x="2348" y="2986"/>
                    <a:pt x="3692" y="2616"/>
                    <a:pt x="3526" y="1146"/>
                  </a:cubicBezTo>
                  <a:cubicBezTo>
                    <a:pt x="3412" y="259"/>
                    <a:pt x="2849" y="1"/>
                    <a:pt x="2232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1"/>
            <p:cNvSpPr/>
            <p:nvPr/>
          </p:nvSpPr>
          <p:spPr>
            <a:xfrm>
              <a:off x="26753625" y="1439500"/>
              <a:ext cx="54150" cy="44250"/>
            </a:xfrm>
            <a:custGeom>
              <a:avLst/>
              <a:gdLst/>
              <a:ahLst/>
              <a:cxnLst/>
              <a:rect l="l" t="t" r="r" b="b"/>
              <a:pathLst>
                <a:path w="2166" h="1770" extrusionOk="0">
                  <a:moveTo>
                    <a:pt x="1958" y="0"/>
                  </a:moveTo>
                  <a:cubicBezTo>
                    <a:pt x="1012" y="0"/>
                    <a:pt x="277" y="749"/>
                    <a:pt x="38" y="1643"/>
                  </a:cubicBezTo>
                  <a:cubicBezTo>
                    <a:pt x="1" y="1718"/>
                    <a:pt x="67" y="1770"/>
                    <a:pt x="138" y="1770"/>
                  </a:cubicBezTo>
                  <a:cubicBezTo>
                    <a:pt x="182" y="1770"/>
                    <a:pt x="228" y="1750"/>
                    <a:pt x="251" y="1704"/>
                  </a:cubicBezTo>
                  <a:cubicBezTo>
                    <a:pt x="464" y="883"/>
                    <a:pt x="1132" y="214"/>
                    <a:pt x="2014" y="214"/>
                  </a:cubicBezTo>
                  <a:cubicBezTo>
                    <a:pt x="2166" y="214"/>
                    <a:pt x="2166" y="1"/>
                    <a:pt x="2014" y="1"/>
                  </a:cubicBezTo>
                  <a:cubicBezTo>
                    <a:pt x="1995" y="1"/>
                    <a:pt x="1976" y="0"/>
                    <a:pt x="195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81"/>
            <p:cNvSpPr/>
            <p:nvPr/>
          </p:nvSpPr>
          <p:spPr>
            <a:xfrm>
              <a:off x="26763925" y="1454900"/>
              <a:ext cx="48100" cy="10775"/>
            </a:xfrm>
            <a:custGeom>
              <a:avLst/>
              <a:gdLst/>
              <a:ahLst/>
              <a:cxnLst/>
              <a:rect l="l" t="t" r="r" b="b"/>
              <a:pathLst>
                <a:path w="1924" h="431" extrusionOk="0">
                  <a:moveTo>
                    <a:pt x="1005" y="1"/>
                  </a:moveTo>
                  <a:cubicBezTo>
                    <a:pt x="705" y="1"/>
                    <a:pt x="401" y="54"/>
                    <a:pt x="143" y="115"/>
                  </a:cubicBezTo>
                  <a:cubicBezTo>
                    <a:pt x="1" y="143"/>
                    <a:pt x="45" y="331"/>
                    <a:pt x="150" y="331"/>
                  </a:cubicBezTo>
                  <a:cubicBezTo>
                    <a:pt x="157" y="331"/>
                    <a:pt x="165" y="330"/>
                    <a:pt x="173" y="328"/>
                  </a:cubicBezTo>
                  <a:cubicBezTo>
                    <a:pt x="426" y="280"/>
                    <a:pt x="719" y="225"/>
                    <a:pt x="1002" y="225"/>
                  </a:cubicBezTo>
                  <a:cubicBezTo>
                    <a:pt x="1265" y="225"/>
                    <a:pt x="1519" y="273"/>
                    <a:pt x="1723" y="419"/>
                  </a:cubicBezTo>
                  <a:cubicBezTo>
                    <a:pt x="1740" y="427"/>
                    <a:pt x="1756" y="431"/>
                    <a:pt x="1772" y="431"/>
                  </a:cubicBezTo>
                  <a:cubicBezTo>
                    <a:pt x="1867" y="431"/>
                    <a:pt x="1924" y="285"/>
                    <a:pt x="1845" y="206"/>
                  </a:cubicBezTo>
                  <a:cubicBezTo>
                    <a:pt x="1602" y="54"/>
                    <a:pt x="1305" y="1"/>
                    <a:pt x="10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81"/>
            <p:cNvSpPr/>
            <p:nvPr/>
          </p:nvSpPr>
          <p:spPr>
            <a:xfrm>
              <a:off x="26610175" y="1643175"/>
              <a:ext cx="95025" cy="82975"/>
            </a:xfrm>
            <a:custGeom>
              <a:avLst/>
              <a:gdLst/>
              <a:ahLst/>
              <a:cxnLst/>
              <a:rect l="l" t="t" r="r" b="b"/>
              <a:pathLst>
                <a:path w="3801" h="3319" extrusionOk="0">
                  <a:moveTo>
                    <a:pt x="2828" y="0"/>
                  </a:moveTo>
                  <a:lnTo>
                    <a:pt x="1" y="1125"/>
                  </a:lnTo>
                  <a:cubicBezTo>
                    <a:pt x="1" y="1125"/>
                    <a:pt x="145" y="3318"/>
                    <a:pt x="1840" y="3318"/>
                  </a:cubicBezTo>
                  <a:cubicBezTo>
                    <a:pt x="1884" y="3318"/>
                    <a:pt x="1930" y="3317"/>
                    <a:pt x="1977" y="3313"/>
                  </a:cubicBezTo>
                  <a:cubicBezTo>
                    <a:pt x="3800" y="3192"/>
                    <a:pt x="2828" y="1"/>
                    <a:pt x="2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81"/>
            <p:cNvSpPr/>
            <p:nvPr/>
          </p:nvSpPr>
          <p:spPr>
            <a:xfrm>
              <a:off x="26497725" y="1628725"/>
              <a:ext cx="117800" cy="75475"/>
            </a:xfrm>
            <a:custGeom>
              <a:avLst/>
              <a:gdLst/>
              <a:ahLst/>
              <a:cxnLst/>
              <a:rect l="l" t="t" r="r" b="b"/>
              <a:pathLst>
                <a:path w="4712" h="3019" extrusionOk="0">
                  <a:moveTo>
                    <a:pt x="3101" y="1"/>
                  </a:moveTo>
                  <a:cubicBezTo>
                    <a:pt x="3101" y="1"/>
                    <a:pt x="0" y="1369"/>
                    <a:pt x="1459" y="2615"/>
                  </a:cubicBezTo>
                  <a:cubicBezTo>
                    <a:pt x="1801" y="2907"/>
                    <a:pt x="2161" y="3019"/>
                    <a:pt x="2513" y="3019"/>
                  </a:cubicBezTo>
                  <a:cubicBezTo>
                    <a:pt x="3660" y="3019"/>
                    <a:pt x="4712" y="1825"/>
                    <a:pt x="4712" y="1825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81"/>
            <p:cNvSpPr/>
            <p:nvPr/>
          </p:nvSpPr>
          <p:spPr>
            <a:xfrm>
              <a:off x="26586625" y="1714600"/>
              <a:ext cx="23575" cy="22825"/>
            </a:xfrm>
            <a:custGeom>
              <a:avLst/>
              <a:gdLst/>
              <a:ahLst/>
              <a:cxnLst/>
              <a:rect l="l" t="t" r="r" b="b"/>
              <a:pathLst>
                <a:path w="943" h="913" extrusionOk="0">
                  <a:moveTo>
                    <a:pt x="487" y="1"/>
                  </a:moveTo>
                  <a:cubicBezTo>
                    <a:pt x="213" y="1"/>
                    <a:pt x="1" y="213"/>
                    <a:pt x="1" y="456"/>
                  </a:cubicBezTo>
                  <a:cubicBezTo>
                    <a:pt x="1" y="700"/>
                    <a:pt x="213" y="912"/>
                    <a:pt x="487" y="912"/>
                  </a:cubicBezTo>
                  <a:cubicBezTo>
                    <a:pt x="730" y="912"/>
                    <a:pt x="943" y="700"/>
                    <a:pt x="943" y="456"/>
                  </a:cubicBezTo>
                  <a:cubicBezTo>
                    <a:pt x="943" y="213"/>
                    <a:pt x="730" y="1"/>
                    <a:pt x="487" y="1"/>
                  </a:cubicBezTo>
                  <a:close/>
                </a:path>
              </a:pathLst>
            </a:custGeom>
            <a:solidFill>
              <a:srgbClr val="43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81"/>
            <p:cNvSpPr/>
            <p:nvPr/>
          </p:nvSpPr>
          <p:spPr>
            <a:xfrm>
              <a:off x="26387725" y="2958550"/>
              <a:ext cx="209575" cy="79875"/>
            </a:xfrm>
            <a:custGeom>
              <a:avLst/>
              <a:gdLst/>
              <a:ahLst/>
              <a:cxnLst/>
              <a:rect l="l" t="t" r="r" b="b"/>
              <a:pathLst>
                <a:path w="8383" h="3195" extrusionOk="0">
                  <a:moveTo>
                    <a:pt x="8382" y="0"/>
                  </a:moveTo>
                  <a:lnTo>
                    <a:pt x="8382" y="0"/>
                  </a:lnTo>
                  <a:cubicBezTo>
                    <a:pt x="7987" y="91"/>
                    <a:pt x="7622" y="213"/>
                    <a:pt x="7258" y="365"/>
                  </a:cubicBezTo>
                  <a:cubicBezTo>
                    <a:pt x="6498" y="699"/>
                    <a:pt x="5738" y="1155"/>
                    <a:pt x="4947" y="1398"/>
                  </a:cubicBezTo>
                  <a:cubicBezTo>
                    <a:pt x="4499" y="1524"/>
                    <a:pt x="4032" y="1586"/>
                    <a:pt x="3563" y="1586"/>
                  </a:cubicBezTo>
                  <a:cubicBezTo>
                    <a:pt x="3014" y="1586"/>
                    <a:pt x="2463" y="1501"/>
                    <a:pt x="1938" y="1338"/>
                  </a:cubicBezTo>
                  <a:cubicBezTo>
                    <a:pt x="1118" y="1793"/>
                    <a:pt x="449" y="2249"/>
                    <a:pt x="267" y="2553"/>
                  </a:cubicBezTo>
                  <a:cubicBezTo>
                    <a:pt x="1" y="2958"/>
                    <a:pt x="762" y="3194"/>
                    <a:pt x="1889" y="3194"/>
                  </a:cubicBezTo>
                  <a:cubicBezTo>
                    <a:pt x="3472" y="3194"/>
                    <a:pt x="5777" y="2729"/>
                    <a:pt x="6984" y="1611"/>
                  </a:cubicBezTo>
                  <a:cubicBezTo>
                    <a:pt x="7713" y="973"/>
                    <a:pt x="8109" y="426"/>
                    <a:pt x="8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81"/>
            <p:cNvSpPr/>
            <p:nvPr/>
          </p:nvSpPr>
          <p:spPr>
            <a:xfrm>
              <a:off x="26551675" y="29380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31" y="0"/>
                    <a:pt x="31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81"/>
            <p:cNvSpPr/>
            <p:nvPr/>
          </p:nvSpPr>
          <p:spPr>
            <a:xfrm>
              <a:off x="26534950" y="2933475"/>
              <a:ext cx="69175" cy="173250"/>
            </a:xfrm>
            <a:custGeom>
              <a:avLst/>
              <a:gdLst/>
              <a:ahLst/>
              <a:cxnLst/>
              <a:rect l="l" t="t" r="r" b="b"/>
              <a:pathLst>
                <a:path w="2767" h="6930" extrusionOk="0">
                  <a:moveTo>
                    <a:pt x="2372" y="0"/>
                  </a:moveTo>
                  <a:cubicBezTo>
                    <a:pt x="2189" y="456"/>
                    <a:pt x="1764" y="821"/>
                    <a:pt x="1521" y="1246"/>
                  </a:cubicBezTo>
                  <a:cubicBezTo>
                    <a:pt x="913" y="2341"/>
                    <a:pt x="578" y="3587"/>
                    <a:pt x="214" y="4772"/>
                  </a:cubicBezTo>
                  <a:cubicBezTo>
                    <a:pt x="122" y="5198"/>
                    <a:pt x="1" y="5623"/>
                    <a:pt x="62" y="6049"/>
                  </a:cubicBezTo>
                  <a:cubicBezTo>
                    <a:pt x="151" y="6497"/>
                    <a:pt x="572" y="6930"/>
                    <a:pt x="1007" y="6930"/>
                  </a:cubicBezTo>
                  <a:cubicBezTo>
                    <a:pt x="1161" y="6930"/>
                    <a:pt x="1316" y="6875"/>
                    <a:pt x="1460" y="6748"/>
                  </a:cubicBezTo>
                  <a:cubicBezTo>
                    <a:pt x="1794" y="6474"/>
                    <a:pt x="2098" y="6140"/>
                    <a:pt x="2372" y="5775"/>
                  </a:cubicBezTo>
                  <a:cubicBezTo>
                    <a:pt x="2220" y="5745"/>
                    <a:pt x="2037" y="5684"/>
                    <a:pt x="1885" y="5593"/>
                  </a:cubicBezTo>
                  <a:cubicBezTo>
                    <a:pt x="1429" y="5350"/>
                    <a:pt x="1095" y="4924"/>
                    <a:pt x="1065" y="4438"/>
                  </a:cubicBezTo>
                  <a:cubicBezTo>
                    <a:pt x="1004" y="3891"/>
                    <a:pt x="1338" y="3374"/>
                    <a:pt x="1703" y="2918"/>
                  </a:cubicBezTo>
                  <a:cubicBezTo>
                    <a:pt x="2037" y="2492"/>
                    <a:pt x="2432" y="2067"/>
                    <a:pt x="2615" y="1550"/>
                  </a:cubicBezTo>
                  <a:cubicBezTo>
                    <a:pt x="2767" y="1034"/>
                    <a:pt x="2676" y="456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81"/>
            <p:cNvSpPr/>
            <p:nvPr/>
          </p:nvSpPr>
          <p:spPr>
            <a:xfrm>
              <a:off x="26276600" y="1741950"/>
              <a:ext cx="157300" cy="303325"/>
            </a:xfrm>
            <a:custGeom>
              <a:avLst/>
              <a:gdLst/>
              <a:ahLst/>
              <a:cxnLst/>
              <a:rect l="l" t="t" r="r" b="b"/>
              <a:pathLst>
                <a:path w="6292" h="12133" extrusionOk="0">
                  <a:moveTo>
                    <a:pt x="3891" y="1"/>
                  </a:moveTo>
                  <a:lnTo>
                    <a:pt x="2462" y="3284"/>
                  </a:lnTo>
                  <a:cubicBezTo>
                    <a:pt x="2067" y="4287"/>
                    <a:pt x="1733" y="5320"/>
                    <a:pt x="1398" y="6384"/>
                  </a:cubicBezTo>
                  <a:cubicBezTo>
                    <a:pt x="1003" y="7721"/>
                    <a:pt x="0" y="9575"/>
                    <a:pt x="760" y="11004"/>
                  </a:cubicBezTo>
                  <a:cubicBezTo>
                    <a:pt x="1064" y="11612"/>
                    <a:pt x="1733" y="12007"/>
                    <a:pt x="2401" y="12098"/>
                  </a:cubicBezTo>
                  <a:cubicBezTo>
                    <a:pt x="2555" y="12121"/>
                    <a:pt x="2710" y="12133"/>
                    <a:pt x="2863" y="12133"/>
                  </a:cubicBezTo>
                  <a:cubicBezTo>
                    <a:pt x="4525" y="12133"/>
                    <a:pt x="6084" y="10817"/>
                    <a:pt x="6140" y="9119"/>
                  </a:cubicBezTo>
                  <a:cubicBezTo>
                    <a:pt x="6292" y="5411"/>
                    <a:pt x="3891" y="1"/>
                    <a:pt x="389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81"/>
            <p:cNvSpPr/>
            <p:nvPr/>
          </p:nvSpPr>
          <p:spPr>
            <a:xfrm>
              <a:off x="26659575" y="1343275"/>
              <a:ext cx="43350" cy="22550"/>
            </a:xfrm>
            <a:custGeom>
              <a:avLst/>
              <a:gdLst/>
              <a:ahLst/>
              <a:cxnLst/>
              <a:rect l="l" t="t" r="r" b="b"/>
              <a:pathLst>
                <a:path w="1734" h="902" extrusionOk="0">
                  <a:moveTo>
                    <a:pt x="811" y="1"/>
                  </a:moveTo>
                  <a:cubicBezTo>
                    <a:pt x="695" y="1"/>
                    <a:pt x="581" y="15"/>
                    <a:pt x="457" y="51"/>
                  </a:cubicBezTo>
                  <a:cubicBezTo>
                    <a:pt x="305" y="112"/>
                    <a:pt x="122" y="233"/>
                    <a:pt x="1" y="355"/>
                  </a:cubicBezTo>
                  <a:cubicBezTo>
                    <a:pt x="183" y="355"/>
                    <a:pt x="358" y="347"/>
                    <a:pt x="521" y="347"/>
                  </a:cubicBezTo>
                  <a:cubicBezTo>
                    <a:pt x="685" y="347"/>
                    <a:pt x="837" y="355"/>
                    <a:pt x="973" y="385"/>
                  </a:cubicBezTo>
                  <a:cubicBezTo>
                    <a:pt x="1125" y="416"/>
                    <a:pt x="1247" y="476"/>
                    <a:pt x="1368" y="568"/>
                  </a:cubicBezTo>
                  <a:cubicBezTo>
                    <a:pt x="1490" y="659"/>
                    <a:pt x="1612" y="780"/>
                    <a:pt x="1733" y="902"/>
                  </a:cubicBezTo>
                  <a:cubicBezTo>
                    <a:pt x="1733" y="720"/>
                    <a:pt x="1703" y="507"/>
                    <a:pt x="1581" y="355"/>
                  </a:cubicBezTo>
                  <a:cubicBezTo>
                    <a:pt x="1460" y="203"/>
                    <a:pt x="1277" y="51"/>
                    <a:pt x="1064" y="21"/>
                  </a:cubicBezTo>
                  <a:cubicBezTo>
                    <a:pt x="976" y="8"/>
                    <a:pt x="893" y="1"/>
                    <a:pt x="811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81"/>
            <p:cNvSpPr/>
            <p:nvPr/>
          </p:nvSpPr>
          <p:spPr>
            <a:xfrm>
              <a:off x="26603350" y="1254875"/>
              <a:ext cx="139850" cy="413400"/>
            </a:xfrm>
            <a:custGeom>
              <a:avLst/>
              <a:gdLst/>
              <a:ahLst/>
              <a:cxnLst/>
              <a:rect l="l" t="t" r="r" b="b"/>
              <a:pathLst>
                <a:path w="5594" h="16536" extrusionOk="0">
                  <a:moveTo>
                    <a:pt x="274" y="0"/>
                  </a:moveTo>
                  <a:lnTo>
                    <a:pt x="274" y="0"/>
                  </a:lnTo>
                  <a:cubicBezTo>
                    <a:pt x="0" y="2189"/>
                    <a:pt x="0" y="6657"/>
                    <a:pt x="4286" y="7417"/>
                  </a:cubicBezTo>
                  <a:cubicBezTo>
                    <a:pt x="4043" y="10152"/>
                    <a:pt x="2888" y="12493"/>
                    <a:pt x="791" y="12918"/>
                  </a:cubicBezTo>
                  <a:cubicBezTo>
                    <a:pt x="791" y="14712"/>
                    <a:pt x="821" y="16444"/>
                    <a:pt x="2858" y="16535"/>
                  </a:cubicBezTo>
                  <a:cubicBezTo>
                    <a:pt x="3010" y="16444"/>
                    <a:pt x="3162" y="16353"/>
                    <a:pt x="3283" y="16262"/>
                  </a:cubicBezTo>
                  <a:cubicBezTo>
                    <a:pt x="3070" y="14864"/>
                    <a:pt x="2979" y="13648"/>
                    <a:pt x="2949" y="12949"/>
                  </a:cubicBezTo>
                  <a:cubicBezTo>
                    <a:pt x="4256" y="12128"/>
                    <a:pt x="5198" y="10791"/>
                    <a:pt x="5380" y="9149"/>
                  </a:cubicBezTo>
                  <a:lnTo>
                    <a:pt x="5593" y="7234"/>
                  </a:lnTo>
                  <a:cubicBezTo>
                    <a:pt x="1247" y="5319"/>
                    <a:pt x="791" y="1581"/>
                    <a:pt x="791" y="61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81"/>
            <p:cNvSpPr/>
            <p:nvPr/>
          </p:nvSpPr>
          <p:spPr>
            <a:xfrm>
              <a:off x="26431600" y="1251825"/>
              <a:ext cx="278925" cy="432925"/>
            </a:xfrm>
            <a:custGeom>
              <a:avLst/>
              <a:gdLst/>
              <a:ahLst/>
              <a:cxnLst/>
              <a:rect l="l" t="t" r="r" b="b"/>
              <a:pathLst>
                <a:path w="11157" h="17317" extrusionOk="0">
                  <a:moveTo>
                    <a:pt x="5776" y="1"/>
                  </a:moveTo>
                  <a:cubicBezTo>
                    <a:pt x="4773" y="2372"/>
                    <a:pt x="2159" y="3344"/>
                    <a:pt x="943" y="3679"/>
                  </a:cubicBezTo>
                  <a:cubicBezTo>
                    <a:pt x="852" y="3982"/>
                    <a:pt x="791" y="4256"/>
                    <a:pt x="730" y="4560"/>
                  </a:cubicBezTo>
                  <a:lnTo>
                    <a:pt x="335" y="7873"/>
                  </a:lnTo>
                  <a:cubicBezTo>
                    <a:pt x="1" y="10700"/>
                    <a:pt x="2037" y="13284"/>
                    <a:pt x="4895" y="13618"/>
                  </a:cubicBezTo>
                  <a:lnTo>
                    <a:pt x="5442" y="13679"/>
                  </a:lnTo>
                  <a:lnTo>
                    <a:pt x="5229" y="16536"/>
                  </a:lnTo>
                  <a:cubicBezTo>
                    <a:pt x="5229" y="16536"/>
                    <a:pt x="6066" y="17316"/>
                    <a:pt x="7459" y="17316"/>
                  </a:cubicBezTo>
                  <a:cubicBezTo>
                    <a:pt x="8105" y="17316"/>
                    <a:pt x="8871" y="17148"/>
                    <a:pt x="9728" y="16657"/>
                  </a:cubicBezTo>
                  <a:cubicBezTo>
                    <a:pt x="7691" y="16597"/>
                    <a:pt x="7661" y="14834"/>
                    <a:pt x="7661" y="13040"/>
                  </a:cubicBezTo>
                  <a:cubicBezTo>
                    <a:pt x="9758" y="12645"/>
                    <a:pt x="10913" y="10274"/>
                    <a:pt x="11156" y="7539"/>
                  </a:cubicBezTo>
                  <a:cubicBezTo>
                    <a:pt x="6901" y="6779"/>
                    <a:pt x="6870" y="2311"/>
                    <a:pt x="7144" y="122"/>
                  </a:cubicBezTo>
                  <a:lnTo>
                    <a:pt x="6506" y="31"/>
                  </a:lnTo>
                  <a:cubicBezTo>
                    <a:pt x="6262" y="1"/>
                    <a:pt x="6019" y="1"/>
                    <a:pt x="577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81"/>
            <p:cNvSpPr/>
            <p:nvPr/>
          </p:nvSpPr>
          <p:spPr>
            <a:xfrm>
              <a:off x="26660350" y="1395400"/>
              <a:ext cx="17500" cy="29775"/>
            </a:xfrm>
            <a:custGeom>
              <a:avLst/>
              <a:gdLst/>
              <a:ahLst/>
              <a:cxnLst/>
              <a:rect l="l" t="t" r="r" b="b"/>
              <a:pathLst>
                <a:path w="700" h="1191" extrusionOk="0">
                  <a:moveTo>
                    <a:pt x="398" y="0"/>
                  </a:moveTo>
                  <a:cubicBezTo>
                    <a:pt x="228" y="0"/>
                    <a:pt x="88" y="261"/>
                    <a:pt x="30" y="550"/>
                  </a:cubicBezTo>
                  <a:cubicBezTo>
                    <a:pt x="0" y="884"/>
                    <a:pt x="91" y="1157"/>
                    <a:pt x="274" y="1188"/>
                  </a:cubicBezTo>
                  <a:cubicBezTo>
                    <a:pt x="284" y="1190"/>
                    <a:pt x="294" y="1190"/>
                    <a:pt x="304" y="1190"/>
                  </a:cubicBezTo>
                  <a:cubicBezTo>
                    <a:pt x="473" y="1190"/>
                    <a:pt x="611" y="956"/>
                    <a:pt x="669" y="641"/>
                  </a:cubicBezTo>
                  <a:cubicBezTo>
                    <a:pt x="699" y="306"/>
                    <a:pt x="578" y="33"/>
                    <a:pt x="426" y="2"/>
                  </a:cubicBezTo>
                  <a:cubicBezTo>
                    <a:pt x="416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81"/>
            <p:cNvSpPr/>
            <p:nvPr/>
          </p:nvSpPr>
          <p:spPr>
            <a:xfrm>
              <a:off x="26493150" y="1365800"/>
              <a:ext cx="17500" cy="29725"/>
            </a:xfrm>
            <a:custGeom>
              <a:avLst/>
              <a:gdLst/>
              <a:ahLst/>
              <a:cxnLst/>
              <a:rect l="l" t="t" r="r" b="b"/>
              <a:pathLst>
                <a:path w="700" h="1189" extrusionOk="0">
                  <a:moveTo>
                    <a:pt x="427" y="1"/>
                  </a:moveTo>
                  <a:cubicBezTo>
                    <a:pt x="275" y="1"/>
                    <a:pt x="92" y="244"/>
                    <a:pt x="62" y="548"/>
                  </a:cubicBezTo>
                  <a:cubicBezTo>
                    <a:pt x="1" y="882"/>
                    <a:pt x="123" y="1156"/>
                    <a:pt x="275" y="1186"/>
                  </a:cubicBezTo>
                  <a:cubicBezTo>
                    <a:pt x="285" y="1188"/>
                    <a:pt x="295" y="1189"/>
                    <a:pt x="305" y="1189"/>
                  </a:cubicBezTo>
                  <a:cubicBezTo>
                    <a:pt x="477" y="1189"/>
                    <a:pt x="641" y="955"/>
                    <a:pt x="670" y="639"/>
                  </a:cubicBezTo>
                  <a:cubicBezTo>
                    <a:pt x="700" y="305"/>
                    <a:pt x="609" y="31"/>
                    <a:pt x="427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81"/>
            <p:cNvSpPr/>
            <p:nvPr/>
          </p:nvSpPr>
          <p:spPr>
            <a:xfrm>
              <a:off x="26519000" y="1375900"/>
              <a:ext cx="44875" cy="72500"/>
            </a:xfrm>
            <a:custGeom>
              <a:avLst/>
              <a:gdLst/>
              <a:ahLst/>
              <a:cxnLst/>
              <a:rect l="l" t="t" r="r" b="b"/>
              <a:pathLst>
                <a:path w="1795" h="2900" extrusionOk="0">
                  <a:moveTo>
                    <a:pt x="1588" y="1"/>
                  </a:moveTo>
                  <a:cubicBezTo>
                    <a:pt x="1554" y="1"/>
                    <a:pt x="1519" y="16"/>
                    <a:pt x="1490" y="53"/>
                  </a:cubicBezTo>
                  <a:lnTo>
                    <a:pt x="61" y="1785"/>
                  </a:lnTo>
                  <a:cubicBezTo>
                    <a:pt x="0" y="1846"/>
                    <a:pt x="31" y="1937"/>
                    <a:pt x="122" y="1998"/>
                  </a:cubicBezTo>
                  <a:cubicBezTo>
                    <a:pt x="548" y="2302"/>
                    <a:pt x="973" y="2576"/>
                    <a:pt x="1399" y="2880"/>
                  </a:cubicBezTo>
                  <a:cubicBezTo>
                    <a:pt x="1422" y="2894"/>
                    <a:pt x="1444" y="2900"/>
                    <a:pt x="1465" y="2900"/>
                  </a:cubicBezTo>
                  <a:cubicBezTo>
                    <a:pt x="1581" y="2900"/>
                    <a:pt x="1649" y="2709"/>
                    <a:pt x="1520" y="2606"/>
                  </a:cubicBezTo>
                  <a:cubicBezTo>
                    <a:pt x="1140" y="2362"/>
                    <a:pt x="759" y="2093"/>
                    <a:pt x="379" y="1843"/>
                  </a:cubicBezTo>
                  <a:lnTo>
                    <a:pt x="379" y="1843"/>
                  </a:lnTo>
                  <a:lnTo>
                    <a:pt x="1703" y="266"/>
                  </a:lnTo>
                  <a:cubicBezTo>
                    <a:pt x="1795" y="151"/>
                    <a:pt x="1695" y="1"/>
                    <a:pt x="15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1"/>
            <p:cNvSpPr/>
            <p:nvPr/>
          </p:nvSpPr>
          <p:spPr>
            <a:xfrm>
              <a:off x="26444926" y="1409825"/>
              <a:ext cx="73401" cy="68624"/>
            </a:xfrm>
            <a:custGeom>
              <a:avLst/>
              <a:gdLst/>
              <a:ahLst/>
              <a:cxnLst/>
              <a:rect l="l" t="t" r="r" b="b"/>
              <a:pathLst>
                <a:path w="1307" h="1222" extrusionOk="0">
                  <a:moveTo>
                    <a:pt x="666" y="0"/>
                  </a:moveTo>
                  <a:cubicBezTo>
                    <a:pt x="358" y="0"/>
                    <a:pt x="87" y="207"/>
                    <a:pt x="30" y="520"/>
                  </a:cubicBezTo>
                  <a:cubicBezTo>
                    <a:pt x="0" y="854"/>
                    <a:pt x="243" y="1158"/>
                    <a:pt x="578" y="1219"/>
                  </a:cubicBezTo>
                  <a:cubicBezTo>
                    <a:pt x="597" y="1220"/>
                    <a:pt x="615" y="1221"/>
                    <a:pt x="634" y="1221"/>
                  </a:cubicBezTo>
                  <a:cubicBezTo>
                    <a:pt x="945" y="1221"/>
                    <a:pt x="1218" y="987"/>
                    <a:pt x="1246" y="672"/>
                  </a:cubicBezTo>
                  <a:cubicBezTo>
                    <a:pt x="1307" y="337"/>
                    <a:pt x="1064" y="33"/>
                    <a:pt x="730" y="3"/>
                  </a:cubicBezTo>
                  <a:cubicBezTo>
                    <a:pt x="708" y="1"/>
                    <a:pt x="687" y="0"/>
                    <a:pt x="66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1"/>
            <p:cNvSpPr/>
            <p:nvPr/>
          </p:nvSpPr>
          <p:spPr>
            <a:xfrm>
              <a:off x="26595000" y="1504100"/>
              <a:ext cx="41800" cy="19025"/>
            </a:xfrm>
            <a:custGeom>
              <a:avLst/>
              <a:gdLst/>
              <a:ahLst/>
              <a:cxnLst/>
              <a:rect l="l" t="t" r="r" b="b"/>
              <a:pathLst>
                <a:path w="1672" h="761" extrusionOk="0">
                  <a:moveTo>
                    <a:pt x="1429" y="1"/>
                  </a:moveTo>
                  <a:cubicBezTo>
                    <a:pt x="1033" y="1"/>
                    <a:pt x="608" y="153"/>
                    <a:pt x="304" y="427"/>
                  </a:cubicBezTo>
                  <a:cubicBezTo>
                    <a:pt x="182" y="518"/>
                    <a:pt x="61" y="639"/>
                    <a:pt x="0" y="761"/>
                  </a:cubicBezTo>
                  <a:cubicBezTo>
                    <a:pt x="213" y="730"/>
                    <a:pt x="426" y="700"/>
                    <a:pt x="608" y="639"/>
                  </a:cubicBezTo>
                  <a:cubicBezTo>
                    <a:pt x="1094" y="457"/>
                    <a:pt x="1429" y="244"/>
                    <a:pt x="1672" y="31"/>
                  </a:cubicBezTo>
                  <a:cubicBezTo>
                    <a:pt x="1581" y="1"/>
                    <a:pt x="1520" y="1"/>
                    <a:pt x="1429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81"/>
            <p:cNvSpPr/>
            <p:nvPr/>
          </p:nvSpPr>
          <p:spPr>
            <a:xfrm>
              <a:off x="26554800" y="1463725"/>
              <a:ext cx="96450" cy="59950"/>
            </a:xfrm>
            <a:custGeom>
              <a:avLst/>
              <a:gdLst/>
              <a:ahLst/>
              <a:cxnLst/>
              <a:rect l="l" t="t" r="r" b="b"/>
              <a:pathLst>
                <a:path w="3858" h="2398" extrusionOk="0">
                  <a:moveTo>
                    <a:pt x="3125" y="1"/>
                  </a:moveTo>
                  <a:cubicBezTo>
                    <a:pt x="2553" y="1"/>
                    <a:pt x="2236" y="1044"/>
                    <a:pt x="1608" y="1069"/>
                  </a:cubicBezTo>
                  <a:cubicBezTo>
                    <a:pt x="1334" y="1069"/>
                    <a:pt x="1091" y="978"/>
                    <a:pt x="848" y="917"/>
                  </a:cubicBezTo>
                  <a:cubicBezTo>
                    <a:pt x="801" y="907"/>
                    <a:pt x="753" y="902"/>
                    <a:pt x="706" y="902"/>
                  </a:cubicBezTo>
                  <a:cubicBezTo>
                    <a:pt x="333" y="902"/>
                    <a:pt x="0" y="1211"/>
                    <a:pt x="27" y="1616"/>
                  </a:cubicBezTo>
                  <a:cubicBezTo>
                    <a:pt x="104" y="2180"/>
                    <a:pt x="635" y="2398"/>
                    <a:pt x="1236" y="2398"/>
                  </a:cubicBezTo>
                  <a:cubicBezTo>
                    <a:pt x="1348" y="2398"/>
                    <a:pt x="1463" y="2390"/>
                    <a:pt x="1578" y="2376"/>
                  </a:cubicBezTo>
                  <a:cubicBezTo>
                    <a:pt x="1669" y="2254"/>
                    <a:pt x="1760" y="2133"/>
                    <a:pt x="1882" y="2042"/>
                  </a:cubicBezTo>
                  <a:cubicBezTo>
                    <a:pt x="2216" y="1768"/>
                    <a:pt x="2611" y="1616"/>
                    <a:pt x="3037" y="1616"/>
                  </a:cubicBezTo>
                  <a:cubicBezTo>
                    <a:pt x="3128" y="1616"/>
                    <a:pt x="3189" y="1616"/>
                    <a:pt x="3249" y="1646"/>
                  </a:cubicBezTo>
                  <a:cubicBezTo>
                    <a:pt x="3857" y="1069"/>
                    <a:pt x="3827" y="370"/>
                    <a:pt x="3523" y="157"/>
                  </a:cubicBezTo>
                  <a:cubicBezTo>
                    <a:pt x="3375" y="46"/>
                    <a:pt x="3244" y="1"/>
                    <a:pt x="312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81"/>
            <p:cNvSpPr/>
            <p:nvPr/>
          </p:nvSpPr>
          <p:spPr>
            <a:xfrm>
              <a:off x="26502275" y="1317625"/>
              <a:ext cx="43350" cy="15525"/>
            </a:xfrm>
            <a:custGeom>
              <a:avLst/>
              <a:gdLst/>
              <a:ahLst/>
              <a:cxnLst/>
              <a:rect l="l" t="t" r="r" b="b"/>
              <a:pathLst>
                <a:path w="1734" h="621" extrusionOk="0">
                  <a:moveTo>
                    <a:pt x="1154" y="0"/>
                  </a:moveTo>
                  <a:cubicBezTo>
                    <a:pt x="1034" y="0"/>
                    <a:pt x="920" y="22"/>
                    <a:pt x="791" y="43"/>
                  </a:cubicBezTo>
                  <a:cubicBezTo>
                    <a:pt x="487" y="135"/>
                    <a:pt x="183" y="317"/>
                    <a:pt x="1" y="621"/>
                  </a:cubicBezTo>
                  <a:cubicBezTo>
                    <a:pt x="335" y="591"/>
                    <a:pt x="609" y="499"/>
                    <a:pt x="913" y="408"/>
                  </a:cubicBezTo>
                  <a:cubicBezTo>
                    <a:pt x="1034" y="378"/>
                    <a:pt x="1186" y="347"/>
                    <a:pt x="1308" y="317"/>
                  </a:cubicBezTo>
                  <a:cubicBezTo>
                    <a:pt x="1369" y="302"/>
                    <a:pt x="1437" y="294"/>
                    <a:pt x="1509" y="294"/>
                  </a:cubicBezTo>
                  <a:cubicBezTo>
                    <a:pt x="1581" y="294"/>
                    <a:pt x="1657" y="302"/>
                    <a:pt x="1733" y="317"/>
                  </a:cubicBezTo>
                  <a:cubicBezTo>
                    <a:pt x="1672" y="165"/>
                    <a:pt x="1490" y="43"/>
                    <a:pt x="1308" y="13"/>
                  </a:cubicBezTo>
                  <a:cubicBezTo>
                    <a:pt x="1254" y="4"/>
                    <a:pt x="1204" y="0"/>
                    <a:pt x="1154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1"/>
            <p:cNvSpPr/>
            <p:nvPr/>
          </p:nvSpPr>
          <p:spPr>
            <a:xfrm>
              <a:off x="26634500" y="1448650"/>
              <a:ext cx="73400" cy="66600"/>
            </a:xfrm>
            <a:custGeom>
              <a:avLst/>
              <a:gdLst/>
              <a:ahLst/>
              <a:cxnLst/>
              <a:rect l="l" t="t" r="r" b="b"/>
              <a:pathLst>
                <a:path w="2936" h="2664" extrusionOk="0">
                  <a:moveTo>
                    <a:pt x="1" y="0"/>
                  </a:moveTo>
                  <a:cubicBezTo>
                    <a:pt x="1" y="0"/>
                    <a:pt x="1" y="2006"/>
                    <a:pt x="1703" y="2584"/>
                  </a:cubicBezTo>
                  <a:cubicBezTo>
                    <a:pt x="1857" y="2639"/>
                    <a:pt x="1976" y="2664"/>
                    <a:pt x="2063" y="2664"/>
                  </a:cubicBezTo>
                  <a:cubicBezTo>
                    <a:pt x="2936" y="2664"/>
                    <a:pt x="664" y="138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1"/>
            <p:cNvSpPr/>
            <p:nvPr/>
          </p:nvSpPr>
          <p:spPr>
            <a:xfrm>
              <a:off x="26629950" y="1453950"/>
              <a:ext cx="29650" cy="44100"/>
            </a:xfrm>
            <a:custGeom>
              <a:avLst/>
              <a:gdLst/>
              <a:ahLst/>
              <a:cxnLst/>
              <a:rect l="l" t="t" r="r" b="b"/>
              <a:pathLst>
                <a:path w="1186" h="1764" extrusionOk="0">
                  <a:moveTo>
                    <a:pt x="61" y="1"/>
                  </a:moveTo>
                  <a:cubicBezTo>
                    <a:pt x="0" y="183"/>
                    <a:pt x="0" y="366"/>
                    <a:pt x="31" y="578"/>
                  </a:cubicBezTo>
                  <a:cubicBezTo>
                    <a:pt x="61" y="761"/>
                    <a:pt x="122" y="943"/>
                    <a:pt x="213" y="1126"/>
                  </a:cubicBezTo>
                  <a:cubicBezTo>
                    <a:pt x="335" y="1308"/>
                    <a:pt x="456" y="1460"/>
                    <a:pt x="639" y="1581"/>
                  </a:cubicBezTo>
                  <a:cubicBezTo>
                    <a:pt x="790" y="1703"/>
                    <a:pt x="1003" y="1764"/>
                    <a:pt x="1186" y="1764"/>
                  </a:cubicBezTo>
                  <a:cubicBezTo>
                    <a:pt x="1034" y="1612"/>
                    <a:pt x="942" y="1490"/>
                    <a:pt x="821" y="1369"/>
                  </a:cubicBezTo>
                  <a:cubicBezTo>
                    <a:pt x="730" y="1217"/>
                    <a:pt x="639" y="1095"/>
                    <a:pt x="547" y="943"/>
                  </a:cubicBezTo>
                  <a:cubicBezTo>
                    <a:pt x="395" y="639"/>
                    <a:pt x="274" y="335"/>
                    <a:pt x="6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1"/>
            <p:cNvSpPr/>
            <p:nvPr/>
          </p:nvSpPr>
          <p:spPr>
            <a:xfrm>
              <a:off x="26643625" y="1433200"/>
              <a:ext cx="73399" cy="69260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597" y="1"/>
                  </a:moveTo>
                  <a:cubicBezTo>
                    <a:pt x="305" y="1"/>
                    <a:pt x="58" y="227"/>
                    <a:pt x="31" y="527"/>
                  </a:cubicBezTo>
                  <a:cubicBezTo>
                    <a:pt x="0" y="861"/>
                    <a:pt x="243" y="1165"/>
                    <a:pt x="578" y="1196"/>
                  </a:cubicBezTo>
                  <a:cubicBezTo>
                    <a:pt x="613" y="1202"/>
                    <a:pt x="647" y="1205"/>
                    <a:pt x="681" y="1205"/>
                  </a:cubicBezTo>
                  <a:cubicBezTo>
                    <a:pt x="972" y="1205"/>
                    <a:pt x="1219" y="979"/>
                    <a:pt x="1247" y="679"/>
                  </a:cubicBezTo>
                  <a:cubicBezTo>
                    <a:pt x="1277" y="345"/>
                    <a:pt x="1034" y="41"/>
                    <a:pt x="699" y="10"/>
                  </a:cubicBezTo>
                  <a:cubicBezTo>
                    <a:pt x="665" y="4"/>
                    <a:pt x="630" y="1"/>
                    <a:pt x="597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1"/>
            <p:cNvSpPr/>
            <p:nvPr/>
          </p:nvSpPr>
          <p:spPr>
            <a:xfrm>
              <a:off x="26275200" y="1555475"/>
              <a:ext cx="524975" cy="513050"/>
            </a:xfrm>
            <a:custGeom>
              <a:avLst/>
              <a:gdLst/>
              <a:ahLst/>
              <a:cxnLst/>
              <a:rect l="l" t="t" r="r" b="b"/>
              <a:pathLst>
                <a:path w="20999" h="20522" extrusionOk="0">
                  <a:moveTo>
                    <a:pt x="3811" y="0"/>
                  </a:moveTo>
                  <a:cubicBezTo>
                    <a:pt x="3627" y="0"/>
                    <a:pt x="3441" y="102"/>
                    <a:pt x="3339" y="286"/>
                  </a:cubicBezTo>
                  <a:lnTo>
                    <a:pt x="3217" y="499"/>
                  </a:lnTo>
                  <a:cubicBezTo>
                    <a:pt x="3217" y="499"/>
                    <a:pt x="3065" y="378"/>
                    <a:pt x="2701" y="286"/>
                  </a:cubicBezTo>
                  <a:cubicBezTo>
                    <a:pt x="2693" y="284"/>
                    <a:pt x="2686" y="283"/>
                    <a:pt x="2677" y="283"/>
                  </a:cubicBezTo>
                  <a:cubicBezTo>
                    <a:pt x="2283" y="283"/>
                    <a:pt x="1018" y="3140"/>
                    <a:pt x="1971" y="4451"/>
                  </a:cubicBezTo>
                  <a:cubicBezTo>
                    <a:pt x="1863" y="4472"/>
                    <a:pt x="1759" y="4481"/>
                    <a:pt x="1657" y="4481"/>
                  </a:cubicBezTo>
                  <a:cubicBezTo>
                    <a:pt x="1045" y="4481"/>
                    <a:pt x="559" y="4143"/>
                    <a:pt x="311" y="4143"/>
                  </a:cubicBezTo>
                  <a:cubicBezTo>
                    <a:pt x="253" y="4143"/>
                    <a:pt x="208" y="4162"/>
                    <a:pt x="178" y="4207"/>
                  </a:cubicBezTo>
                  <a:cubicBezTo>
                    <a:pt x="1" y="4473"/>
                    <a:pt x="1342" y="5914"/>
                    <a:pt x="2311" y="5914"/>
                  </a:cubicBezTo>
                  <a:cubicBezTo>
                    <a:pt x="2340" y="5914"/>
                    <a:pt x="2368" y="5912"/>
                    <a:pt x="2397" y="5910"/>
                  </a:cubicBezTo>
                  <a:cubicBezTo>
                    <a:pt x="2905" y="6503"/>
                    <a:pt x="3729" y="7911"/>
                    <a:pt x="5454" y="7911"/>
                  </a:cubicBezTo>
                  <a:cubicBezTo>
                    <a:pt x="5585" y="7911"/>
                    <a:pt x="5720" y="7902"/>
                    <a:pt x="5862" y="7885"/>
                  </a:cubicBezTo>
                  <a:cubicBezTo>
                    <a:pt x="6512" y="9213"/>
                    <a:pt x="10287" y="20521"/>
                    <a:pt x="14746" y="20521"/>
                  </a:cubicBezTo>
                  <a:cubicBezTo>
                    <a:pt x="15084" y="20521"/>
                    <a:pt x="15426" y="20456"/>
                    <a:pt x="15771" y="20317"/>
                  </a:cubicBezTo>
                  <a:cubicBezTo>
                    <a:pt x="20634" y="18341"/>
                    <a:pt x="20999" y="13448"/>
                    <a:pt x="20999" y="13448"/>
                  </a:cubicBezTo>
                  <a:lnTo>
                    <a:pt x="16257" y="11958"/>
                  </a:lnTo>
                  <a:lnTo>
                    <a:pt x="14464" y="14512"/>
                  </a:lnTo>
                  <a:lnTo>
                    <a:pt x="9388" y="5636"/>
                  </a:lnTo>
                  <a:cubicBezTo>
                    <a:pt x="9388" y="5636"/>
                    <a:pt x="9965" y="3904"/>
                    <a:pt x="9084" y="3326"/>
                  </a:cubicBezTo>
                  <a:cubicBezTo>
                    <a:pt x="8202" y="2779"/>
                    <a:pt x="7807" y="1168"/>
                    <a:pt x="7199" y="1046"/>
                  </a:cubicBezTo>
                  <a:cubicBezTo>
                    <a:pt x="7185" y="1044"/>
                    <a:pt x="7171" y="1043"/>
                    <a:pt x="7157" y="1043"/>
                  </a:cubicBezTo>
                  <a:cubicBezTo>
                    <a:pt x="6541" y="1043"/>
                    <a:pt x="6123" y="2957"/>
                    <a:pt x="6895" y="4086"/>
                  </a:cubicBezTo>
                  <a:cubicBezTo>
                    <a:pt x="5375" y="3417"/>
                    <a:pt x="4950" y="2840"/>
                    <a:pt x="4859" y="1411"/>
                  </a:cubicBezTo>
                  <a:cubicBezTo>
                    <a:pt x="4828" y="621"/>
                    <a:pt x="4433" y="256"/>
                    <a:pt x="4068" y="74"/>
                  </a:cubicBezTo>
                  <a:cubicBezTo>
                    <a:pt x="3989" y="24"/>
                    <a:pt x="3900" y="0"/>
                    <a:pt x="381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1"/>
            <p:cNvSpPr/>
            <p:nvPr/>
          </p:nvSpPr>
          <p:spPr>
            <a:xfrm>
              <a:off x="26337400" y="1567950"/>
              <a:ext cx="23575" cy="94250"/>
            </a:xfrm>
            <a:custGeom>
              <a:avLst/>
              <a:gdLst/>
              <a:ahLst/>
              <a:cxnLst/>
              <a:rect l="l" t="t" r="r" b="b"/>
              <a:pathLst>
                <a:path w="943" h="3770" extrusionOk="0">
                  <a:moveTo>
                    <a:pt x="729" y="0"/>
                  </a:moveTo>
                  <a:lnTo>
                    <a:pt x="729" y="0"/>
                  </a:lnTo>
                  <a:cubicBezTo>
                    <a:pt x="729" y="1"/>
                    <a:pt x="0" y="2675"/>
                    <a:pt x="942" y="3769"/>
                  </a:cubicBezTo>
                  <a:lnTo>
                    <a:pt x="729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81"/>
            <p:cNvSpPr/>
            <p:nvPr/>
          </p:nvSpPr>
          <p:spPr>
            <a:xfrm>
              <a:off x="26659575" y="1725875"/>
              <a:ext cx="174800" cy="212575"/>
            </a:xfrm>
            <a:custGeom>
              <a:avLst/>
              <a:gdLst/>
              <a:ahLst/>
              <a:cxnLst/>
              <a:rect l="l" t="t" r="r" b="b"/>
              <a:pathLst>
                <a:path w="6992" h="8503" extrusionOk="0">
                  <a:moveTo>
                    <a:pt x="3459" y="1"/>
                  </a:moveTo>
                  <a:cubicBezTo>
                    <a:pt x="2881" y="1"/>
                    <a:pt x="2312" y="220"/>
                    <a:pt x="1824" y="553"/>
                  </a:cubicBezTo>
                  <a:cubicBezTo>
                    <a:pt x="1368" y="887"/>
                    <a:pt x="973" y="1282"/>
                    <a:pt x="730" y="1738"/>
                  </a:cubicBezTo>
                  <a:cubicBezTo>
                    <a:pt x="426" y="2285"/>
                    <a:pt x="244" y="2923"/>
                    <a:pt x="244" y="3562"/>
                  </a:cubicBezTo>
                  <a:cubicBezTo>
                    <a:pt x="244" y="3805"/>
                    <a:pt x="730" y="5355"/>
                    <a:pt x="700" y="5386"/>
                  </a:cubicBezTo>
                  <a:cubicBezTo>
                    <a:pt x="1" y="6389"/>
                    <a:pt x="274" y="6541"/>
                    <a:pt x="609" y="6723"/>
                  </a:cubicBezTo>
                  <a:cubicBezTo>
                    <a:pt x="650" y="6746"/>
                    <a:pt x="699" y="6756"/>
                    <a:pt x="753" y="6756"/>
                  </a:cubicBezTo>
                  <a:cubicBezTo>
                    <a:pt x="1128" y="6756"/>
                    <a:pt x="1733" y="6267"/>
                    <a:pt x="1733" y="6267"/>
                  </a:cubicBezTo>
                  <a:lnTo>
                    <a:pt x="1733" y="6267"/>
                  </a:lnTo>
                  <a:cubicBezTo>
                    <a:pt x="1733" y="6267"/>
                    <a:pt x="1429" y="7392"/>
                    <a:pt x="1794" y="7483"/>
                  </a:cubicBezTo>
                  <a:cubicBezTo>
                    <a:pt x="1813" y="7487"/>
                    <a:pt x="1832" y="7489"/>
                    <a:pt x="1851" y="7489"/>
                  </a:cubicBezTo>
                  <a:cubicBezTo>
                    <a:pt x="2229" y="7489"/>
                    <a:pt x="2614" y="6663"/>
                    <a:pt x="2615" y="6662"/>
                  </a:cubicBezTo>
                  <a:lnTo>
                    <a:pt x="2615" y="6662"/>
                  </a:lnTo>
                  <a:cubicBezTo>
                    <a:pt x="2615" y="6663"/>
                    <a:pt x="2524" y="7908"/>
                    <a:pt x="3040" y="7939"/>
                  </a:cubicBezTo>
                  <a:cubicBezTo>
                    <a:pt x="3057" y="7941"/>
                    <a:pt x="3074" y="7942"/>
                    <a:pt x="3091" y="7942"/>
                  </a:cubicBezTo>
                  <a:cubicBezTo>
                    <a:pt x="3575" y="7942"/>
                    <a:pt x="3830" y="7118"/>
                    <a:pt x="3830" y="7118"/>
                  </a:cubicBezTo>
                  <a:cubicBezTo>
                    <a:pt x="3830" y="7118"/>
                    <a:pt x="3982" y="8273"/>
                    <a:pt x="4438" y="8273"/>
                  </a:cubicBezTo>
                  <a:cubicBezTo>
                    <a:pt x="4894" y="8273"/>
                    <a:pt x="5259" y="7604"/>
                    <a:pt x="5502" y="7331"/>
                  </a:cubicBezTo>
                  <a:lnTo>
                    <a:pt x="5502" y="7331"/>
                  </a:lnTo>
                  <a:cubicBezTo>
                    <a:pt x="5502" y="7635"/>
                    <a:pt x="5441" y="7969"/>
                    <a:pt x="5472" y="8303"/>
                  </a:cubicBezTo>
                  <a:cubicBezTo>
                    <a:pt x="5502" y="8364"/>
                    <a:pt x="5502" y="8425"/>
                    <a:pt x="5563" y="8486"/>
                  </a:cubicBezTo>
                  <a:cubicBezTo>
                    <a:pt x="5580" y="8497"/>
                    <a:pt x="5598" y="8502"/>
                    <a:pt x="5616" y="8502"/>
                  </a:cubicBezTo>
                  <a:cubicBezTo>
                    <a:pt x="5697" y="8502"/>
                    <a:pt x="5787" y="8403"/>
                    <a:pt x="5837" y="8303"/>
                  </a:cubicBezTo>
                  <a:cubicBezTo>
                    <a:pt x="6019" y="7908"/>
                    <a:pt x="5958" y="7452"/>
                    <a:pt x="6049" y="7027"/>
                  </a:cubicBezTo>
                  <a:cubicBezTo>
                    <a:pt x="6171" y="6510"/>
                    <a:pt x="6475" y="6085"/>
                    <a:pt x="6688" y="5598"/>
                  </a:cubicBezTo>
                  <a:cubicBezTo>
                    <a:pt x="6992" y="4838"/>
                    <a:pt x="6931" y="3927"/>
                    <a:pt x="6657" y="3136"/>
                  </a:cubicBezTo>
                  <a:cubicBezTo>
                    <a:pt x="6384" y="2468"/>
                    <a:pt x="6019" y="1738"/>
                    <a:pt x="5563" y="1161"/>
                  </a:cubicBezTo>
                  <a:cubicBezTo>
                    <a:pt x="5198" y="674"/>
                    <a:pt x="4712" y="279"/>
                    <a:pt x="4104" y="97"/>
                  </a:cubicBezTo>
                  <a:cubicBezTo>
                    <a:pt x="3890" y="31"/>
                    <a:pt x="3674" y="1"/>
                    <a:pt x="3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81"/>
            <p:cNvSpPr/>
            <p:nvPr/>
          </p:nvSpPr>
          <p:spPr>
            <a:xfrm>
              <a:off x="26251525" y="1696150"/>
              <a:ext cx="154275" cy="190800"/>
            </a:xfrm>
            <a:custGeom>
              <a:avLst/>
              <a:gdLst/>
              <a:ahLst/>
              <a:cxnLst/>
              <a:rect l="l" t="t" r="r" b="b"/>
              <a:pathLst>
                <a:path w="6171" h="7632" extrusionOk="0">
                  <a:moveTo>
                    <a:pt x="517" y="1"/>
                  </a:moveTo>
                  <a:cubicBezTo>
                    <a:pt x="178" y="1"/>
                    <a:pt x="66" y="318"/>
                    <a:pt x="335" y="739"/>
                  </a:cubicBezTo>
                  <a:cubicBezTo>
                    <a:pt x="821" y="1498"/>
                    <a:pt x="1429" y="2562"/>
                    <a:pt x="2401" y="2593"/>
                  </a:cubicBezTo>
                  <a:cubicBezTo>
                    <a:pt x="2274" y="2704"/>
                    <a:pt x="2087" y="2734"/>
                    <a:pt x="1876" y="2734"/>
                  </a:cubicBezTo>
                  <a:cubicBezTo>
                    <a:pt x="1632" y="2734"/>
                    <a:pt x="1354" y="2694"/>
                    <a:pt x="1096" y="2694"/>
                  </a:cubicBezTo>
                  <a:cubicBezTo>
                    <a:pt x="730" y="2694"/>
                    <a:pt x="405" y="2776"/>
                    <a:pt x="274" y="3170"/>
                  </a:cubicBezTo>
                  <a:cubicBezTo>
                    <a:pt x="0" y="3991"/>
                    <a:pt x="699" y="6058"/>
                    <a:pt x="1338" y="7182"/>
                  </a:cubicBezTo>
                  <a:cubicBezTo>
                    <a:pt x="1488" y="7459"/>
                    <a:pt x="1784" y="7631"/>
                    <a:pt x="2106" y="7631"/>
                  </a:cubicBezTo>
                  <a:cubicBezTo>
                    <a:pt x="2173" y="7631"/>
                    <a:pt x="2242" y="7624"/>
                    <a:pt x="2310" y="7608"/>
                  </a:cubicBezTo>
                  <a:cubicBezTo>
                    <a:pt x="3526" y="7365"/>
                    <a:pt x="6170" y="6453"/>
                    <a:pt x="5715" y="3353"/>
                  </a:cubicBezTo>
                  <a:cubicBezTo>
                    <a:pt x="5409" y="1336"/>
                    <a:pt x="4665" y="985"/>
                    <a:pt x="3866" y="985"/>
                  </a:cubicBezTo>
                  <a:cubicBezTo>
                    <a:pt x="3442" y="985"/>
                    <a:pt x="3001" y="1084"/>
                    <a:pt x="2602" y="1084"/>
                  </a:cubicBezTo>
                  <a:cubicBezTo>
                    <a:pt x="2259" y="1084"/>
                    <a:pt x="1947" y="1011"/>
                    <a:pt x="1702" y="739"/>
                  </a:cubicBezTo>
                  <a:cubicBezTo>
                    <a:pt x="1213" y="209"/>
                    <a:pt x="791" y="1"/>
                    <a:pt x="51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1"/>
            <p:cNvSpPr/>
            <p:nvPr/>
          </p:nvSpPr>
          <p:spPr>
            <a:xfrm>
              <a:off x="26254875" y="1602425"/>
              <a:ext cx="59425" cy="365725"/>
            </a:xfrm>
            <a:custGeom>
              <a:avLst/>
              <a:gdLst/>
              <a:ahLst/>
              <a:cxnLst/>
              <a:rect l="l" t="t" r="r" b="b"/>
              <a:pathLst>
                <a:path w="2377" h="14629" extrusionOk="0">
                  <a:moveTo>
                    <a:pt x="166" y="0"/>
                  </a:moveTo>
                  <a:cubicBezTo>
                    <a:pt x="85" y="0"/>
                    <a:pt x="0" y="65"/>
                    <a:pt x="18" y="171"/>
                  </a:cubicBezTo>
                  <a:cubicBezTo>
                    <a:pt x="626" y="4366"/>
                    <a:pt x="1234" y="8530"/>
                    <a:pt x="1842" y="12725"/>
                  </a:cubicBezTo>
                  <a:cubicBezTo>
                    <a:pt x="1903" y="13333"/>
                    <a:pt x="1994" y="13941"/>
                    <a:pt x="2085" y="14518"/>
                  </a:cubicBezTo>
                  <a:cubicBezTo>
                    <a:pt x="2098" y="14594"/>
                    <a:pt x="2153" y="14628"/>
                    <a:pt x="2211" y="14628"/>
                  </a:cubicBezTo>
                  <a:cubicBezTo>
                    <a:pt x="2291" y="14628"/>
                    <a:pt x="2376" y="14563"/>
                    <a:pt x="2359" y="14457"/>
                  </a:cubicBezTo>
                  <a:cubicBezTo>
                    <a:pt x="1751" y="10263"/>
                    <a:pt x="1143" y="6099"/>
                    <a:pt x="535" y="1904"/>
                  </a:cubicBezTo>
                  <a:cubicBezTo>
                    <a:pt x="474" y="1296"/>
                    <a:pt x="383" y="688"/>
                    <a:pt x="292" y="111"/>
                  </a:cubicBezTo>
                  <a:cubicBezTo>
                    <a:pt x="279" y="34"/>
                    <a:pt x="22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1"/>
            <p:cNvSpPr/>
            <p:nvPr/>
          </p:nvSpPr>
          <p:spPr>
            <a:xfrm>
              <a:off x="26220350" y="1754125"/>
              <a:ext cx="108700" cy="120925"/>
            </a:xfrm>
            <a:custGeom>
              <a:avLst/>
              <a:gdLst/>
              <a:ahLst/>
              <a:cxnLst/>
              <a:rect l="l" t="t" r="r" b="b"/>
              <a:pathLst>
                <a:path w="4348" h="4837" extrusionOk="0">
                  <a:moveTo>
                    <a:pt x="1126" y="0"/>
                  </a:moveTo>
                  <a:cubicBezTo>
                    <a:pt x="1125" y="0"/>
                    <a:pt x="183" y="2371"/>
                    <a:pt x="1582" y="2888"/>
                  </a:cubicBezTo>
                  <a:cubicBezTo>
                    <a:pt x="1" y="3131"/>
                    <a:pt x="822" y="4529"/>
                    <a:pt x="1794" y="4772"/>
                  </a:cubicBezTo>
                  <a:cubicBezTo>
                    <a:pt x="1949" y="4817"/>
                    <a:pt x="2092" y="4837"/>
                    <a:pt x="2224" y="4837"/>
                  </a:cubicBezTo>
                  <a:cubicBezTo>
                    <a:pt x="2894" y="4837"/>
                    <a:pt x="3263" y="4332"/>
                    <a:pt x="3314" y="4104"/>
                  </a:cubicBezTo>
                  <a:cubicBezTo>
                    <a:pt x="3344" y="3830"/>
                    <a:pt x="2797" y="3435"/>
                    <a:pt x="2797" y="3435"/>
                  </a:cubicBezTo>
                  <a:cubicBezTo>
                    <a:pt x="2797" y="3435"/>
                    <a:pt x="3618" y="3374"/>
                    <a:pt x="3983" y="3131"/>
                  </a:cubicBezTo>
                  <a:cubicBezTo>
                    <a:pt x="4348" y="2857"/>
                    <a:pt x="2098" y="304"/>
                    <a:pt x="112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1"/>
            <p:cNvSpPr/>
            <p:nvPr/>
          </p:nvSpPr>
          <p:spPr>
            <a:xfrm>
              <a:off x="26220425" y="1699800"/>
              <a:ext cx="86575" cy="75625"/>
            </a:xfrm>
            <a:custGeom>
              <a:avLst/>
              <a:gdLst/>
              <a:ahLst/>
              <a:cxnLst/>
              <a:rect l="l" t="t" r="r" b="b"/>
              <a:pathLst>
                <a:path w="3463" h="3025" extrusionOk="0">
                  <a:moveTo>
                    <a:pt x="732" y="0"/>
                  </a:moveTo>
                  <a:cubicBezTo>
                    <a:pt x="599" y="0"/>
                    <a:pt x="480" y="47"/>
                    <a:pt x="393" y="167"/>
                  </a:cubicBezTo>
                  <a:cubicBezTo>
                    <a:pt x="1" y="741"/>
                    <a:pt x="1228" y="3025"/>
                    <a:pt x="2347" y="3025"/>
                  </a:cubicBezTo>
                  <a:cubicBezTo>
                    <a:pt x="2354" y="3025"/>
                    <a:pt x="2361" y="3024"/>
                    <a:pt x="2369" y="3024"/>
                  </a:cubicBezTo>
                  <a:cubicBezTo>
                    <a:pt x="3463" y="2963"/>
                    <a:pt x="1852" y="593"/>
                    <a:pt x="1852" y="593"/>
                  </a:cubicBezTo>
                  <a:cubicBezTo>
                    <a:pt x="1852" y="593"/>
                    <a:pt x="1204" y="0"/>
                    <a:pt x="73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1"/>
            <p:cNvSpPr/>
            <p:nvPr/>
          </p:nvSpPr>
          <p:spPr>
            <a:xfrm>
              <a:off x="26234800" y="1718400"/>
              <a:ext cx="59300" cy="60825"/>
            </a:xfrm>
            <a:custGeom>
              <a:avLst/>
              <a:gdLst/>
              <a:ahLst/>
              <a:cxnLst/>
              <a:rect l="l" t="t" r="r" b="b"/>
              <a:pathLst>
                <a:path w="2372" h="2433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1368" y="365"/>
                    <a:pt x="1611" y="730"/>
                    <a:pt x="1794" y="1095"/>
                  </a:cubicBezTo>
                  <a:cubicBezTo>
                    <a:pt x="1885" y="1277"/>
                    <a:pt x="1976" y="1490"/>
                    <a:pt x="2007" y="1642"/>
                  </a:cubicBezTo>
                  <a:cubicBezTo>
                    <a:pt x="2037" y="1824"/>
                    <a:pt x="1976" y="1946"/>
                    <a:pt x="1824" y="2007"/>
                  </a:cubicBezTo>
                  <a:cubicBezTo>
                    <a:pt x="1792" y="2028"/>
                    <a:pt x="1748" y="2038"/>
                    <a:pt x="1698" y="2038"/>
                  </a:cubicBezTo>
                  <a:cubicBezTo>
                    <a:pt x="1608" y="2038"/>
                    <a:pt x="1497" y="2005"/>
                    <a:pt x="1399" y="1946"/>
                  </a:cubicBezTo>
                  <a:cubicBezTo>
                    <a:pt x="1216" y="1855"/>
                    <a:pt x="1064" y="1733"/>
                    <a:pt x="912" y="1581"/>
                  </a:cubicBezTo>
                  <a:cubicBezTo>
                    <a:pt x="578" y="1308"/>
                    <a:pt x="304" y="973"/>
                    <a:pt x="0" y="639"/>
                  </a:cubicBezTo>
                  <a:lnTo>
                    <a:pt x="0" y="639"/>
                  </a:lnTo>
                  <a:cubicBezTo>
                    <a:pt x="152" y="1064"/>
                    <a:pt x="396" y="1460"/>
                    <a:pt x="669" y="1794"/>
                  </a:cubicBezTo>
                  <a:cubicBezTo>
                    <a:pt x="821" y="1976"/>
                    <a:pt x="1004" y="2128"/>
                    <a:pt x="1216" y="2250"/>
                  </a:cubicBezTo>
                  <a:cubicBezTo>
                    <a:pt x="1247" y="2311"/>
                    <a:pt x="1307" y="2311"/>
                    <a:pt x="1368" y="2341"/>
                  </a:cubicBezTo>
                  <a:cubicBezTo>
                    <a:pt x="1429" y="2371"/>
                    <a:pt x="1490" y="2402"/>
                    <a:pt x="1581" y="2402"/>
                  </a:cubicBezTo>
                  <a:lnTo>
                    <a:pt x="1672" y="2432"/>
                  </a:lnTo>
                  <a:lnTo>
                    <a:pt x="1794" y="2402"/>
                  </a:lnTo>
                  <a:cubicBezTo>
                    <a:pt x="1885" y="2402"/>
                    <a:pt x="1946" y="2371"/>
                    <a:pt x="2007" y="2341"/>
                  </a:cubicBezTo>
                  <a:cubicBezTo>
                    <a:pt x="2067" y="2311"/>
                    <a:pt x="2128" y="2280"/>
                    <a:pt x="2189" y="2219"/>
                  </a:cubicBezTo>
                  <a:cubicBezTo>
                    <a:pt x="2250" y="2159"/>
                    <a:pt x="2280" y="2098"/>
                    <a:pt x="2311" y="2037"/>
                  </a:cubicBezTo>
                  <a:cubicBezTo>
                    <a:pt x="2371" y="1885"/>
                    <a:pt x="2371" y="1733"/>
                    <a:pt x="2371" y="1612"/>
                  </a:cubicBezTo>
                  <a:cubicBezTo>
                    <a:pt x="2311" y="1338"/>
                    <a:pt x="2189" y="1125"/>
                    <a:pt x="2067" y="943"/>
                  </a:cubicBezTo>
                  <a:cubicBezTo>
                    <a:pt x="1794" y="578"/>
                    <a:pt x="1490" y="244"/>
                    <a:pt x="112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1"/>
            <p:cNvSpPr/>
            <p:nvPr/>
          </p:nvSpPr>
          <p:spPr>
            <a:xfrm>
              <a:off x="26243925" y="1781475"/>
              <a:ext cx="81325" cy="62300"/>
            </a:xfrm>
            <a:custGeom>
              <a:avLst/>
              <a:gdLst/>
              <a:ahLst/>
              <a:cxnLst/>
              <a:rect l="l" t="t" r="r" b="b"/>
              <a:pathLst>
                <a:path w="3253" h="2492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976" y="335"/>
                    <a:pt x="2310" y="699"/>
                    <a:pt x="2614" y="1064"/>
                  </a:cubicBezTo>
                  <a:cubicBezTo>
                    <a:pt x="2736" y="1247"/>
                    <a:pt x="2857" y="1459"/>
                    <a:pt x="2888" y="1642"/>
                  </a:cubicBezTo>
                  <a:cubicBezTo>
                    <a:pt x="2888" y="1794"/>
                    <a:pt x="2797" y="1915"/>
                    <a:pt x="2614" y="2006"/>
                  </a:cubicBezTo>
                  <a:cubicBezTo>
                    <a:pt x="2461" y="2096"/>
                    <a:pt x="2286" y="2132"/>
                    <a:pt x="2103" y="2132"/>
                  </a:cubicBezTo>
                  <a:cubicBezTo>
                    <a:pt x="1851" y="2132"/>
                    <a:pt x="1584" y="2064"/>
                    <a:pt x="1338" y="1976"/>
                  </a:cubicBezTo>
                  <a:cubicBezTo>
                    <a:pt x="882" y="1794"/>
                    <a:pt x="456" y="1581"/>
                    <a:pt x="0" y="1338"/>
                  </a:cubicBezTo>
                  <a:lnTo>
                    <a:pt x="0" y="1338"/>
                  </a:lnTo>
                  <a:cubicBezTo>
                    <a:pt x="365" y="1703"/>
                    <a:pt x="760" y="2006"/>
                    <a:pt x="1216" y="2219"/>
                  </a:cubicBezTo>
                  <a:cubicBezTo>
                    <a:pt x="1429" y="2341"/>
                    <a:pt x="1702" y="2432"/>
                    <a:pt x="1946" y="2462"/>
                  </a:cubicBezTo>
                  <a:cubicBezTo>
                    <a:pt x="2032" y="2482"/>
                    <a:pt x="2122" y="2492"/>
                    <a:pt x="2212" y="2492"/>
                  </a:cubicBezTo>
                  <a:cubicBezTo>
                    <a:pt x="2405" y="2492"/>
                    <a:pt x="2600" y="2445"/>
                    <a:pt x="2766" y="2341"/>
                  </a:cubicBezTo>
                  <a:cubicBezTo>
                    <a:pt x="2918" y="2310"/>
                    <a:pt x="3040" y="2189"/>
                    <a:pt x="3131" y="2067"/>
                  </a:cubicBezTo>
                  <a:cubicBezTo>
                    <a:pt x="3222" y="1915"/>
                    <a:pt x="3253" y="1733"/>
                    <a:pt x="3222" y="1581"/>
                  </a:cubicBezTo>
                  <a:cubicBezTo>
                    <a:pt x="3192" y="1277"/>
                    <a:pt x="3009" y="1064"/>
                    <a:pt x="2827" y="882"/>
                  </a:cubicBezTo>
                  <a:cubicBezTo>
                    <a:pt x="2493" y="487"/>
                    <a:pt x="2067" y="213"/>
                    <a:pt x="161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1"/>
            <p:cNvSpPr/>
            <p:nvPr/>
          </p:nvSpPr>
          <p:spPr>
            <a:xfrm>
              <a:off x="26238600" y="1833900"/>
              <a:ext cx="62325" cy="45475"/>
            </a:xfrm>
            <a:custGeom>
              <a:avLst/>
              <a:gdLst/>
              <a:ahLst/>
              <a:cxnLst/>
              <a:rect l="l" t="t" r="r" b="b"/>
              <a:pathLst>
                <a:path w="2493" h="1819" extrusionOk="0">
                  <a:moveTo>
                    <a:pt x="1490" y="1"/>
                  </a:moveTo>
                  <a:cubicBezTo>
                    <a:pt x="1672" y="183"/>
                    <a:pt x="1855" y="365"/>
                    <a:pt x="2007" y="578"/>
                  </a:cubicBezTo>
                  <a:cubicBezTo>
                    <a:pt x="2067" y="669"/>
                    <a:pt x="2128" y="761"/>
                    <a:pt x="2128" y="882"/>
                  </a:cubicBezTo>
                  <a:cubicBezTo>
                    <a:pt x="2159" y="973"/>
                    <a:pt x="2159" y="1065"/>
                    <a:pt x="2128" y="1125"/>
                  </a:cubicBezTo>
                  <a:lnTo>
                    <a:pt x="2128" y="1095"/>
                  </a:lnTo>
                  <a:cubicBezTo>
                    <a:pt x="2007" y="1247"/>
                    <a:pt x="1885" y="1368"/>
                    <a:pt x="1703" y="1429"/>
                  </a:cubicBezTo>
                  <a:cubicBezTo>
                    <a:pt x="1662" y="1437"/>
                    <a:pt x="1617" y="1441"/>
                    <a:pt x="1569" y="1441"/>
                  </a:cubicBezTo>
                  <a:cubicBezTo>
                    <a:pt x="1439" y="1441"/>
                    <a:pt x="1289" y="1413"/>
                    <a:pt x="1155" y="1368"/>
                  </a:cubicBezTo>
                  <a:cubicBezTo>
                    <a:pt x="760" y="1247"/>
                    <a:pt x="365" y="1004"/>
                    <a:pt x="0" y="730"/>
                  </a:cubicBezTo>
                  <a:lnTo>
                    <a:pt x="0" y="730"/>
                  </a:lnTo>
                  <a:cubicBezTo>
                    <a:pt x="122" y="943"/>
                    <a:pt x="274" y="1125"/>
                    <a:pt x="426" y="1277"/>
                  </a:cubicBezTo>
                  <a:cubicBezTo>
                    <a:pt x="608" y="1460"/>
                    <a:pt x="791" y="1581"/>
                    <a:pt x="1034" y="1703"/>
                  </a:cubicBezTo>
                  <a:cubicBezTo>
                    <a:pt x="1187" y="1769"/>
                    <a:pt x="1372" y="1818"/>
                    <a:pt x="1566" y="1818"/>
                  </a:cubicBezTo>
                  <a:cubicBezTo>
                    <a:pt x="1641" y="1818"/>
                    <a:pt x="1717" y="1811"/>
                    <a:pt x="1794" y="1794"/>
                  </a:cubicBezTo>
                  <a:cubicBezTo>
                    <a:pt x="2098" y="1703"/>
                    <a:pt x="2310" y="1520"/>
                    <a:pt x="2432" y="1308"/>
                  </a:cubicBezTo>
                  <a:lnTo>
                    <a:pt x="2462" y="1277"/>
                  </a:lnTo>
                  <a:lnTo>
                    <a:pt x="2462" y="1247"/>
                  </a:lnTo>
                  <a:cubicBezTo>
                    <a:pt x="2493" y="1095"/>
                    <a:pt x="2493" y="913"/>
                    <a:pt x="2432" y="761"/>
                  </a:cubicBezTo>
                  <a:cubicBezTo>
                    <a:pt x="2371" y="609"/>
                    <a:pt x="2280" y="517"/>
                    <a:pt x="2189" y="426"/>
                  </a:cubicBezTo>
                  <a:cubicBezTo>
                    <a:pt x="1976" y="213"/>
                    <a:pt x="1763" y="92"/>
                    <a:pt x="1490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1"/>
            <p:cNvSpPr/>
            <p:nvPr/>
          </p:nvSpPr>
          <p:spPr>
            <a:xfrm>
              <a:off x="26226450" y="1534400"/>
              <a:ext cx="57775" cy="76125"/>
            </a:xfrm>
            <a:custGeom>
              <a:avLst/>
              <a:gdLst/>
              <a:ahLst/>
              <a:cxnLst/>
              <a:rect l="l" t="t" r="r" b="b"/>
              <a:pathLst>
                <a:path w="2311" h="3045" extrusionOk="0">
                  <a:moveTo>
                    <a:pt x="2041" y="0"/>
                  </a:moveTo>
                  <a:cubicBezTo>
                    <a:pt x="1973" y="0"/>
                    <a:pt x="1901" y="10"/>
                    <a:pt x="1824" y="35"/>
                  </a:cubicBezTo>
                  <a:cubicBezTo>
                    <a:pt x="1672" y="96"/>
                    <a:pt x="1520" y="218"/>
                    <a:pt x="1429" y="370"/>
                  </a:cubicBezTo>
                  <a:cubicBezTo>
                    <a:pt x="1338" y="522"/>
                    <a:pt x="1277" y="704"/>
                    <a:pt x="1246" y="856"/>
                  </a:cubicBezTo>
                  <a:cubicBezTo>
                    <a:pt x="1225" y="982"/>
                    <a:pt x="1219" y="1093"/>
                    <a:pt x="1227" y="1210"/>
                  </a:cubicBezTo>
                  <a:lnTo>
                    <a:pt x="1227" y="1210"/>
                  </a:lnTo>
                  <a:cubicBezTo>
                    <a:pt x="1073" y="1258"/>
                    <a:pt x="924" y="1314"/>
                    <a:pt x="790" y="1403"/>
                  </a:cubicBezTo>
                  <a:cubicBezTo>
                    <a:pt x="608" y="1525"/>
                    <a:pt x="456" y="1677"/>
                    <a:pt x="304" y="1859"/>
                  </a:cubicBezTo>
                  <a:cubicBezTo>
                    <a:pt x="91" y="2224"/>
                    <a:pt x="0" y="2649"/>
                    <a:pt x="61" y="3044"/>
                  </a:cubicBezTo>
                  <a:cubicBezTo>
                    <a:pt x="182" y="2649"/>
                    <a:pt x="334" y="2315"/>
                    <a:pt x="578" y="2041"/>
                  </a:cubicBezTo>
                  <a:cubicBezTo>
                    <a:pt x="699" y="1920"/>
                    <a:pt x="821" y="1798"/>
                    <a:pt x="973" y="1707"/>
                  </a:cubicBezTo>
                  <a:cubicBezTo>
                    <a:pt x="1125" y="1616"/>
                    <a:pt x="1307" y="1555"/>
                    <a:pt x="1459" y="1525"/>
                  </a:cubicBezTo>
                  <a:lnTo>
                    <a:pt x="1641" y="1464"/>
                  </a:lnTo>
                  <a:lnTo>
                    <a:pt x="1611" y="1312"/>
                  </a:lnTo>
                  <a:cubicBezTo>
                    <a:pt x="1611" y="1190"/>
                    <a:pt x="1581" y="1038"/>
                    <a:pt x="1611" y="886"/>
                  </a:cubicBezTo>
                  <a:cubicBezTo>
                    <a:pt x="1611" y="765"/>
                    <a:pt x="1611" y="613"/>
                    <a:pt x="1672" y="491"/>
                  </a:cubicBezTo>
                  <a:cubicBezTo>
                    <a:pt x="1733" y="370"/>
                    <a:pt x="1793" y="278"/>
                    <a:pt x="1915" y="187"/>
                  </a:cubicBezTo>
                  <a:cubicBezTo>
                    <a:pt x="2006" y="96"/>
                    <a:pt x="2158" y="66"/>
                    <a:pt x="2310" y="35"/>
                  </a:cubicBezTo>
                  <a:cubicBezTo>
                    <a:pt x="2222" y="18"/>
                    <a:pt x="2135" y="0"/>
                    <a:pt x="2041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81"/>
            <p:cNvSpPr/>
            <p:nvPr/>
          </p:nvSpPr>
          <p:spPr>
            <a:xfrm>
              <a:off x="26028100" y="1422200"/>
              <a:ext cx="77550" cy="71300"/>
            </a:xfrm>
            <a:custGeom>
              <a:avLst/>
              <a:gdLst/>
              <a:ahLst/>
              <a:cxnLst/>
              <a:rect l="l" t="t" r="r" b="b"/>
              <a:pathLst>
                <a:path w="3102" h="2852" extrusionOk="0">
                  <a:moveTo>
                    <a:pt x="2539" y="0"/>
                  </a:moveTo>
                  <a:cubicBezTo>
                    <a:pt x="2464" y="0"/>
                    <a:pt x="2387" y="8"/>
                    <a:pt x="2311" y="25"/>
                  </a:cubicBezTo>
                  <a:cubicBezTo>
                    <a:pt x="2007" y="85"/>
                    <a:pt x="1764" y="298"/>
                    <a:pt x="1612" y="541"/>
                  </a:cubicBezTo>
                  <a:cubicBezTo>
                    <a:pt x="1490" y="815"/>
                    <a:pt x="1399" y="1058"/>
                    <a:pt x="1369" y="1332"/>
                  </a:cubicBezTo>
                  <a:cubicBezTo>
                    <a:pt x="1323" y="1537"/>
                    <a:pt x="1312" y="1742"/>
                    <a:pt x="1296" y="1934"/>
                  </a:cubicBezTo>
                  <a:lnTo>
                    <a:pt x="1296" y="1934"/>
                  </a:lnTo>
                  <a:cubicBezTo>
                    <a:pt x="1253" y="1930"/>
                    <a:pt x="1208" y="1927"/>
                    <a:pt x="1163" y="1927"/>
                  </a:cubicBezTo>
                  <a:cubicBezTo>
                    <a:pt x="1111" y="1927"/>
                    <a:pt x="1057" y="1931"/>
                    <a:pt x="1004" y="1940"/>
                  </a:cubicBezTo>
                  <a:cubicBezTo>
                    <a:pt x="852" y="1940"/>
                    <a:pt x="669" y="2000"/>
                    <a:pt x="518" y="2092"/>
                  </a:cubicBezTo>
                  <a:cubicBezTo>
                    <a:pt x="244" y="2274"/>
                    <a:pt x="62" y="2547"/>
                    <a:pt x="1" y="2851"/>
                  </a:cubicBezTo>
                  <a:cubicBezTo>
                    <a:pt x="153" y="2608"/>
                    <a:pt x="396" y="2396"/>
                    <a:pt x="639" y="2304"/>
                  </a:cubicBezTo>
                  <a:cubicBezTo>
                    <a:pt x="749" y="2263"/>
                    <a:pt x="865" y="2247"/>
                    <a:pt x="981" y="2247"/>
                  </a:cubicBezTo>
                  <a:cubicBezTo>
                    <a:pt x="1123" y="2247"/>
                    <a:pt x="1266" y="2271"/>
                    <a:pt x="1399" y="2304"/>
                  </a:cubicBezTo>
                  <a:lnTo>
                    <a:pt x="1612" y="2396"/>
                  </a:lnTo>
                  <a:lnTo>
                    <a:pt x="1642" y="2152"/>
                  </a:lnTo>
                  <a:cubicBezTo>
                    <a:pt x="1703" y="1666"/>
                    <a:pt x="1733" y="1149"/>
                    <a:pt x="1916" y="693"/>
                  </a:cubicBezTo>
                  <a:cubicBezTo>
                    <a:pt x="2007" y="511"/>
                    <a:pt x="2159" y="329"/>
                    <a:pt x="2372" y="237"/>
                  </a:cubicBezTo>
                  <a:cubicBezTo>
                    <a:pt x="2584" y="146"/>
                    <a:pt x="2858" y="116"/>
                    <a:pt x="3101" y="116"/>
                  </a:cubicBezTo>
                  <a:cubicBezTo>
                    <a:pt x="2926" y="50"/>
                    <a:pt x="2735" y="0"/>
                    <a:pt x="2539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81"/>
            <p:cNvSpPr/>
            <p:nvPr/>
          </p:nvSpPr>
          <p:spPr>
            <a:xfrm>
              <a:off x="26205925" y="1314600"/>
              <a:ext cx="78300" cy="20075"/>
            </a:xfrm>
            <a:custGeom>
              <a:avLst/>
              <a:gdLst/>
              <a:ahLst/>
              <a:cxnLst/>
              <a:rect l="l" t="t" r="r" b="b"/>
              <a:pathLst>
                <a:path w="3132" h="803" extrusionOk="0">
                  <a:moveTo>
                    <a:pt x="1010" y="1"/>
                  </a:moveTo>
                  <a:cubicBezTo>
                    <a:pt x="966" y="1"/>
                    <a:pt x="923" y="4"/>
                    <a:pt x="882" y="12"/>
                  </a:cubicBezTo>
                  <a:cubicBezTo>
                    <a:pt x="548" y="12"/>
                    <a:pt x="244" y="104"/>
                    <a:pt x="0" y="286"/>
                  </a:cubicBezTo>
                  <a:cubicBezTo>
                    <a:pt x="152" y="271"/>
                    <a:pt x="304" y="263"/>
                    <a:pt x="449" y="263"/>
                  </a:cubicBezTo>
                  <a:cubicBezTo>
                    <a:pt x="593" y="263"/>
                    <a:pt x="730" y="271"/>
                    <a:pt x="851" y="286"/>
                  </a:cubicBezTo>
                  <a:cubicBezTo>
                    <a:pt x="1003" y="316"/>
                    <a:pt x="1125" y="347"/>
                    <a:pt x="1247" y="408"/>
                  </a:cubicBezTo>
                  <a:cubicBezTo>
                    <a:pt x="1368" y="468"/>
                    <a:pt x="1459" y="529"/>
                    <a:pt x="1520" y="620"/>
                  </a:cubicBezTo>
                  <a:lnTo>
                    <a:pt x="1672" y="803"/>
                  </a:lnTo>
                  <a:lnTo>
                    <a:pt x="1824" y="620"/>
                  </a:lnTo>
                  <a:cubicBezTo>
                    <a:pt x="1976" y="438"/>
                    <a:pt x="2189" y="347"/>
                    <a:pt x="2432" y="347"/>
                  </a:cubicBezTo>
                  <a:cubicBezTo>
                    <a:pt x="2675" y="377"/>
                    <a:pt x="2949" y="499"/>
                    <a:pt x="3131" y="742"/>
                  </a:cubicBezTo>
                  <a:cubicBezTo>
                    <a:pt x="3131" y="590"/>
                    <a:pt x="3040" y="438"/>
                    <a:pt x="2918" y="316"/>
                  </a:cubicBezTo>
                  <a:cubicBezTo>
                    <a:pt x="2797" y="195"/>
                    <a:pt x="2675" y="104"/>
                    <a:pt x="2493" y="73"/>
                  </a:cubicBezTo>
                  <a:cubicBezTo>
                    <a:pt x="2417" y="43"/>
                    <a:pt x="2326" y="28"/>
                    <a:pt x="2234" y="28"/>
                  </a:cubicBezTo>
                  <a:cubicBezTo>
                    <a:pt x="2143" y="28"/>
                    <a:pt x="2052" y="43"/>
                    <a:pt x="1976" y="73"/>
                  </a:cubicBezTo>
                  <a:cubicBezTo>
                    <a:pt x="1866" y="128"/>
                    <a:pt x="1767" y="184"/>
                    <a:pt x="1678" y="246"/>
                  </a:cubicBezTo>
                  <a:lnTo>
                    <a:pt x="1678" y="246"/>
                  </a:lnTo>
                  <a:cubicBezTo>
                    <a:pt x="1590" y="174"/>
                    <a:pt x="1494" y="112"/>
                    <a:pt x="1399" y="73"/>
                  </a:cubicBezTo>
                  <a:cubicBezTo>
                    <a:pt x="1265" y="29"/>
                    <a:pt x="1132" y="1"/>
                    <a:pt x="1010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1"/>
            <p:cNvSpPr/>
            <p:nvPr/>
          </p:nvSpPr>
          <p:spPr>
            <a:xfrm rot="-125070">
              <a:off x="26532647" y="2275652"/>
              <a:ext cx="70074" cy="664619"/>
            </a:xfrm>
            <a:custGeom>
              <a:avLst/>
              <a:gdLst/>
              <a:ahLst/>
              <a:cxnLst/>
              <a:rect l="l" t="t" r="r" b="b"/>
              <a:pathLst>
                <a:path w="13071" h="29532" extrusionOk="0">
                  <a:moveTo>
                    <a:pt x="1906" y="1"/>
                  </a:moveTo>
                  <a:cubicBezTo>
                    <a:pt x="1398" y="1"/>
                    <a:pt x="854" y="35"/>
                    <a:pt x="274" y="108"/>
                  </a:cubicBezTo>
                  <a:cubicBezTo>
                    <a:pt x="0" y="990"/>
                    <a:pt x="274" y="1355"/>
                    <a:pt x="274" y="1355"/>
                  </a:cubicBezTo>
                  <a:cubicBezTo>
                    <a:pt x="365" y="1476"/>
                    <a:pt x="973" y="1537"/>
                    <a:pt x="1094" y="1567"/>
                  </a:cubicBezTo>
                  <a:cubicBezTo>
                    <a:pt x="1793" y="1750"/>
                    <a:pt x="2462" y="1993"/>
                    <a:pt x="3131" y="2266"/>
                  </a:cubicBezTo>
                  <a:cubicBezTo>
                    <a:pt x="4742" y="2935"/>
                    <a:pt x="6444" y="3877"/>
                    <a:pt x="7356" y="5397"/>
                  </a:cubicBezTo>
                  <a:cubicBezTo>
                    <a:pt x="7538" y="5732"/>
                    <a:pt x="7721" y="6066"/>
                    <a:pt x="7842" y="6431"/>
                  </a:cubicBezTo>
                  <a:cubicBezTo>
                    <a:pt x="7812" y="6431"/>
                    <a:pt x="7812" y="6401"/>
                    <a:pt x="7812" y="6400"/>
                  </a:cubicBezTo>
                  <a:lnTo>
                    <a:pt x="7812" y="6400"/>
                  </a:lnTo>
                  <a:cubicBezTo>
                    <a:pt x="7812" y="6491"/>
                    <a:pt x="7842" y="6552"/>
                    <a:pt x="7842" y="6613"/>
                  </a:cubicBezTo>
                  <a:cubicBezTo>
                    <a:pt x="7964" y="7191"/>
                    <a:pt x="8055" y="8011"/>
                    <a:pt x="8085" y="9014"/>
                  </a:cubicBezTo>
                  <a:cubicBezTo>
                    <a:pt x="8055" y="9288"/>
                    <a:pt x="7994" y="9561"/>
                    <a:pt x="7873" y="9805"/>
                  </a:cubicBezTo>
                  <a:cubicBezTo>
                    <a:pt x="7690" y="10321"/>
                    <a:pt x="7386" y="10747"/>
                    <a:pt x="7143" y="11233"/>
                  </a:cubicBezTo>
                  <a:cubicBezTo>
                    <a:pt x="6596" y="12449"/>
                    <a:pt x="6687" y="13878"/>
                    <a:pt x="7021" y="15185"/>
                  </a:cubicBezTo>
                  <a:cubicBezTo>
                    <a:pt x="7599" y="17434"/>
                    <a:pt x="8085" y="20443"/>
                    <a:pt x="8116" y="23057"/>
                  </a:cubicBezTo>
                  <a:cubicBezTo>
                    <a:pt x="8207" y="26036"/>
                    <a:pt x="8420" y="28498"/>
                    <a:pt x="9028" y="29531"/>
                  </a:cubicBezTo>
                  <a:cubicBezTo>
                    <a:pt x="13070" y="27130"/>
                    <a:pt x="11672" y="13330"/>
                    <a:pt x="11672" y="13330"/>
                  </a:cubicBezTo>
                  <a:lnTo>
                    <a:pt x="9058" y="5063"/>
                  </a:lnTo>
                  <a:cubicBezTo>
                    <a:pt x="9058" y="5063"/>
                    <a:pt x="8097" y="1"/>
                    <a:pt x="1906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9" name="Google Shape;4449;p81"/>
          <p:cNvGrpSpPr/>
          <p:nvPr/>
        </p:nvGrpSpPr>
        <p:grpSpPr>
          <a:xfrm>
            <a:off x="1781975" y="1828972"/>
            <a:ext cx="846555" cy="1460777"/>
            <a:chOff x="18395075" y="5591100"/>
            <a:chExt cx="1179375" cy="2035075"/>
          </a:xfrm>
        </p:grpSpPr>
        <p:sp>
          <p:nvSpPr>
            <p:cNvPr id="4450" name="Google Shape;4450;p81"/>
            <p:cNvSpPr/>
            <p:nvPr/>
          </p:nvSpPr>
          <p:spPr>
            <a:xfrm>
              <a:off x="18602525" y="7103100"/>
              <a:ext cx="129950" cy="204625"/>
            </a:xfrm>
            <a:custGeom>
              <a:avLst/>
              <a:gdLst/>
              <a:ahLst/>
              <a:cxnLst/>
              <a:rect l="l" t="t" r="r" b="b"/>
              <a:pathLst>
                <a:path w="5198" h="8185" extrusionOk="0">
                  <a:moveTo>
                    <a:pt x="3127" y="0"/>
                  </a:moveTo>
                  <a:cubicBezTo>
                    <a:pt x="1798" y="0"/>
                    <a:pt x="396" y="2257"/>
                    <a:pt x="396" y="2257"/>
                  </a:cubicBezTo>
                  <a:cubicBezTo>
                    <a:pt x="396" y="2257"/>
                    <a:pt x="0" y="5844"/>
                    <a:pt x="517" y="8184"/>
                  </a:cubicBezTo>
                  <a:cubicBezTo>
                    <a:pt x="871" y="7768"/>
                    <a:pt x="1467" y="7409"/>
                    <a:pt x="2470" y="7409"/>
                  </a:cubicBezTo>
                  <a:cubicBezTo>
                    <a:pt x="2933" y="7409"/>
                    <a:pt x="3482" y="7485"/>
                    <a:pt x="4134" y="7667"/>
                  </a:cubicBezTo>
                  <a:cubicBezTo>
                    <a:pt x="4925" y="5479"/>
                    <a:pt x="5198" y="2470"/>
                    <a:pt x="4377" y="920"/>
                  </a:cubicBezTo>
                  <a:cubicBezTo>
                    <a:pt x="4005" y="251"/>
                    <a:pt x="3570" y="0"/>
                    <a:pt x="3127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81"/>
            <p:cNvSpPr/>
            <p:nvPr/>
          </p:nvSpPr>
          <p:spPr>
            <a:xfrm>
              <a:off x="18615450" y="7288300"/>
              <a:ext cx="90450" cy="69500"/>
            </a:xfrm>
            <a:custGeom>
              <a:avLst/>
              <a:gdLst/>
              <a:ahLst/>
              <a:cxnLst/>
              <a:rect l="l" t="t" r="r" b="b"/>
              <a:pathLst>
                <a:path w="3618" h="2780" extrusionOk="0">
                  <a:moveTo>
                    <a:pt x="1953" y="1"/>
                  </a:moveTo>
                  <a:cubicBezTo>
                    <a:pt x="950" y="1"/>
                    <a:pt x="354" y="360"/>
                    <a:pt x="0" y="776"/>
                  </a:cubicBezTo>
                  <a:cubicBezTo>
                    <a:pt x="213" y="1718"/>
                    <a:pt x="578" y="2478"/>
                    <a:pt x="1216" y="2722"/>
                  </a:cubicBezTo>
                  <a:cubicBezTo>
                    <a:pt x="1323" y="2761"/>
                    <a:pt x="1429" y="2779"/>
                    <a:pt x="1534" y="2779"/>
                  </a:cubicBezTo>
                  <a:cubicBezTo>
                    <a:pt x="2330" y="2779"/>
                    <a:pt x="3080" y="1709"/>
                    <a:pt x="3617" y="259"/>
                  </a:cubicBezTo>
                  <a:cubicBezTo>
                    <a:pt x="2965" y="77"/>
                    <a:pt x="2416" y="1"/>
                    <a:pt x="1953" y="1"/>
                  </a:cubicBezTo>
                  <a:close/>
                </a:path>
              </a:pathLst>
            </a:custGeom>
            <a:solidFill>
              <a:srgbClr val="ECE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81"/>
            <p:cNvSpPr/>
            <p:nvPr/>
          </p:nvSpPr>
          <p:spPr>
            <a:xfrm>
              <a:off x="18802375" y="7443500"/>
              <a:ext cx="225700" cy="180325"/>
            </a:xfrm>
            <a:custGeom>
              <a:avLst/>
              <a:gdLst/>
              <a:ahLst/>
              <a:cxnLst/>
              <a:rect l="l" t="t" r="r" b="b"/>
              <a:pathLst>
                <a:path w="9028" h="7213" extrusionOk="0">
                  <a:moveTo>
                    <a:pt x="6399" y="0"/>
                  </a:moveTo>
                  <a:cubicBezTo>
                    <a:pt x="5889" y="0"/>
                    <a:pt x="5502" y="100"/>
                    <a:pt x="5502" y="100"/>
                  </a:cubicBezTo>
                  <a:cubicBezTo>
                    <a:pt x="5502" y="100"/>
                    <a:pt x="1915" y="1954"/>
                    <a:pt x="0" y="3900"/>
                  </a:cubicBezTo>
                  <a:cubicBezTo>
                    <a:pt x="487" y="4356"/>
                    <a:pt x="1156" y="5298"/>
                    <a:pt x="1399" y="7213"/>
                  </a:cubicBezTo>
                  <a:cubicBezTo>
                    <a:pt x="4469" y="6635"/>
                    <a:pt x="9028" y="3900"/>
                    <a:pt x="8785" y="2015"/>
                  </a:cubicBezTo>
                  <a:cubicBezTo>
                    <a:pt x="8572" y="309"/>
                    <a:pt x="7295" y="0"/>
                    <a:pt x="6399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81"/>
            <p:cNvSpPr/>
            <p:nvPr/>
          </p:nvSpPr>
          <p:spPr>
            <a:xfrm>
              <a:off x="18766650" y="7540975"/>
              <a:ext cx="70700" cy="85200"/>
            </a:xfrm>
            <a:custGeom>
              <a:avLst/>
              <a:gdLst/>
              <a:ahLst/>
              <a:cxnLst/>
              <a:rect l="l" t="t" r="r" b="b"/>
              <a:pathLst>
                <a:path w="2828" h="3408" extrusionOk="0">
                  <a:moveTo>
                    <a:pt x="1429" y="1"/>
                  </a:moveTo>
                  <a:cubicBezTo>
                    <a:pt x="518" y="912"/>
                    <a:pt x="1" y="1855"/>
                    <a:pt x="274" y="2645"/>
                  </a:cubicBezTo>
                  <a:cubicBezTo>
                    <a:pt x="471" y="3191"/>
                    <a:pt x="1043" y="3407"/>
                    <a:pt x="1823" y="3407"/>
                  </a:cubicBezTo>
                  <a:cubicBezTo>
                    <a:pt x="2129" y="3407"/>
                    <a:pt x="2468" y="3374"/>
                    <a:pt x="2828" y="3314"/>
                  </a:cubicBezTo>
                  <a:cubicBezTo>
                    <a:pt x="2585" y="1399"/>
                    <a:pt x="1916" y="457"/>
                    <a:pt x="1429" y="1"/>
                  </a:cubicBezTo>
                  <a:close/>
                </a:path>
              </a:pathLst>
            </a:custGeom>
            <a:solidFill>
              <a:srgbClr val="ECE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1"/>
            <p:cNvSpPr/>
            <p:nvPr/>
          </p:nvSpPr>
          <p:spPr>
            <a:xfrm>
              <a:off x="18395075" y="6703325"/>
              <a:ext cx="1123150" cy="827800"/>
            </a:xfrm>
            <a:custGeom>
              <a:avLst/>
              <a:gdLst/>
              <a:ahLst/>
              <a:cxnLst/>
              <a:rect l="l" t="t" r="r" b="b"/>
              <a:pathLst>
                <a:path w="44926" h="33112" extrusionOk="0">
                  <a:moveTo>
                    <a:pt x="12540" y="0"/>
                  </a:moveTo>
                  <a:cubicBezTo>
                    <a:pt x="9944" y="0"/>
                    <a:pt x="6891" y="830"/>
                    <a:pt x="4681" y="3993"/>
                  </a:cubicBezTo>
                  <a:cubicBezTo>
                    <a:pt x="0" y="10619"/>
                    <a:pt x="8481" y="19038"/>
                    <a:pt x="8481" y="19038"/>
                  </a:cubicBezTo>
                  <a:lnTo>
                    <a:pt x="13587" y="17336"/>
                  </a:lnTo>
                  <a:cubicBezTo>
                    <a:pt x="13587" y="17336"/>
                    <a:pt x="11399" y="11652"/>
                    <a:pt x="14742" y="9525"/>
                  </a:cubicBezTo>
                  <a:lnTo>
                    <a:pt x="25077" y="12655"/>
                  </a:lnTo>
                  <a:cubicBezTo>
                    <a:pt x="25077" y="12655"/>
                    <a:pt x="25958" y="23476"/>
                    <a:pt x="20882" y="28795"/>
                  </a:cubicBezTo>
                  <a:cubicBezTo>
                    <a:pt x="20882" y="32473"/>
                    <a:pt x="25077" y="33111"/>
                    <a:pt x="25077" y="33111"/>
                  </a:cubicBezTo>
                  <a:cubicBezTo>
                    <a:pt x="25077" y="33111"/>
                    <a:pt x="44925" y="21774"/>
                    <a:pt x="34287" y="4327"/>
                  </a:cubicBezTo>
                  <a:cubicBezTo>
                    <a:pt x="27305" y="1281"/>
                    <a:pt x="20706" y="999"/>
                    <a:pt x="18498" y="999"/>
                  </a:cubicBezTo>
                  <a:cubicBezTo>
                    <a:pt x="17996" y="999"/>
                    <a:pt x="17721" y="1014"/>
                    <a:pt x="17721" y="1014"/>
                  </a:cubicBezTo>
                  <a:cubicBezTo>
                    <a:pt x="17721" y="1014"/>
                    <a:pt x="15409" y="0"/>
                    <a:pt x="1254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1"/>
            <p:cNvSpPr/>
            <p:nvPr/>
          </p:nvSpPr>
          <p:spPr>
            <a:xfrm>
              <a:off x="18515900" y="6140250"/>
              <a:ext cx="1058550" cy="724150"/>
            </a:xfrm>
            <a:custGeom>
              <a:avLst/>
              <a:gdLst/>
              <a:ahLst/>
              <a:cxnLst/>
              <a:rect l="l" t="t" r="r" b="b"/>
              <a:pathLst>
                <a:path w="42342" h="28966" extrusionOk="0">
                  <a:moveTo>
                    <a:pt x="20075" y="0"/>
                  </a:moveTo>
                  <a:cubicBezTo>
                    <a:pt x="17400" y="0"/>
                    <a:pt x="16900" y="41"/>
                    <a:pt x="16900" y="41"/>
                  </a:cubicBezTo>
                  <a:cubicBezTo>
                    <a:pt x="16900" y="41"/>
                    <a:pt x="0" y="6333"/>
                    <a:pt x="5532" y="18035"/>
                  </a:cubicBezTo>
                  <a:cubicBezTo>
                    <a:pt x="11277" y="19129"/>
                    <a:pt x="12371" y="19129"/>
                    <a:pt x="12371" y="19129"/>
                  </a:cubicBezTo>
                  <a:lnTo>
                    <a:pt x="12402" y="23841"/>
                  </a:lnTo>
                  <a:cubicBezTo>
                    <a:pt x="12402" y="23841"/>
                    <a:pt x="16336" y="28965"/>
                    <a:pt x="23657" y="28965"/>
                  </a:cubicBezTo>
                  <a:cubicBezTo>
                    <a:pt x="25548" y="28965"/>
                    <a:pt x="27666" y="28623"/>
                    <a:pt x="30001" y="27762"/>
                  </a:cubicBezTo>
                  <a:cubicBezTo>
                    <a:pt x="32250" y="24631"/>
                    <a:pt x="33740" y="22047"/>
                    <a:pt x="34712" y="20072"/>
                  </a:cubicBezTo>
                  <a:cubicBezTo>
                    <a:pt x="34986" y="19920"/>
                    <a:pt x="35259" y="19798"/>
                    <a:pt x="35563" y="19616"/>
                  </a:cubicBezTo>
                  <a:cubicBezTo>
                    <a:pt x="42342" y="15816"/>
                    <a:pt x="33861" y="102"/>
                    <a:pt x="25928" y="41"/>
                  </a:cubicBezTo>
                  <a:cubicBezTo>
                    <a:pt x="23294" y="11"/>
                    <a:pt x="21412" y="0"/>
                    <a:pt x="2007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1"/>
            <p:cNvSpPr/>
            <p:nvPr/>
          </p:nvSpPr>
          <p:spPr>
            <a:xfrm>
              <a:off x="18837325" y="6312225"/>
              <a:ext cx="775" cy="3075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1" y="1"/>
                  </a:moveTo>
                  <a:cubicBezTo>
                    <a:pt x="31" y="92"/>
                    <a:pt x="31" y="123"/>
                    <a:pt x="31" y="123"/>
                  </a:cubicBezTo>
                  <a:cubicBezTo>
                    <a:pt x="31" y="123"/>
                    <a:pt x="31" y="92"/>
                    <a:pt x="1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1"/>
            <p:cNvSpPr/>
            <p:nvPr/>
          </p:nvSpPr>
          <p:spPr>
            <a:xfrm>
              <a:off x="18794025" y="6283350"/>
              <a:ext cx="270525" cy="201400"/>
            </a:xfrm>
            <a:custGeom>
              <a:avLst/>
              <a:gdLst/>
              <a:ahLst/>
              <a:cxnLst/>
              <a:rect l="l" t="t" r="r" b="b"/>
              <a:pathLst>
                <a:path w="10821" h="8056" extrusionOk="0">
                  <a:moveTo>
                    <a:pt x="7052" y="1"/>
                  </a:moveTo>
                  <a:cubicBezTo>
                    <a:pt x="6870" y="62"/>
                    <a:pt x="6687" y="123"/>
                    <a:pt x="6535" y="214"/>
                  </a:cubicBezTo>
                  <a:cubicBezTo>
                    <a:pt x="5775" y="578"/>
                    <a:pt x="5198" y="1278"/>
                    <a:pt x="5137" y="2098"/>
                  </a:cubicBezTo>
                  <a:cubicBezTo>
                    <a:pt x="4631" y="1593"/>
                    <a:pt x="3933" y="1357"/>
                    <a:pt x="3220" y="1357"/>
                  </a:cubicBezTo>
                  <a:cubicBezTo>
                    <a:pt x="2519" y="1357"/>
                    <a:pt x="1804" y="1585"/>
                    <a:pt x="1246" y="2007"/>
                  </a:cubicBezTo>
                  <a:cubicBezTo>
                    <a:pt x="699" y="2402"/>
                    <a:pt x="304" y="2949"/>
                    <a:pt x="0" y="3557"/>
                  </a:cubicBezTo>
                  <a:lnTo>
                    <a:pt x="7052" y="8056"/>
                  </a:lnTo>
                  <a:cubicBezTo>
                    <a:pt x="7052" y="8056"/>
                    <a:pt x="10760" y="7083"/>
                    <a:pt x="10791" y="5867"/>
                  </a:cubicBezTo>
                  <a:cubicBezTo>
                    <a:pt x="10821" y="4651"/>
                    <a:pt x="9028" y="4651"/>
                    <a:pt x="9028" y="4651"/>
                  </a:cubicBezTo>
                  <a:cubicBezTo>
                    <a:pt x="9028" y="4651"/>
                    <a:pt x="10669" y="4044"/>
                    <a:pt x="10061" y="2615"/>
                  </a:cubicBezTo>
                  <a:cubicBezTo>
                    <a:pt x="9755" y="1915"/>
                    <a:pt x="9063" y="1733"/>
                    <a:pt x="8427" y="1733"/>
                  </a:cubicBezTo>
                  <a:cubicBezTo>
                    <a:pt x="7737" y="1733"/>
                    <a:pt x="7113" y="1946"/>
                    <a:pt x="7113" y="1946"/>
                  </a:cubicBezTo>
                  <a:cubicBezTo>
                    <a:pt x="7113" y="1946"/>
                    <a:pt x="7812" y="943"/>
                    <a:pt x="7113" y="62"/>
                  </a:cubicBezTo>
                  <a:cubicBezTo>
                    <a:pt x="7082" y="31"/>
                    <a:pt x="7082" y="31"/>
                    <a:pt x="7052" y="1"/>
                  </a:cubicBezTo>
                  <a:close/>
                </a:path>
              </a:pathLst>
            </a:custGeom>
            <a:solidFill>
              <a:srgbClr val="FFA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1"/>
            <p:cNvSpPr/>
            <p:nvPr/>
          </p:nvSpPr>
          <p:spPr>
            <a:xfrm>
              <a:off x="18762850" y="6210725"/>
              <a:ext cx="207475" cy="161575"/>
            </a:xfrm>
            <a:custGeom>
              <a:avLst/>
              <a:gdLst/>
              <a:ahLst/>
              <a:cxnLst/>
              <a:rect l="l" t="t" r="r" b="b"/>
              <a:pathLst>
                <a:path w="8299" h="6463" extrusionOk="0">
                  <a:moveTo>
                    <a:pt x="5037" y="0"/>
                  </a:moveTo>
                  <a:cubicBezTo>
                    <a:pt x="4562" y="0"/>
                    <a:pt x="4098" y="263"/>
                    <a:pt x="3952" y="991"/>
                  </a:cubicBezTo>
                  <a:cubicBezTo>
                    <a:pt x="2402" y="1113"/>
                    <a:pt x="2858" y="3483"/>
                    <a:pt x="2980" y="4061"/>
                  </a:cubicBezTo>
                  <a:cubicBezTo>
                    <a:pt x="2908" y="3798"/>
                    <a:pt x="2667" y="3254"/>
                    <a:pt x="2022" y="3254"/>
                  </a:cubicBezTo>
                  <a:cubicBezTo>
                    <a:pt x="1846" y="3254"/>
                    <a:pt x="1640" y="3295"/>
                    <a:pt x="1399" y="3392"/>
                  </a:cubicBezTo>
                  <a:cubicBezTo>
                    <a:pt x="1" y="3939"/>
                    <a:pt x="396" y="5915"/>
                    <a:pt x="396" y="5915"/>
                  </a:cubicBezTo>
                  <a:lnTo>
                    <a:pt x="1247" y="6462"/>
                  </a:lnTo>
                  <a:cubicBezTo>
                    <a:pt x="1551" y="5854"/>
                    <a:pt x="1946" y="5338"/>
                    <a:pt x="2493" y="4912"/>
                  </a:cubicBezTo>
                  <a:cubicBezTo>
                    <a:pt x="3056" y="4502"/>
                    <a:pt x="3778" y="4274"/>
                    <a:pt x="4484" y="4274"/>
                  </a:cubicBezTo>
                  <a:cubicBezTo>
                    <a:pt x="5191" y="4274"/>
                    <a:pt x="5882" y="4502"/>
                    <a:pt x="6384" y="5003"/>
                  </a:cubicBezTo>
                  <a:cubicBezTo>
                    <a:pt x="6445" y="4183"/>
                    <a:pt x="7053" y="3483"/>
                    <a:pt x="7782" y="3119"/>
                  </a:cubicBezTo>
                  <a:cubicBezTo>
                    <a:pt x="7934" y="3028"/>
                    <a:pt x="8117" y="2967"/>
                    <a:pt x="8299" y="2936"/>
                  </a:cubicBezTo>
                  <a:cubicBezTo>
                    <a:pt x="8109" y="2731"/>
                    <a:pt x="7866" y="2655"/>
                    <a:pt x="7610" y="2655"/>
                  </a:cubicBezTo>
                  <a:cubicBezTo>
                    <a:pt x="6882" y="2655"/>
                    <a:pt x="6050" y="3271"/>
                    <a:pt x="6050" y="3271"/>
                  </a:cubicBezTo>
                  <a:cubicBezTo>
                    <a:pt x="6050" y="3271"/>
                    <a:pt x="6627" y="1052"/>
                    <a:pt x="6110" y="474"/>
                  </a:cubicBezTo>
                  <a:cubicBezTo>
                    <a:pt x="5883" y="204"/>
                    <a:pt x="5455" y="0"/>
                    <a:pt x="5037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1"/>
            <p:cNvSpPr/>
            <p:nvPr/>
          </p:nvSpPr>
          <p:spPr>
            <a:xfrm>
              <a:off x="18684600" y="6343400"/>
              <a:ext cx="116275" cy="459000"/>
            </a:xfrm>
            <a:custGeom>
              <a:avLst/>
              <a:gdLst/>
              <a:ahLst/>
              <a:cxnLst/>
              <a:rect l="l" t="t" r="r" b="b"/>
              <a:pathLst>
                <a:path w="4651" h="18360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3313" y="61"/>
                    <a:pt x="2371" y="274"/>
                    <a:pt x="2371" y="274"/>
                  </a:cubicBezTo>
                  <a:lnTo>
                    <a:pt x="0" y="17599"/>
                  </a:lnTo>
                  <a:lnTo>
                    <a:pt x="1550" y="18359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1"/>
            <p:cNvSpPr/>
            <p:nvPr/>
          </p:nvSpPr>
          <p:spPr>
            <a:xfrm>
              <a:off x="18724100" y="6343125"/>
              <a:ext cx="148200" cy="475225"/>
            </a:xfrm>
            <a:custGeom>
              <a:avLst/>
              <a:gdLst/>
              <a:ahLst/>
              <a:cxnLst/>
              <a:rect l="l" t="t" r="r" b="b"/>
              <a:pathLst>
                <a:path w="5928" h="19009" extrusionOk="0">
                  <a:moveTo>
                    <a:pt x="3651" y="1"/>
                  </a:moveTo>
                  <a:cubicBezTo>
                    <a:pt x="3461" y="1"/>
                    <a:pt x="3278" y="5"/>
                    <a:pt x="3101" y="11"/>
                  </a:cubicBezTo>
                  <a:lnTo>
                    <a:pt x="1" y="18401"/>
                  </a:lnTo>
                  <a:lnTo>
                    <a:pt x="1247" y="19008"/>
                  </a:lnTo>
                  <a:lnTo>
                    <a:pt x="5928" y="194"/>
                  </a:lnTo>
                  <a:cubicBezTo>
                    <a:pt x="5117" y="50"/>
                    <a:pt x="4343" y="1"/>
                    <a:pt x="3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1"/>
            <p:cNvSpPr/>
            <p:nvPr/>
          </p:nvSpPr>
          <p:spPr>
            <a:xfrm>
              <a:off x="18787175" y="6382900"/>
              <a:ext cx="234825" cy="471175"/>
            </a:xfrm>
            <a:custGeom>
              <a:avLst/>
              <a:gdLst/>
              <a:ahLst/>
              <a:cxnLst/>
              <a:rect l="l" t="t" r="r" b="b"/>
              <a:pathLst>
                <a:path w="9393" h="18847" extrusionOk="0">
                  <a:moveTo>
                    <a:pt x="7174" y="1"/>
                  </a:moveTo>
                  <a:cubicBezTo>
                    <a:pt x="5593" y="3770"/>
                    <a:pt x="1520" y="14196"/>
                    <a:pt x="1" y="18086"/>
                  </a:cubicBezTo>
                  <a:lnTo>
                    <a:pt x="1520" y="18846"/>
                  </a:lnTo>
                  <a:lnTo>
                    <a:pt x="9393" y="2311"/>
                  </a:lnTo>
                  <a:cubicBezTo>
                    <a:pt x="8785" y="1308"/>
                    <a:pt x="7995" y="548"/>
                    <a:pt x="7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1"/>
            <p:cNvSpPr/>
            <p:nvPr/>
          </p:nvSpPr>
          <p:spPr>
            <a:xfrm>
              <a:off x="18825175" y="6439900"/>
              <a:ext cx="212800" cy="421000"/>
            </a:xfrm>
            <a:custGeom>
              <a:avLst/>
              <a:gdLst/>
              <a:ahLst/>
              <a:cxnLst/>
              <a:rect l="l" t="t" r="r" b="b"/>
              <a:pathLst>
                <a:path w="8512" h="16840" extrusionOk="0">
                  <a:moveTo>
                    <a:pt x="7873" y="0"/>
                  </a:moveTo>
                  <a:lnTo>
                    <a:pt x="0" y="16536"/>
                  </a:lnTo>
                  <a:lnTo>
                    <a:pt x="578" y="16840"/>
                  </a:lnTo>
                  <a:cubicBezTo>
                    <a:pt x="578" y="16840"/>
                    <a:pt x="5472" y="9332"/>
                    <a:pt x="8511" y="1247"/>
                  </a:cubicBezTo>
                  <a:cubicBezTo>
                    <a:pt x="8329" y="791"/>
                    <a:pt x="8116" y="396"/>
                    <a:pt x="7873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1"/>
            <p:cNvSpPr/>
            <p:nvPr/>
          </p:nvSpPr>
          <p:spPr>
            <a:xfrm>
              <a:off x="18755250" y="6347950"/>
              <a:ext cx="211275" cy="486350"/>
            </a:xfrm>
            <a:custGeom>
              <a:avLst/>
              <a:gdLst/>
              <a:ahLst/>
              <a:cxnLst/>
              <a:rect l="l" t="t" r="r" b="b"/>
              <a:pathLst>
                <a:path w="8451" h="19454" extrusionOk="0">
                  <a:moveTo>
                    <a:pt x="4682" y="1"/>
                  </a:moveTo>
                  <a:lnTo>
                    <a:pt x="1" y="18815"/>
                  </a:lnTo>
                  <a:lnTo>
                    <a:pt x="1278" y="19454"/>
                  </a:lnTo>
                  <a:cubicBezTo>
                    <a:pt x="2797" y="15594"/>
                    <a:pt x="6870" y="5168"/>
                    <a:pt x="8451" y="1399"/>
                  </a:cubicBezTo>
                  <a:cubicBezTo>
                    <a:pt x="7266" y="608"/>
                    <a:pt x="5928" y="213"/>
                    <a:pt x="4682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1"/>
            <p:cNvSpPr/>
            <p:nvPr/>
          </p:nvSpPr>
          <p:spPr>
            <a:xfrm>
              <a:off x="18763625" y="6357825"/>
              <a:ext cx="274350" cy="503075"/>
            </a:xfrm>
            <a:custGeom>
              <a:avLst/>
              <a:gdLst/>
              <a:ahLst/>
              <a:cxnLst/>
              <a:rect l="l" t="t" r="r" b="b"/>
              <a:pathLst>
                <a:path w="10974" h="20123" extrusionOk="0">
                  <a:moveTo>
                    <a:pt x="6019" y="1"/>
                  </a:moveTo>
                  <a:lnTo>
                    <a:pt x="0" y="18603"/>
                  </a:lnTo>
                  <a:lnTo>
                    <a:pt x="3040" y="20123"/>
                  </a:lnTo>
                  <a:cubicBezTo>
                    <a:pt x="3040" y="20123"/>
                    <a:pt x="9089" y="10062"/>
                    <a:pt x="10973" y="4530"/>
                  </a:cubicBezTo>
                  <a:cubicBezTo>
                    <a:pt x="10092" y="1004"/>
                    <a:pt x="6019" y="1"/>
                    <a:pt x="6019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1"/>
            <p:cNvSpPr/>
            <p:nvPr/>
          </p:nvSpPr>
          <p:spPr>
            <a:xfrm>
              <a:off x="18607075" y="7243325"/>
              <a:ext cx="70450" cy="37250"/>
            </a:xfrm>
            <a:custGeom>
              <a:avLst/>
              <a:gdLst/>
              <a:ahLst/>
              <a:cxnLst/>
              <a:rect l="l" t="t" r="r" b="b"/>
              <a:pathLst>
                <a:path w="2818" h="1490" extrusionOk="0">
                  <a:moveTo>
                    <a:pt x="1992" y="1"/>
                  </a:moveTo>
                  <a:cubicBezTo>
                    <a:pt x="1580" y="1"/>
                    <a:pt x="1181" y="76"/>
                    <a:pt x="821" y="296"/>
                  </a:cubicBezTo>
                  <a:cubicBezTo>
                    <a:pt x="518" y="447"/>
                    <a:pt x="244" y="691"/>
                    <a:pt x="92" y="995"/>
                  </a:cubicBezTo>
                  <a:cubicBezTo>
                    <a:pt x="62" y="1086"/>
                    <a:pt x="31" y="1147"/>
                    <a:pt x="1" y="1207"/>
                  </a:cubicBezTo>
                  <a:cubicBezTo>
                    <a:pt x="1" y="1299"/>
                    <a:pt x="31" y="1359"/>
                    <a:pt x="122" y="1390"/>
                  </a:cubicBezTo>
                  <a:cubicBezTo>
                    <a:pt x="183" y="1420"/>
                    <a:pt x="244" y="1451"/>
                    <a:pt x="305" y="1481"/>
                  </a:cubicBezTo>
                  <a:cubicBezTo>
                    <a:pt x="323" y="1487"/>
                    <a:pt x="340" y="1490"/>
                    <a:pt x="355" y="1490"/>
                  </a:cubicBezTo>
                  <a:cubicBezTo>
                    <a:pt x="497" y="1490"/>
                    <a:pt x="530" y="1262"/>
                    <a:pt x="366" y="1207"/>
                  </a:cubicBezTo>
                  <a:cubicBezTo>
                    <a:pt x="357" y="1203"/>
                    <a:pt x="348" y="1198"/>
                    <a:pt x="339" y="1194"/>
                  </a:cubicBezTo>
                  <a:lnTo>
                    <a:pt x="339" y="1194"/>
                  </a:lnTo>
                  <a:cubicBezTo>
                    <a:pt x="370" y="1079"/>
                    <a:pt x="429" y="991"/>
                    <a:pt x="487" y="903"/>
                  </a:cubicBezTo>
                  <a:cubicBezTo>
                    <a:pt x="730" y="599"/>
                    <a:pt x="1095" y="417"/>
                    <a:pt x="1460" y="326"/>
                  </a:cubicBezTo>
                  <a:cubicBezTo>
                    <a:pt x="1642" y="296"/>
                    <a:pt x="1825" y="280"/>
                    <a:pt x="2007" y="280"/>
                  </a:cubicBezTo>
                  <a:cubicBezTo>
                    <a:pt x="2189" y="280"/>
                    <a:pt x="2372" y="296"/>
                    <a:pt x="2554" y="326"/>
                  </a:cubicBezTo>
                  <a:cubicBezTo>
                    <a:pt x="2564" y="328"/>
                    <a:pt x="2573" y="328"/>
                    <a:pt x="2582" y="328"/>
                  </a:cubicBezTo>
                  <a:cubicBezTo>
                    <a:pt x="2745" y="328"/>
                    <a:pt x="2818" y="81"/>
                    <a:pt x="2645" y="52"/>
                  </a:cubicBezTo>
                  <a:cubicBezTo>
                    <a:pt x="2426" y="21"/>
                    <a:pt x="2207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1"/>
            <p:cNvSpPr/>
            <p:nvPr/>
          </p:nvSpPr>
          <p:spPr>
            <a:xfrm>
              <a:off x="18601775" y="7206600"/>
              <a:ext cx="70450" cy="36950"/>
            </a:xfrm>
            <a:custGeom>
              <a:avLst/>
              <a:gdLst/>
              <a:ahLst/>
              <a:cxnLst/>
              <a:rect l="l" t="t" r="r" b="b"/>
              <a:pathLst>
                <a:path w="2818" h="1478" extrusionOk="0">
                  <a:moveTo>
                    <a:pt x="2069" y="0"/>
                  </a:moveTo>
                  <a:cubicBezTo>
                    <a:pt x="1635" y="0"/>
                    <a:pt x="1199" y="65"/>
                    <a:pt x="821" y="275"/>
                  </a:cubicBezTo>
                  <a:cubicBezTo>
                    <a:pt x="517" y="458"/>
                    <a:pt x="243" y="701"/>
                    <a:pt x="91" y="1005"/>
                  </a:cubicBezTo>
                  <a:cubicBezTo>
                    <a:pt x="61" y="1065"/>
                    <a:pt x="30" y="1126"/>
                    <a:pt x="0" y="1217"/>
                  </a:cubicBezTo>
                  <a:cubicBezTo>
                    <a:pt x="0" y="1278"/>
                    <a:pt x="30" y="1369"/>
                    <a:pt x="122" y="1400"/>
                  </a:cubicBezTo>
                  <a:cubicBezTo>
                    <a:pt x="182" y="1400"/>
                    <a:pt x="243" y="1430"/>
                    <a:pt x="304" y="1461"/>
                  </a:cubicBezTo>
                  <a:cubicBezTo>
                    <a:pt x="327" y="1472"/>
                    <a:pt x="349" y="1477"/>
                    <a:pt x="368" y="1477"/>
                  </a:cubicBezTo>
                  <a:cubicBezTo>
                    <a:pt x="498" y="1477"/>
                    <a:pt x="528" y="1240"/>
                    <a:pt x="395" y="1187"/>
                  </a:cubicBezTo>
                  <a:cubicBezTo>
                    <a:pt x="376" y="1180"/>
                    <a:pt x="357" y="1175"/>
                    <a:pt x="340" y="1171"/>
                  </a:cubicBezTo>
                  <a:lnTo>
                    <a:pt x="340" y="1171"/>
                  </a:lnTo>
                  <a:cubicBezTo>
                    <a:pt x="375" y="1082"/>
                    <a:pt x="458" y="971"/>
                    <a:pt x="486" y="913"/>
                  </a:cubicBezTo>
                  <a:cubicBezTo>
                    <a:pt x="760" y="609"/>
                    <a:pt x="1094" y="427"/>
                    <a:pt x="1489" y="336"/>
                  </a:cubicBezTo>
                  <a:cubicBezTo>
                    <a:pt x="1685" y="300"/>
                    <a:pt x="1902" y="286"/>
                    <a:pt x="2115" y="286"/>
                  </a:cubicBezTo>
                  <a:cubicBezTo>
                    <a:pt x="2266" y="286"/>
                    <a:pt x="2415" y="293"/>
                    <a:pt x="2553" y="306"/>
                  </a:cubicBezTo>
                  <a:cubicBezTo>
                    <a:pt x="2563" y="307"/>
                    <a:pt x="2572" y="308"/>
                    <a:pt x="2581" y="308"/>
                  </a:cubicBezTo>
                  <a:cubicBezTo>
                    <a:pt x="2744" y="308"/>
                    <a:pt x="2817" y="61"/>
                    <a:pt x="2644" y="32"/>
                  </a:cubicBezTo>
                  <a:cubicBezTo>
                    <a:pt x="2457" y="13"/>
                    <a:pt x="2263" y="0"/>
                    <a:pt x="2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1"/>
            <p:cNvSpPr/>
            <p:nvPr/>
          </p:nvSpPr>
          <p:spPr>
            <a:xfrm>
              <a:off x="18599475" y="7180425"/>
              <a:ext cx="70450" cy="37075"/>
            </a:xfrm>
            <a:custGeom>
              <a:avLst/>
              <a:gdLst/>
              <a:ahLst/>
              <a:cxnLst/>
              <a:rect l="l" t="t" r="r" b="b"/>
              <a:pathLst>
                <a:path w="2818" h="1483" extrusionOk="0">
                  <a:moveTo>
                    <a:pt x="2061" y="0"/>
                  </a:moveTo>
                  <a:cubicBezTo>
                    <a:pt x="1630" y="0"/>
                    <a:pt x="1197" y="80"/>
                    <a:pt x="822" y="289"/>
                  </a:cubicBezTo>
                  <a:cubicBezTo>
                    <a:pt x="518" y="441"/>
                    <a:pt x="244" y="714"/>
                    <a:pt x="92" y="1018"/>
                  </a:cubicBezTo>
                  <a:cubicBezTo>
                    <a:pt x="62" y="1079"/>
                    <a:pt x="31" y="1140"/>
                    <a:pt x="1" y="1231"/>
                  </a:cubicBezTo>
                  <a:cubicBezTo>
                    <a:pt x="1" y="1292"/>
                    <a:pt x="31" y="1353"/>
                    <a:pt x="122" y="1383"/>
                  </a:cubicBezTo>
                  <a:cubicBezTo>
                    <a:pt x="183" y="1413"/>
                    <a:pt x="244" y="1444"/>
                    <a:pt x="305" y="1474"/>
                  </a:cubicBezTo>
                  <a:cubicBezTo>
                    <a:pt x="323" y="1480"/>
                    <a:pt x="340" y="1483"/>
                    <a:pt x="355" y="1483"/>
                  </a:cubicBezTo>
                  <a:cubicBezTo>
                    <a:pt x="497" y="1483"/>
                    <a:pt x="533" y="1255"/>
                    <a:pt x="396" y="1201"/>
                  </a:cubicBezTo>
                  <a:cubicBezTo>
                    <a:pt x="377" y="1194"/>
                    <a:pt x="359" y="1188"/>
                    <a:pt x="342" y="1181"/>
                  </a:cubicBezTo>
                  <a:lnTo>
                    <a:pt x="342" y="1181"/>
                  </a:lnTo>
                  <a:cubicBezTo>
                    <a:pt x="378" y="1093"/>
                    <a:pt x="459" y="984"/>
                    <a:pt x="487" y="927"/>
                  </a:cubicBezTo>
                  <a:cubicBezTo>
                    <a:pt x="761" y="623"/>
                    <a:pt x="1095" y="441"/>
                    <a:pt x="1490" y="349"/>
                  </a:cubicBezTo>
                  <a:cubicBezTo>
                    <a:pt x="1657" y="304"/>
                    <a:pt x="1840" y="289"/>
                    <a:pt x="2022" y="289"/>
                  </a:cubicBezTo>
                  <a:cubicBezTo>
                    <a:pt x="2205" y="289"/>
                    <a:pt x="2387" y="304"/>
                    <a:pt x="2554" y="319"/>
                  </a:cubicBezTo>
                  <a:cubicBezTo>
                    <a:pt x="2564" y="321"/>
                    <a:pt x="2573" y="321"/>
                    <a:pt x="2582" y="321"/>
                  </a:cubicBezTo>
                  <a:cubicBezTo>
                    <a:pt x="2745" y="321"/>
                    <a:pt x="2818" y="74"/>
                    <a:pt x="2645" y="46"/>
                  </a:cubicBezTo>
                  <a:cubicBezTo>
                    <a:pt x="2455" y="17"/>
                    <a:pt x="2258" y="0"/>
                    <a:pt x="2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1"/>
            <p:cNvSpPr/>
            <p:nvPr/>
          </p:nvSpPr>
          <p:spPr>
            <a:xfrm>
              <a:off x="18832250" y="7521925"/>
              <a:ext cx="51450" cy="65300"/>
            </a:xfrm>
            <a:custGeom>
              <a:avLst/>
              <a:gdLst/>
              <a:ahLst/>
              <a:cxnLst/>
              <a:rect l="l" t="t" r="r" b="b"/>
              <a:pathLst>
                <a:path w="2058" h="2612" extrusionOk="0">
                  <a:moveTo>
                    <a:pt x="237" y="0"/>
                  </a:moveTo>
                  <a:cubicBezTo>
                    <a:pt x="73" y="0"/>
                    <a:pt x="0" y="247"/>
                    <a:pt x="173" y="276"/>
                  </a:cubicBezTo>
                  <a:cubicBezTo>
                    <a:pt x="416" y="337"/>
                    <a:pt x="599" y="398"/>
                    <a:pt x="781" y="519"/>
                  </a:cubicBezTo>
                  <a:cubicBezTo>
                    <a:pt x="1176" y="732"/>
                    <a:pt x="1511" y="1036"/>
                    <a:pt x="1632" y="1462"/>
                  </a:cubicBezTo>
                  <a:cubicBezTo>
                    <a:pt x="1723" y="1766"/>
                    <a:pt x="1693" y="2100"/>
                    <a:pt x="1602" y="2434"/>
                  </a:cubicBezTo>
                  <a:cubicBezTo>
                    <a:pt x="1583" y="2546"/>
                    <a:pt x="1678" y="2612"/>
                    <a:pt x="1762" y="2612"/>
                  </a:cubicBezTo>
                  <a:cubicBezTo>
                    <a:pt x="1815" y="2612"/>
                    <a:pt x="1864" y="2585"/>
                    <a:pt x="1875" y="2526"/>
                  </a:cubicBezTo>
                  <a:cubicBezTo>
                    <a:pt x="2058" y="1918"/>
                    <a:pt x="1997" y="1279"/>
                    <a:pt x="1571" y="793"/>
                  </a:cubicBezTo>
                  <a:cubicBezTo>
                    <a:pt x="1298" y="459"/>
                    <a:pt x="903" y="246"/>
                    <a:pt x="508" y="94"/>
                  </a:cubicBezTo>
                  <a:cubicBezTo>
                    <a:pt x="416" y="64"/>
                    <a:pt x="325" y="33"/>
                    <a:pt x="264" y="3"/>
                  </a:cubicBezTo>
                  <a:cubicBezTo>
                    <a:pt x="255" y="1"/>
                    <a:pt x="246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1"/>
            <p:cNvSpPr/>
            <p:nvPr/>
          </p:nvSpPr>
          <p:spPr>
            <a:xfrm>
              <a:off x="18857325" y="7500650"/>
              <a:ext cx="50700" cy="65625"/>
            </a:xfrm>
            <a:custGeom>
              <a:avLst/>
              <a:gdLst/>
              <a:ahLst/>
              <a:cxnLst/>
              <a:rect l="l" t="t" r="r" b="b"/>
              <a:pathLst>
                <a:path w="2028" h="2625" extrusionOk="0">
                  <a:moveTo>
                    <a:pt x="206" y="0"/>
                  </a:moveTo>
                  <a:cubicBezTo>
                    <a:pt x="46" y="0"/>
                    <a:pt x="1" y="247"/>
                    <a:pt x="173" y="276"/>
                  </a:cubicBezTo>
                  <a:cubicBezTo>
                    <a:pt x="386" y="337"/>
                    <a:pt x="568" y="428"/>
                    <a:pt x="781" y="519"/>
                  </a:cubicBezTo>
                  <a:cubicBezTo>
                    <a:pt x="1146" y="732"/>
                    <a:pt x="1480" y="1036"/>
                    <a:pt x="1632" y="1462"/>
                  </a:cubicBezTo>
                  <a:cubicBezTo>
                    <a:pt x="1724" y="1766"/>
                    <a:pt x="1693" y="2130"/>
                    <a:pt x="1602" y="2434"/>
                  </a:cubicBezTo>
                  <a:cubicBezTo>
                    <a:pt x="1564" y="2547"/>
                    <a:pt x="1666" y="2625"/>
                    <a:pt x="1757" y="2625"/>
                  </a:cubicBezTo>
                  <a:cubicBezTo>
                    <a:pt x="1812" y="2625"/>
                    <a:pt x="1864" y="2595"/>
                    <a:pt x="1875" y="2525"/>
                  </a:cubicBezTo>
                  <a:cubicBezTo>
                    <a:pt x="2027" y="1918"/>
                    <a:pt x="1967" y="1279"/>
                    <a:pt x="1572" y="793"/>
                  </a:cubicBezTo>
                  <a:cubicBezTo>
                    <a:pt x="1298" y="459"/>
                    <a:pt x="903" y="246"/>
                    <a:pt x="508" y="94"/>
                  </a:cubicBezTo>
                  <a:cubicBezTo>
                    <a:pt x="417" y="63"/>
                    <a:pt x="325" y="33"/>
                    <a:pt x="234" y="3"/>
                  </a:cubicBezTo>
                  <a:cubicBezTo>
                    <a:pt x="225" y="1"/>
                    <a:pt x="215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1"/>
            <p:cNvSpPr/>
            <p:nvPr/>
          </p:nvSpPr>
          <p:spPr>
            <a:xfrm>
              <a:off x="18886950" y="7488475"/>
              <a:ext cx="50700" cy="65150"/>
            </a:xfrm>
            <a:custGeom>
              <a:avLst/>
              <a:gdLst/>
              <a:ahLst/>
              <a:cxnLst/>
              <a:rect l="l" t="t" r="r" b="b"/>
              <a:pathLst>
                <a:path w="2028" h="2606" extrusionOk="0">
                  <a:moveTo>
                    <a:pt x="207" y="1"/>
                  </a:moveTo>
                  <a:cubicBezTo>
                    <a:pt x="46" y="1"/>
                    <a:pt x="1" y="248"/>
                    <a:pt x="174" y="277"/>
                  </a:cubicBezTo>
                  <a:cubicBezTo>
                    <a:pt x="387" y="307"/>
                    <a:pt x="569" y="398"/>
                    <a:pt x="782" y="520"/>
                  </a:cubicBezTo>
                  <a:cubicBezTo>
                    <a:pt x="1146" y="702"/>
                    <a:pt x="1481" y="1037"/>
                    <a:pt x="1602" y="1432"/>
                  </a:cubicBezTo>
                  <a:cubicBezTo>
                    <a:pt x="1724" y="1766"/>
                    <a:pt x="1694" y="2101"/>
                    <a:pt x="1602" y="2435"/>
                  </a:cubicBezTo>
                  <a:cubicBezTo>
                    <a:pt x="1567" y="2541"/>
                    <a:pt x="1655" y="2606"/>
                    <a:pt x="1741" y="2606"/>
                  </a:cubicBezTo>
                  <a:cubicBezTo>
                    <a:pt x="1802" y="2606"/>
                    <a:pt x="1863" y="2572"/>
                    <a:pt x="1876" y="2496"/>
                  </a:cubicBezTo>
                  <a:cubicBezTo>
                    <a:pt x="2028" y="1888"/>
                    <a:pt x="1967" y="1280"/>
                    <a:pt x="1572" y="794"/>
                  </a:cubicBezTo>
                  <a:cubicBezTo>
                    <a:pt x="1298" y="459"/>
                    <a:pt x="903" y="216"/>
                    <a:pt x="508" y="64"/>
                  </a:cubicBezTo>
                  <a:cubicBezTo>
                    <a:pt x="417" y="34"/>
                    <a:pt x="326" y="3"/>
                    <a:pt x="235" y="3"/>
                  </a:cubicBezTo>
                  <a:cubicBezTo>
                    <a:pt x="225" y="2"/>
                    <a:pt x="216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81"/>
            <p:cNvSpPr/>
            <p:nvPr/>
          </p:nvSpPr>
          <p:spPr>
            <a:xfrm>
              <a:off x="18604800" y="6392775"/>
              <a:ext cx="299425" cy="270100"/>
            </a:xfrm>
            <a:custGeom>
              <a:avLst/>
              <a:gdLst/>
              <a:ahLst/>
              <a:cxnLst/>
              <a:rect l="l" t="t" r="r" b="b"/>
              <a:pathLst>
                <a:path w="11977" h="10804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1399" y="1004"/>
                    <a:pt x="1" y="8603"/>
                    <a:pt x="4195" y="10366"/>
                  </a:cubicBezTo>
                  <a:cubicBezTo>
                    <a:pt x="4950" y="10675"/>
                    <a:pt x="5665" y="10803"/>
                    <a:pt x="6330" y="10803"/>
                  </a:cubicBezTo>
                  <a:cubicBezTo>
                    <a:pt x="9387" y="10803"/>
                    <a:pt x="11364" y="8093"/>
                    <a:pt x="11065" y="7843"/>
                  </a:cubicBezTo>
                  <a:cubicBezTo>
                    <a:pt x="10999" y="7783"/>
                    <a:pt x="10891" y="7758"/>
                    <a:pt x="10757" y="7758"/>
                  </a:cubicBezTo>
                  <a:cubicBezTo>
                    <a:pt x="10151" y="7758"/>
                    <a:pt x="9028" y="8269"/>
                    <a:pt x="9028" y="8269"/>
                  </a:cubicBezTo>
                  <a:cubicBezTo>
                    <a:pt x="9028" y="8269"/>
                    <a:pt x="11976" y="4591"/>
                    <a:pt x="10761" y="3679"/>
                  </a:cubicBezTo>
                  <a:cubicBezTo>
                    <a:pt x="10511" y="3480"/>
                    <a:pt x="10147" y="3402"/>
                    <a:pt x="9729" y="3402"/>
                  </a:cubicBezTo>
                  <a:cubicBezTo>
                    <a:pt x="8165" y="3402"/>
                    <a:pt x="5837" y="4499"/>
                    <a:pt x="5837" y="4499"/>
                  </a:cubicBezTo>
                  <a:cubicBezTo>
                    <a:pt x="5837" y="4499"/>
                    <a:pt x="7812" y="2129"/>
                    <a:pt x="6900" y="1977"/>
                  </a:cubicBezTo>
                  <a:cubicBezTo>
                    <a:pt x="6874" y="1972"/>
                    <a:pt x="6847" y="1970"/>
                    <a:pt x="6819" y="1970"/>
                  </a:cubicBezTo>
                  <a:cubicBezTo>
                    <a:pt x="6318" y="1970"/>
                    <a:pt x="5456" y="2604"/>
                    <a:pt x="4719" y="3236"/>
                  </a:cubicBezTo>
                  <a:lnTo>
                    <a:pt x="4719" y="3236"/>
                  </a:lnTo>
                  <a:cubicBezTo>
                    <a:pt x="4727" y="3222"/>
                    <a:pt x="4735" y="3207"/>
                    <a:pt x="4742" y="3192"/>
                  </a:cubicBezTo>
                  <a:cubicBezTo>
                    <a:pt x="5259" y="2189"/>
                    <a:pt x="5168" y="852"/>
                    <a:pt x="522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81"/>
            <p:cNvSpPr/>
            <p:nvPr/>
          </p:nvSpPr>
          <p:spPr>
            <a:xfrm>
              <a:off x="18797825" y="6490800"/>
              <a:ext cx="81325" cy="62350"/>
            </a:xfrm>
            <a:custGeom>
              <a:avLst/>
              <a:gdLst/>
              <a:ahLst/>
              <a:cxnLst/>
              <a:rect l="l" t="t" r="r" b="b"/>
              <a:pathLst>
                <a:path w="3253" h="2494" extrusionOk="0">
                  <a:moveTo>
                    <a:pt x="3252" y="1"/>
                  </a:moveTo>
                  <a:lnTo>
                    <a:pt x="0" y="2493"/>
                  </a:lnTo>
                  <a:cubicBezTo>
                    <a:pt x="1975" y="1794"/>
                    <a:pt x="3252" y="2"/>
                    <a:pt x="3252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81"/>
            <p:cNvSpPr/>
            <p:nvPr/>
          </p:nvSpPr>
          <p:spPr>
            <a:xfrm>
              <a:off x="18987800" y="6125450"/>
              <a:ext cx="491650" cy="739250"/>
            </a:xfrm>
            <a:custGeom>
              <a:avLst/>
              <a:gdLst/>
              <a:ahLst/>
              <a:cxnLst/>
              <a:rect l="l" t="t" r="r" b="b"/>
              <a:pathLst>
                <a:path w="19666" h="29570" extrusionOk="0">
                  <a:moveTo>
                    <a:pt x="7194" y="0"/>
                  </a:moveTo>
                  <a:cubicBezTo>
                    <a:pt x="3735" y="0"/>
                    <a:pt x="0" y="4159"/>
                    <a:pt x="0" y="4159"/>
                  </a:cubicBezTo>
                  <a:cubicBezTo>
                    <a:pt x="0" y="4159"/>
                    <a:pt x="971" y="6059"/>
                    <a:pt x="4373" y="6059"/>
                  </a:cubicBezTo>
                  <a:cubicBezTo>
                    <a:pt x="5053" y="6059"/>
                    <a:pt x="5831" y="5983"/>
                    <a:pt x="6717" y="5800"/>
                  </a:cubicBezTo>
                  <a:lnTo>
                    <a:pt x="6717" y="5800"/>
                  </a:lnTo>
                  <a:cubicBezTo>
                    <a:pt x="4559" y="8809"/>
                    <a:pt x="1307" y="20603"/>
                    <a:pt x="8511" y="22822"/>
                  </a:cubicBezTo>
                  <a:cubicBezTo>
                    <a:pt x="6657" y="28384"/>
                    <a:pt x="5137" y="29570"/>
                    <a:pt x="5137" y="29570"/>
                  </a:cubicBezTo>
                  <a:cubicBezTo>
                    <a:pt x="5137" y="29570"/>
                    <a:pt x="9149" y="29296"/>
                    <a:pt x="11125" y="28354"/>
                  </a:cubicBezTo>
                  <a:cubicBezTo>
                    <a:pt x="12675" y="26743"/>
                    <a:pt x="16079" y="20420"/>
                    <a:pt x="16079" y="20420"/>
                  </a:cubicBezTo>
                  <a:cubicBezTo>
                    <a:pt x="16079" y="20420"/>
                    <a:pt x="19666" y="19417"/>
                    <a:pt x="18997" y="13673"/>
                  </a:cubicBezTo>
                  <a:cubicBezTo>
                    <a:pt x="18329" y="7928"/>
                    <a:pt x="11946" y="1180"/>
                    <a:pt x="8268" y="147"/>
                  </a:cubicBezTo>
                  <a:cubicBezTo>
                    <a:pt x="7916" y="46"/>
                    <a:pt x="7557" y="0"/>
                    <a:pt x="7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81"/>
            <p:cNvSpPr/>
            <p:nvPr/>
          </p:nvSpPr>
          <p:spPr>
            <a:xfrm>
              <a:off x="19137475" y="5591100"/>
              <a:ext cx="63100" cy="85125"/>
            </a:xfrm>
            <a:custGeom>
              <a:avLst/>
              <a:gdLst/>
              <a:ahLst/>
              <a:cxnLst/>
              <a:rect l="l" t="t" r="r" b="b"/>
              <a:pathLst>
                <a:path w="2524" h="3405" extrusionOk="0">
                  <a:moveTo>
                    <a:pt x="894" y="0"/>
                  </a:moveTo>
                  <a:cubicBezTo>
                    <a:pt x="890" y="0"/>
                    <a:pt x="886" y="0"/>
                    <a:pt x="882" y="1"/>
                  </a:cubicBezTo>
                  <a:cubicBezTo>
                    <a:pt x="123" y="61"/>
                    <a:pt x="1" y="3405"/>
                    <a:pt x="1" y="3405"/>
                  </a:cubicBezTo>
                  <a:cubicBezTo>
                    <a:pt x="1" y="3405"/>
                    <a:pt x="2524" y="2706"/>
                    <a:pt x="2068" y="2250"/>
                  </a:cubicBezTo>
                  <a:cubicBezTo>
                    <a:pt x="1994" y="2176"/>
                    <a:pt x="1896" y="2145"/>
                    <a:pt x="1784" y="2145"/>
                  </a:cubicBezTo>
                  <a:cubicBezTo>
                    <a:pt x="1197" y="2145"/>
                    <a:pt x="214" y="2979"/>
                    <a:pt x="214" y="2979"/>
                  </a:cubicBezTo>
                  <a:cubicBezTo>
                    <a:pt x="214" y="2979"/>
                    <a:pt x="1658" y="0"/>
                    <a:pt x="89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1"/>
            <p:cNvSpPr/>
            <p:nvPr/>
          </p:nvSpPr>
          <p:spPr>
            <a:xfrm>
              <a:off x="19142800" y="5670125"/>
              <a:ext cx="202150" cy="256875"/>
            </a:xfrm>
            <a:custGeom>
              <a:avLst/>
              <a:gdLst/>
              <a:ahLst/>
              <a:cxnLst/>
              <a:rect l="l" t="t" r="r" b="b"/>
              <a:pathLst>
                <a:path w="8086" h="10275" extrusionOk="0">
                  <a:moveTo>
                    <a:pt x="1" y="1"/>
                  </a:moveTo>
                  <a:cubicBezTo>
                    <a:pt x="609" y="2706"/>
                    <a:pt x="2432" y="7873"/>
                    <a:pt x="7904" y="10274"/>
                  </a:cubicBezTo>
                  <a:cubicBezTo>
                    <a:pt x="8056" y="8846"/>
                    <a:pt x="8086" y="7508"/>
                    <a:pt x="7964" y="6475"/>
                  </a:cubicBezTo>
                  <a:cubicBezTo>
                    <a:pt x="7600" y="3162"/>
                    <a:pt x="3435" y="609"/>
                    <a:pt x="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1"/>
            <p:cNvSpPr/>
            <p:nvPr/>
          </p:nvSpPr>
          <p:spPr>
            <a:xfrm>
              <a:off x="18913325" y="5667225"/>
              <a:ext cx="224175" cy="167075"/>
            </a:xfrm>
            <a:custGeom>
              <a:avLst/>
              <a:gdLst/>
              <a:ahLst/>
              <a:cxnLst/>
              <a:rect l="l" t="t" r="r" b="b"/>
              <a:pathLst>
                <a:path w="8967" h="6683" extrusionOk="0">
                  <a:moveTo>
                    <a:pt x="7732" y="1"/>
                  </a:moveTo>
                  <a:cubicBezTo>
                    <a:pt x="7445" y="1"/>
                    <a:pt x="7167" y="18"/>
                    <a:pt x="6900" y="56"/>
                  </a:cubicBezTo>
                  <a:cubicBezTo>
                    <a:pt x="4012" y="481"/>
                    <a:pt x="3161" y="1819"/>
                    <a:pt x="1520" y="4038"/>
                  </a:cubicBezTo>
                  <a:cubicBezTo>
                    <a:pt x="943" y="4858"/>
                    <a:pt x="426" y="5740"/>
                    <a:pt x="0" y="6682"/>
                  </a:cubicBezTo>
                  <a:cubicBezTo>
                    <a:pt x="2280" y="6469"/>
                    <a:pt x="7022" y="5375"/>
                    <a:pt x="8967" y="86"/>
                  </a:cubicBezTo>
                  <a:cubicBezTo>
                    <a:pt x="8543" y="33"/>
                    <a:pt x="8129" y="1"/>
                    <a:pt x="773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1"/>
            <p:cNvSpPr/>
            <p:nvPr/>
          </p:nvSpPr>
          <p:spPr>
            <a:xfrm>
              <a:off x="18841900" y="5669375"/>
              <a:ext cx="442275" cy="605100"/>
            </a:xfrm>
            <a:custGeom>
              <a:avLst/>
              <a:gdLst/>
              <a:ahLst/>
              <a:cxnLst/>
              <a:rect l="l" t="t" r="r" b="b"/>
              <a:pathLst>
                <a:path w="17691" h="24204" extrusionOk="0">
                  <a:moveTo>
                    <a:pt x="11824" y="0"/>
                  </a:moveTo>
                  <a:cubicBezTo>
                    <a:pt x="9879" y="5289"/>
                    <a:pt x="5137" y="6383"/>
                    <a:pt x="2857" y="6596"/>
                  </a:cubicBezTo>
                  <a:cubicBezTo>
                    <a:pt x="2796" y="6687"/>
                    <a:pt x="2766" y="6809"/>
                    <a:pt x="2705" y="6931"/>
                  </a:cubicBezTo>
                  <a:cubicBezTo>
                    <a:pt x="1489" y="9818"/>
                    <a:pt x="0" y="13800"/>
                    <a:pt x="1094" y="16931"/>
                  </a:cubicBezTo>
                  <a:cubicBezTo>
                    <a:pt x="1550" y="18238"/>
                    <a:pt x="2948" y="19423"/>
                    <a:pt x="4742" y="20305"/>
                  </a:cubicBezTo>
                  <a:cubicBezTo>
                    <a:pt x="4681" y="21368"/>
                    <a:pt x="4863" y="23375"/>
                    <a:pt x="7143" y="24043"/>
                  </a:cubicBezTo>
                  <a:cubicBezTo>
                    <a:pt x="7496" y="24156"/>
                    <a:pt x="7836" y="24204"/>
                    <a:pt x="8160" y="24204"/>
                  </a:cubicBezTo>
                  <a:cubicBezTo>
                    <a:pt x="8533" y="24204"/>
                    <a:pt x="8885" y="24141"/>
                    <a:pt x="9210" y="24043"/>
                  </a:cubicBezTo>
                  <a:cubicBezTo>
                    <a:pt x="8116" y="23405"/>
                    <a:pt x="7873" y="21855"/>
                    <a:pt x="9028" y="20700"/>
                  </a:cubicBezTo>
                  <a:lnTo>
                    <a:pt x="9028" y="20700"/>
                  </a:lnTo>
                  <a:cubicBezTo>
                    <a:pt x="9514" y="20775"/>
                    <a:pt x="9973" y="20810"/>
                    <a:pt x="10406" y="20810"/>
                  </a:cubicBezTo>
                  <a:cubicBezTo>
                    <a:pt x="16119" y="20810"/>
                    <a:pt x="17351" y="14622"/>
                    <a:pt x="17690" y="11034"/>
                  </a:cubicBezTo>
                  <a:cubicBezTo>
                    <a:pt x="12553" y="9149"/>
                    <a:pt x="12037" y="2493"/>
                    <a:pt x="12037" y="31"/>
                  </a:cubicBezTo>
                  <a:cubicBezTo>
                    <a:pt x="11946" y="31"/>
                    <a:pt x="11885" y="31"/>
                    <a:pt x="1182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1"/>
            <p:cNvSpPr/>
            <p:nvPr/>
          </p:nvSpPr>
          <p:spPr>
            <a:xfrm>
              <a:off x="19038700" y="5670125"/>
              <a:ext cx="301700" cy="600350"/>
            </a:xfrm>
            <a:custGeom>
              <a:avLst/>
              <a:gdLst/>
              <a:ahLst/>
              <a:cxnLst/>
              <a:rect l="l" t="t" r="r" b="b"/>
              <a:pathLst>
                <a:path w="12068" h="24014" extrusionOk="0">
                  <a:moveTo>
                    <a:pt x="4165" y="1"/>
                  </a:moveTo>
                  <a:cubicBezTo>
                    <a:pt x="4165" y="1"/>
                    <a:pt x="4165" y="31"/>
                    <a:pt x="4165" y="31"/>
                  </a:cubicBezTo>
                  <a:cubicBezTo>
                    <a:pt x="4165" y="31"/>
                    <a:pt x="4165" y="31"/>
                    <a:pt x="4165" y="31"/>
                  </a:cubicBezTo>
                  <a:lnTo>
                    <a:pt x="4165" y="31"/>
                  </a:lnTo>
                  <a:cubicBezTo>
                    <a:pt x="4165" y="21"/>
                    <a:pt x="4165" y="11"/>
                    <a:pt x="4165" y="1"/>
                  </a:cubicBezTo>
                  <a:close/>
                  <a:moveTo>
                    <a:pt x="4165" y="31"/>
                  </a:moveTo>
                  <a:cubicBezTo>
                    <a:pt x="4169" y="2517"/>
                    <a:pt x="4703" y="9127"/>
                    <a:pt x="9818" y="11004"/>
                  </a:cubicBezTo>
                  <a:cubicBezTo>
                    <a:pt x="9479" y="14592"/>
                    <a:pt x="8247" y="20780"/>
                    <a:pt x="2534" y="20780"/>
                  </a:cubicBezTo>
                  <a:cubicBezTo>
                    <a:pt x="2101" y="20780"/>
                    <a:pt x="1642" y="20745"/>
                    <a:pt x="1156" y="20670"/>
                  </a:cubicBezTo>
                  <a:lnTo>
                    <a:pt x="1156" y="20670"/>
                  </a:lnTo>
                  <a:cubicBezTo>
                    <a:pt x="1" y="21825"/>
                    <a:pt x="244" y="23375"/>
                    <a:pt x="1368" y="24013"/>
                  </a:cubicBezTo>
                  <a:cubicBezTo>
                    <a:pt x="2523" y="23648"/>
                    <a:pt x="3466" y="22767"/>
                    <a:pt x="4013" y="22098"/>
                  </a:cubicBezTo>
                  <a:cubicBezTo>
                    <a:pt x="5441" y="22098"/>
                    <a:pt x="6688" y="21855"/>
                    <a:pt x="7508" y="21278"/>
                  </a:cubicBezTo>
                  <a:cubicBezTo>
                    <a:pt x="9970" y="19636"/>
                    <a:pt x="11581" y="14499"/>
                    <a:pt x="12068" y="10274"/>
                  </a:cubicBezTo>
                  <a:cubicBezTo>
                    <a:pt x="6596" y="7873"/>
                    <a:pt x="4773" y="2706"/>
                    <a:pt x="4165" y="3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1"/>
            <p:cNvSpPr/>
            <p:nvPr/>
          </p:nvSpPr>
          <p:spPr>
            <a:xfrm>
              <a:off x="19180050" y="5958825"/>
              <a:ext cx="21300" cy="34325"/>
            </a:xfrm>
            <a:custGeom>
              <a:avLst/>
              <a:gdLst/>
              <a:ahLst/>
              <a:cxnLst/>
              <a:rect l="l" t="t" r="r" b="b"/>
              <a:pathLst>
                <a:path w="852" h="1373" extrusionOk="0">
                  <a:moveTo>
                    <a:pt x="484" y="1"/>
                  </a:moveTo>
                  <a:cubicBezTo>
                    <a:pt x="283" y="1"/>
                    <a:pt x="90" y="266"/>
                    <a:pt x="61" y="641"/>
                  </a:cubicBezTo>
                  <a:cubicBezTo>
                    <a:pt x="0" y="1006"/>
                    <a:pt x="152" y="1340"/>
                    <a:pt x="334" y="1371"/>
                  </a:cubicBezTo>
                  <a:cubicBezTo>
                    <a:pt x="344" y="1372"/>
                    <a:pt x="354" y="1373"/>
                    <a:pt x="364" y="1373"/>
                  </a:cubicBezTo>
                  <a:cubicBezTo>
                    <a:pt x="567" y="1373"/>
                    <a:pt x="763" y="1080"/>
                    <a:pt x="821" y="733"/>
                  </a:cubicBezTo>
                  <a:cubicBezTo>
                    <a:pt x="851" y="337"/>
                    <a:pt x="730" y="3"/>
                    <a:pt x="517" y="3"/>
                  </a:cubicBezTo>
                  <a:cubicBezTo>
                    <a:pt x="506" y="1"/>
                    <a:pt x="495" y="1"/>
                    <a:pt x="48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81"/>
            <p:cNvSpPr/>
            <p:nvPr/>
          </p:nvSpPr>
          <p:spPr>
            <a:xfrm>
              <a:off x="18967275" y="5917800"/>
              <a:ext cx="21300" cy="34325"/>
            </a:xfrm>
            <a:custGeom>
              <a:avLst/>
              <a:gdLst/>
              <a:ahLst/>
              <a:cxnLst/>
              <a:rect l="l" t="t" r="r" b="b"/>
              <a:pathLst>
                <a:path w="852" h="1373" extrusionOk="0">
                  <a:moveTo>
                    <a:pt x="485" y="0"/>
                  </a:moveTo>
                  <a:cubicBezTo>
                    <a:pt x="283" y="0"/>
                    <a:pt x="90" y="266"/>
                    <a:pt x="61" y="641"/>
                  </a:cubicBezTo>
                  <a:cubicBezTo>
                    <a:pt x="0" y="1006"/>
                    <a:pt x="152" y="1340"/>
                    <a:pt x="365" y="1370"/>
                  </a:cubicBezTo>
                  <a:cubicBezTo>
                    <a:pt x="374" y="1372"/>
                    <a:pt x="382" y="1373"/>
                    <a:pt x="391" y="1373"/>
                  </a:cubicBezTo>
                  <a:cubicBezTo>
                    <a:pt x="567" y="1373"/>
                    <a:pt x="763" y="1080"/>
                    <a:pt x="821" y="732"/>
                  </a:cubicBezTo>
                  <a:cubicBezTo>
                    <a:pt x="851" y="337"/>
                    <a:pt x="730" y="33"/>
                    <a:pt x="517" y="3"/>
                  </a:cubicBezTo>
                  <a:cubicBezTo>
                    <a:pt x="506" y="1"/>
                    <a:pt x="495" y="0"/>
                    <a:pt x="485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81"/>
            <p:cNvSpPr/>
            <p:nvPr/>
          </p:nvSpPr>
          <p:spPr>
            <a:xfrm>
              <a:off x="18883252" y="5954656"/>
              <a:ext cx="109533" cy="109533"/>
            </a:xfrm>
            <a:custGeom>
              <a:avLst/>
              <a:gdLst/>
              <a:ahLst/>
              <a:cxnLst/>
              <a:rect l="l" t="t" r="r" b="b"/>
              <a:pathLst>
                <a:path w="1916" h="1916" extrusionOk="0">
                  <a:moveTo>
                    <a:pt x="943" y="1"/>
                  </a:moveTo>
                  <a:cubicBezTo>
                    <a:pt x="426" y="1"/>
                    <a:pt x="1" y="426"/>
                    <a:pt x="1" y="974"/>
                  </a:cubicBezTo>
                  <a:cubicBezTo>
                    <a:pt x="1" y="1490"/>
                    <a:pt x="426" y="1916"/>
                    <a:pt x="943" y="1916"/>
                  </a:cubicBezTo>
                  <a:cubicBezTo>
                    <a:pt x="1490" y="1916"/>
                    <a:pt x="1916" y="1490"/>
                    <a:pt x="1916" y="974"/>
                  </a:cubicBezTo>
                  <a:cubicBezTo>
                    <a:pt x="1916" y="426"/>
                    <a:pt x="1490" y="1"/>
                    <a:pt x="943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81"/>
            <p:cNvSpPr/>
            <p:nvPr/>
          </p:nvSpPr>
          <p:spPr>
            <a:xfrm>
              <a:off x="19136531" y="6008136"/>
              <a:ext cx="115108" cy="115085"/>
            </a:xfrm>
            <a:custGeom>
              <a:avLst/>
              <a:gdLst/>
              <a:ahLst/>
              <a:cxnLst/>
              <a:rect l="l" t="t" r="r" b="b"/>
              <a:pathLst>
                <a:path w="1916" h="1916" extrusionOk="0">
                  <a:moveTo>
                    <a:pt x="974" y="0"/>
                  </a:moveTo>
                  <a:cubicBezTo>
                    <a:pt x="427" y="0"/>
                    <a:pt x="1" y="426"/>
                    <a:pt x="1" y="942"/>
                  </a:cubicBezTo>
                  <a:cubicBezTo>
                    <a:pt x="1" y="1490"/>
                    <a:pt x="427" y="1915"/>
                    <a:pt x="974" y="1915"/>
                  </a:cubicBezTo>
                  <a:cubicBezTo>
                    <a:pt x="1490" y="1915"/>
                    <a:pt x="1916" y="1490"/>
                    <a:pt x="1916" y="942"/>
                  </a:cubicBezTo>
                  <a:cubicBezTo>
                    <a:pt x="1916" y="426"/>
                    <a:pt x="1490" y="0"/>
                    <a:pt x="974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81"/>
            <p:cNvSpPr/>
            <p:nvPr/>
          </p:nvSpPr>
          <p:spPr>
            <a:xfrm>
              <a:off x="19304675" y="5984575"/>
              <a:ext cx="86900" cy="87150"/>
            </a:xfrm>
            <a:custGeom>
              <a:avLst/>
              <a:gdLst/>
              <a:ahLst/>
              <a:cxnLst/>
              <a:rect l="l" t="t" r="r" b="b"/>
              <a:pathLst>
                <a:path w="3476" h="3486" extrusionOk="0">
                  <a:moveTo>
                    <a:pt x="1476" y="1"/>
                  </a:moveTo>
                  <a:cubicBezTo>
                    <a:pt x="1148" y="1"/>
                    <a:pt x="912" y="37"/>
                    <a:pt x="912" y="37"/>
                  </a:cubicBezTo>
                  <a:cubicBezTo>
                    <a:pt x="912" y="37"/>
                    <a:pt x="395" y="1861"/>
                    <a:pt x="0" y="3259"/>
                  </a:cubicBezTo>
                  <a:cubicBezTo>
                    <a:pt x="325" y="3415"/>
                    <a:pt x="670" y="3486"/>
                    <a:pt x="1011" y="3486"/>
                  </a:cubicBezTo>
                  <a:cubicBezTo>
                    <a:pt x="2269" y="3486"/>
                    <a:pt x="3476" y="2520"/>
                    <a:pt x="3404" y="1253"/>
                  </a:cubicBezTo>
                  <a:cubicBezTo>
                    <a:pt x="3321" y="171"/>
                    <a:pt x="2185" y="1"/>
                    <a:pt x="1476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81"/>
            <p:cNvSpPr/>
            <p:nvPr/>
          </p:nvSpPr>
          <p:spPr>
            <a:xfrm>
              <a:off x="19321950" y="6006750"/>
              <a:ext cx="55775" cy="48050"/>
            </a:xfrm>
            <a:custGeom>
              <a:avLst/>
              <a:gdLst/>
              <a:ahLst/>
              <a:cxnLst/>
              <a:rect l="l" t="t" r="r" b="b"/>
              <a:pathLst>
                <a:path w="2231" h="1922" extrusionOk="0">
                  <a:moveTo>
                    <a:pt x="2075" y="1"/>
                  </a:moveTo>
                  <a:cubicBezTo>
                    <a:pt x="1467" y="1"/>
                    <a:pt x="950" y="305"/>
                    <a:pt x="586" y="761"/>
                  </a:cubicBezTo>
                  <a:cubicBezTo>
                    <a:pt x="342" y="1065"/>
                    <a:pt x="130" y="1430"/>
                    <a:pt x="39" y="1794"/>
                  </a:cubicBezTo>
                  <a:cubicBezTo>
                    <a:pt x="1" y="1869"/>
                    <a:pt x="68" y="1921"/>
                    <a:pt x="139" y="1921"/>
                  </a:cubicBezTo>
                  <a:cubicBezTo>
                    <a:pt x="183" y="1921"/>
                    <a:pt x="228" y="1902"/>
                    <a:pt x="251" y="1855"/>
                  </a:cubicBezTo>
                  <a:cubicBezTo>
                    <a:pt x="342" y="1521"/>
                    <a:pt x="494" y="1217"/>
                    <a:pt x="707" y="943"/>
                  </a:cubicBezTo>
                  <a:cubicBezTo>
                    <a:pt x="867" y="917"/>
                    <a:pt x="1085" y="884"/>
                    <a:pt x="1300" y="884"/>
                  </a:cubicBezTo>
                  <a:cubicBezTo>
                    <a:pt x="1576" y="884"/>
                    <a:pt x="1847" y="938"/>
                    <a:pt x="1984" y="1126"/>
                  </a:cubicBezTo>
                  <a:cubicBezTo>
                    <a:pt x="2011" y="1161"/>
                    <a:pt x="2045" y="1176"/>
                    <a:pt x="2078" y="1176"/>
                  </a:cubicBezTo>
                  <a:cubicBezTo>
                    <a:pt x="2158" y="1176"/>
                    <a:pt x="2231" y="1090"/>
                    <a:pt x="2166" y="1004"/>
                  </a:cubicBezTo>
                  <a:cubicBezTo>
                    <a:pt x="1985" y="755"/>
                    <a:pt x="1653" y="675"/>
                    <a:pt x="1320" y="675"/>
                  </a:cubicBezTo>
                  <a:cubicBezTo>
                    <a:pt x="1205" y="675"/>
                    <a:pt x="1090" y="684"/>
                    <a:pt x="981" y="700"/>
                  </a:cubicBezTo>
                  <a:cubicBezTo>
                    <a:pt x="1285" y="396"/>
                    <a:pt x="1650" y="244"/>
                    <a:pt x="2075" y="214"/>
                  </a:cubicBezTo>
                  <a:cubicBezTo>
                    <a:pt x="2227" y="214"/>
                    <a:pt x="2227" y="1"/>
                    <a:pt x="207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81"/>
            <p:cNvSpPr/>
            <p:nvPr/>
          </p:nvSpPr>
          <p:spPr>
            <a:xfrm>
              <a:off x="18787925" y="5893500"/>
              <a:ext cx="94250" cy="91250"/>
            </a:xfrm>
            <a:custGeom>
              <a:avLst/>
              <a:gdLst/>
              <a:ahLst/>
              <a:cxnLst/>
              <a:rect l="l" t="t" r="r" b="b"/>
              <a:pathLst>
                <a:path w="3770" h="3650" extrusionOk="0">
                  <a:moveTo>
                    <a:pt x="2187" y="1"/>
                  </a:moveTo>
                  <a:cubicBezTo>
                    <a:pt x="1917" y="1"/>
                    <a:pt x="1629" y="77"/>
                    <a:pt x="1338" y="276"/>
                  </a:cubicBezTo>
                  <a:cubicBezTo>
                    <a:pt x="1" y="1218"/>
                    <a:pt x="1217" y="3619"/>
                    <a:pt x="3041" y="3649"/>
                  </a:cubicBezTo>
                  <a:cubicBezTo>
                    <a:pt x="3314" y="2342"/>
                    <a:pt x="3770" y="823"/>
                    <a:pt x="3770" y="823"/>
                  </a:cubicBezTo>
                  <a:cubicBezTo>
                    <a:pt x="3770" y="823"/>
                    <a:pt x="3073" y="1"/>
                    <a:pt x="2187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81"/>
            <p:cNvSpPr/>
            <p:nvPr/>
          </p:nvSpPr>
          <p:spPr>
            <a:xfrm>
              <a:off x="18815500" y="5911475"/>
              <a:ext cx="46925" cy="57600"/>
            </a:xfrm>
            <a:custGeom>
              <a:avLst/>
              <a:gdLst/>
              <a:ahLst/>
              <a:cxnLst/>
              <a:rect l="l" t="t" r="r" b="b"/>
              <a:pathLst>
                <a:path w="1877" h="2304" extrusionOk="0">
                  <a:moveTo>
                    <a:pt x="641" y="0"/>
                  </a:moveTo>
                  <a:cubicBezTo>
                    <a:pt x="541" y="0"/>
                    <a:pt x="465" y="143"/>
                    <a:pt x="570" y="195"/>
                  </a:cubicBezTo>
                  <a:cubicBezTo>
                    <a:pt x="904" y="377"/>
                    <a:pt x="1147" y="681"/>
                    <a:pt x="1299" y="985"/>
                  </a:cubicBezTo>
                  <a:cubicBezTo>
                    <a:pt x="1132" y="902"/>
                    <a:pt x="945" y="863"/>
                    <a:pt x="757" y="863"/>
                  </a:cubicBezTo>
                  <a:cubicBezTo>
                    <a:pt x="535" y="863"/>
                    <a:pt x="311" y="917"/>
                    <a:pt x="114" y="1016"/>
                  </a:cubicBezTo>
                  <a:cubicBezTo>
                    <a:pt x="0" y="1044"/>
                    <a:pt x="46" y="1231"/>
                    <a:pt x="151" y="1231"/>
                  </a:cubicBezTo>
                  <a:cubicBezTo>
                    <a:pt x="159" y="1231"/>
                    <a:pt x="167" y="1230"/>
                    <a:pt x="175" y="1228"/>
                  </a:cubicBezTo>
                  <a:cubicBezTo>
                    <a:pt x="358" y="1150"/>
                    <a:pt x="565" y="1099"/>
                    <a:pt x="767" y="1099"/>
                  </a:cubicBezTo>
                  <a:cubicBezTo>
                    <a:pt x="1033" y="1099"/>
                    <a:pt x="1292" y="1186"/>
                    <a:pt x="1482" y="1411"/>
                  </a:cubicBezTo>
                  <a:cubicBezTo>
                    <a:pt x="1573" y="1654"/>
                    <a:pt x="1634" y="1927"/>
                    <a:pt x="1634" y="2201"/>
                  </a:cubicBezTo>
                  <a:cubicBezTo>
                    <a:pt x="1650" y="2265"/>
                    <a:pt x="1716" y="2304"/>
                    <a:pt x="1776" y="2304"/>
                  </a:cubicBezTo>
                  <a:cubicBezTo>
                    <a:pt x="1829" y="2304"/>
                    <a:pt x="1877" y="2273"/>
                    <a:pt x="1877" y="2201"/>
                  </a:cubicBezTo>
                  <a:cubicBezTo>
                    <a:pt x="1816" y="1350"/>
                    <a:pt x="1451" y="438"/>
                    <a:pt x="691" y="13"/>
                  </a:cubicBezTo>
                  <a:cubicBezTo>
                    <a:pt x="674" y="4"/>
                    <a:pt x="657" y="0"/>
                    <a:pt x="64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81"/>
            <p:cNvSpPr/>
            <p:nvPr/>
          </p:nvSpPr>
          <p:spPr>
            <a:xfrm>
              <a:off x="18987025" y="6016850"/>
              <a:ext cx="149725" cy="85675"/>
            </a:xfrm>
            <a:custGeom>
              <a:avLst/>
              <a:gdLst/>
              <a:ahLst/>
              <a:cxnLst/>
              <a:rect l="l" t="t" r="r" b="b"/>
              <a:pathLst>
                <a:path w="5989" h="3427" extrusionOk="0">
                  <a:moveTo>
                    <a:pt x="1135" y="0"/>
                  </a:moveTo>
                  <a:cubicBezTo>
                    <a:pt x="1081" y="0"/>
                    <a:pt x="1027" y="7"/>
                    <a:pt x="973" y="23"/>
                  </a:cubicBezTo>
                  <a:cubicBezTo>
                    <a:pt x="821" y="53"/>
                    <a:pt x="669" y="144"/>
                    <a:pt x="548" y="326"/>
                  </a:cubicBezTo>
                  <a:cubicBezTo>
                    <a:pt x="1" y="965"/>
                    <a:pt x="274" y="2089"/>
                    <a:pt x="852" y="2606"/>
                  </a:cubicBezTo>
                  <a:cubicBezTo>
                    <a:pt x="1156" y="2849"/>
                    <a:pt x="1490" y="3062"/>
                    <a:pt x="1855" y="3214"/>
                  </a:cubicBezTo>
                  <a:cubicBezTo>
                    <a:pt x="2199" y="2949"/>
                    <a:pt x="2658" y="2777"/>
                    <a:pt x="3112" y="2777"/>
                  </a:cubicBezTo>
                  <a:cubicBezTo>
                    <a:pt x="3180" y="2777"/>
                    <a:pt x="3247" y="2781"/>
                    <a:pt x="3314" y="2788"/>
                  </a:cubicBezTo>
                  <a:cubicBezTo>
                    <a:pt x="3800" y="2849"/>
                    <a:pt x="4256" y="3092"/>
                    <a:pt x="4590" y="3427"/>
                  </a:cubicBezTo>
                  <a:cubicBezTo>
                    <a:pt x="5138" y="3244"/>
                    <a:pt x="5624" y="2880"/>
                    <a:pt x="5806" y="2333"/>
                  </a:cubicBezTo>
                  <a:cubicBezTo>
                    <a:pt x="5989" y="1816"/>
                    <a:pt x="5958" y="934"/>
                    <a:pt x="5350" y="722"/>
                  </a:cubicBezTo>
                  <a:cubicBezTo>
                    <a:pt x="5268" y="686"/>
                    <a:pt x="5182" y="671"/>
                    <a:pt x="5094" y="671"/>
                  </a:cubicBezTo>
                  <a:cubicBezTo>
                    <a:pt x="4728" y="671"/>
                    <a:pt x="4326" y="928"/>
                    <a:pt x="3982" y="1026"/>
                  </a:cubicBezTo>
                  <a:cubicBezTo>
                    <a:pt x="3747" y="1082"/>
                    <a:pt x="3507" y="1121"/>
                    <a:pt x="3275" y="1121"/>
                  </a:cubicBezTo>
                  <a:cubicBezTo>
                    <a:pt x="2879" y="1121"/>
                    <a:pt x="2507" y="1006"/>
                    <a:pt x="2220" y="661"/>
                  </a:cubicBezTo>
                  <a:cubicBezTo>
                    <a:pt x="1901" y="342"/>
                    <a:pt x="1512" y="0"/>
                    <a:pt x="1135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81"/>
            <p:cNvSpPr/>
            <p:nvPr/>
          </p:nvSpPr>
          <p:spPr>
            <a:xfrm>
              <a:off x="18895850" y="5849475"/>
              <a:ext cx="174025" cy="173275"/>
            </a:xfrm>
            <a:custGeom>
              <a:avLst/>
              <a:gdLst/>
              <a:ahLst/>
              <a:cxnLst/>
              <a:rect l="l" t="t" r="r" b="b"/>
              <a:pathLst>
                <a:path w="6961" h="6931" fill="none" extrusionOk="0">
                  <a:moveTo>
                    <a:pt x="4195" y="395"/>
                  </a:moveTo>
                  <a:cubicBezTo>
                    <a:pt x="5897" y="790"/>
                    <a:pt x="6961" y="2493"/>
                    <a:pt x="6566" y="4195"/>
                  </a:cubicBezTo>
                  <a:cubicBezTo>
                    <a:pt x="6140" y="5866"/>
                    <a:pt x="4468" y="6930"/>
                    <a:pt x="2766" y="6535"/>
                  </a:cubicBezTo>
                  <a:cubicBezTo>
                    <a:pt x="1064" y="6140"/>
                    <a:pt x="0" y="4438"/>
                    <a:pt x="426" y="2736"/>
                  </a:cubicBezTo>
                  <a:cubicBezTo>
                    <a:pt x="821" y="1034"/>
                    <a:pt x="2523" y="0"/>
                    <a:pt x="4195" y="395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81"/>
            <p:cNvSpPr/>
            <p:nvPr/>
          </p:nvSpPr>
          <p:spPr>
            <a:xfrm>
              <a:off x="19098725" y="5883650"/>
              <a:ext cx="176325" cy="176325"/>
            </a:xfrm>
            <a:custGeom>
              <a:avLst/>
              <a:gdLst/>
              <a:ahLst/>
              <a:cxnLst/>
              <a:rect l="l" t="t" r="r" b="b"/>
              <a:pathLst>
                <a:path w="7053" h="7053" fill="none" extrusionOk="0">
                  <a:moveTo>
                    <a:pt x="5624" y="1156"/>
                  </a:moveTo>
                  <a:cubicBezTo>
                    <a:pt x="6931" y="2311"/>
                    <a:pt x="7053" y="4317"/>
                    <a:pt x="5898" y="5624"/>
                  </a:cubicBezTo>
                  <a:cubicBezTo>
                    <a:pt x="4743" y="6931"/>
                    <a:pt x="2767" y="7053"/>
                    <a:pt x="1460" y="5898"/>
                  </a:cubicBezTo>
                  <a:cubicBezTo>
                    <a:pt x="153" y="4743"/>
                    <a:pt x="1" y="2736"/>
                    <a:pt x="1156" y="1429"/>
                  </a:cubicBezTo>
                  <a:cubicBezTo>
                    <a:pt x="2311" y="122"/>
                    <a:pt x="4317" y="1"/>
                    <a:pt x="5624" y="1156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81"/>
            <p:cNvSpPr/>
            <p:nvPr/>
          </p:nvSpPr>
          <p:spPr>
            <a:xfrm>
              <a:off x="19033375" y="5931475"/>
              <a:ext cx="61125" cy="81600"/>
            </a:xfrm>
            <a:custGeom>
              <a:avLst/>
              <a:gdLst/>
              <a:ahLst/>
              <a:cxnLst/>
              <a:rect l="l" t="t" r="r" b="b"/>
              <a:pathLst>
                <a:path w="2445" h="3264" extrusionOk="0">
                  <a:moveTo>
                    <a:pt x="1950" y="1"/>
                  </a:moveTo>
                  <a:cubicBezTo>
                    <a:pt x="1906" y="1"/>
                    <a:pt x="1860" y="19"/>
                    <a:pt x="1825" y="64"/>
                  </a:cubicBezTo>
                  <a:cubicBezTo>
                    <a:pt x="1308" y="732"/>
                    <a:pt x="791" y="1431"/>
                    <a:pt x="274" y="2100"/>
                  </a:cubicBezTo>
                  <a:cubicBezTo>
                    <a:pt x="214" y="2191"/>
                    <a:pt x="122" y="2282"/>
                    <a:pt x="62" y="2404"/>
                  </a:cubicBezTo>
                  <a:cubicBezTo>
                    <a:pt x="1" y="2465"/>
                    <a:pt x="62" y="2586"/>
                    <a:pt x="153" y="2586"/>
                  </a:cubicBezTo>
                  <a:lnTo>
                    <a:pt x="2189" y="3255"/>
                  </a:lnTo>
                  <a:cubicBezTo>
                    <a:pt x="2207" y="3261"/>
                    <a:pt x="2224" y="3264"/>
                    <a:pt x="2241" y="3264"/>
                  </a:cubicBezTo>
                  <a:cubicBezTo>
                    <a:pt x="2387" y="3264"/>
                    <a:pt x="2445" y="3036"/>
                    <a:pt x="2280" y="2982"/>
                  </a:cubicBezTo>
                  <a:lnTo>
                    <a:pt x="418" y="2379"/>
                  </a:lnTo>
                  <a:lnTo>
                    <a:pt x="418" y="2379"/>
                  </a:lnTo>
                  <a:cubicBezTo>
                    <a:pt x="897" y="1759"/>
                    <a:pt x="1376" y="1137"/>
                    <a:pt x="1855" y="489"/>
                  </a:cubicBezTo>
                  <a:cubicBezTo>
                    <a:pt x="1916" y="398"/>
                    <a:pt x="1976" y="307"/>
                    <a:pt x="2068" y="216"/>
                  </a:cubicBezTo>
                  <a:cubicBezTo>
                    <a:pt x="2154" y="108"/>
                    <a:pt x="2057" y="1"/>
                    <a:pt x="1950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81"/>
            <p:cNvSpPr/>
            <p:nvPr/>
          </p:nvSpPr>
          <p:spPr>
            <a:xfrm>
              <a:off x="18948275" y="5842350"/>
              <a:ext cx="50175" cy="34500"/>
            </a:xfrm>
            <a:custGeom>
              <a:avLst/>
              <a:gdLst/>
              <a:ahLst/>
              <a:cxnLst/>
              <a:rect l="l" t="t" r="r" b="b"/>
              <a:pathLst>
                <a:path w="2007" h="1380" extrusionOk="0">
                  <a:moveTo>
                    <a:pt x="1502" y="0"/>
                  </a:moveTo>
                  <a:cubicBezTo>
                    <a:pt x="1446" y="0"/>
                    <a:pt x="1391" y="4"/>
                    <a:pt x="1338" y="12"/>
                  </a:cubicBezTo>
                  <a:cubicBezTo>
                    <a:pt x="1095" y="42"/>
                    <a:pt x="882" y="133"/>
                    <a:pt x="700" y="255"/>
                  </a:cubicBezTo>
                  <a:cubicBezTo>
                    <a:pt x="487" y="407"/>
                    <a:pt x="335" y="559"/>
                    <a:pt x="213" y="741"/>
                  </a:cubicBezTo>
                  <a:cubicBezTo>
                    <a:pt x="92" y="954"/>
                    <a:pt x="0" y="1167"/>
                    <a:pt x="0" y="1379"/>
                  </a:cubicBezTo>
                  <a:cubicBezTo>
                    <a:pt x="304" y="1075"/>
                    <a:pt x="578" y="771"/>
                    <a:pt x="912" y="559"/>
                  </a:cubicBezTo>
                  <a:cubicBezTo>
                    <a:pt x="1064" y="467"/>
                    <a:pt x="1216" y="376"/>
                    <a:pt x="1399" y="285"/>
                  </a:cubicBezTo>
                  <a:cubicBezTo>
                    <a:pt x="1581" y="224"/>
                    <a:pt x="1794" y="163"/>
                    <a:pt x="2007" y="103"/>
                  </a:cubicBezTo>
                  <a:cubicBezTo>
                    <a:pt x="1847" y="34"/>
                    <a:pt x="1670" y="0"/>
                    <a:pt x="15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81"/>
            <p:cNvSpPr/>
            <p:nvPr/>
          </p:nvSpPr>
          <p:spPr>
            <a:xfrm>
              <a:off x="19200550" y="5884725"/>
              <a:ext cx="60825" cy="33150"/>
            </a:xfrm>
            <a:custGeom>
              <a:avLst/>
              <a:gdLst/>
              <a:ahLst/>
              <a:cxnLst/>
              <a:rect l="l" t="t" r="r" b="b"/>
              <a:pathLst>
                <a:path w="2433" h="1326" extrusionOk="0">
                  <a:moveTo>
                    <a:pt x="1029" y="0"/>
                  </a:moveTo>
                  <a:cubicBezTo>
                    <a:pt x="931" y="0"/>
                    <a:pt x="830" y="8"/>
                    <a:pt x="730" y="19"/>
                  </a:cubicBezTo>
                  <a:cubicBezTo>
                    <a:pt x="457" y="49"/>
                    <a:pt x="214" y="140"/>
                    <a:pt x="1" y="292"/>
                  </a:cubicBezTo>
                  <a:cubicBezTo>
                    <a:pt x="518" y="292"/>
                    <a:pt x="1004" y="292"/>
                    <a:pt x="1429" y="444"/>
                  </a:cubicBezTo>
                  <a:cubicBezTo>
                    <a:pt x="1642" y="505"/>
                    <a:pt x="1825" y="627"/>
                    <a:pt x="1977" y="748"/>
                  </a:cubicBezTo>
                  <a:cubicBezTo>
                    <a:pt x="2159" y="900"/>
                    <a:pt x="2280" y="1113"/>
                    <a:pt x="2432" y="1326"/>
                  </a:cubicBezTo>
                  <a:cubicBezTo>
                    <a:pt x="2432" y="1052"/>
                    <a:pt x="2372" y="779"/>
                    <a:pt x="2220" y="566"/>
                  </a:cubicBezTo>
                  <a:cubicBezTo>
                    <a:pt x="2037" y="353"/>
                    <a:pt x="1794" y="171"/>
                    <a:pt x="1521" y="79"/>
                  </a:cubicBezTo>
                  <a:cubicBezTo>
                    <a:pt x="1366" y="22"/>
                    <a:pt x="1200" y="0"/>
                    <a:pt x="1029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81"/>
            <p:cNvSpPr/>
            <p:nvPr/>
          </p:nvSpPr>
          <p:spPr>
            <a:xfrm>
              <a:off x="19150400" y="6260375"/>
              <a:ext cx="206725" cy="171200"/>
            </a:xfrm>
            <a:custGeom>
              <a:avLst/>
              <a:gdLst/>
              <a:ahLst/>
              <a:cxnLst/>
              <a:rect l="l" t="t" r="r" b="b"/>
              <a:pathLst>
                <a:path w="8269" h="6848" extrusionOk="0">
                  <a:moveTo>
                    <a:pt x="5408" y="1"/>
                  </a:moveTo>
                  <a:cubicBezTo>
                    <a:pt x="4023" y="1"/>
                    <a:pt x="3891" y="2075"/>
                    <a:pt x="3891" y="2075"/>
                  </a:cubicBezTo>
                  <a:cubicBezTo>
                    <a:pt x="3891" y="2075"/>
                    <a:pt x="3834" y="948"/>
                    <a:pt x="3267" y="948"/>
                  </a:cubicBezTo>
                  <a:cubicBezTo>
                    <a:pt x="3253" y="948"/>
                    <a:pt x="3238" y="949"/>
                    <a:pt x="3223" y="950"/>
                  </a:cubicBezTo>
                  <a:cubicBezTo>
                    <a:pt x="2645" y="981"/>
                    <a:pt x="2706" y="2987"/>
                    <a:pt x="2706" y="2987"/>
                  </a:cubicBezTo>
                  <a:cubicBezTo>
                    <a:pt x="2706" y="2987"/>
                    <a:pt x="2304" y="2764"/>
                    <a:pt x="1805" y="2764"/>
                  </a:cubicBezTo>
                  <a:cubicBezTo>
                    <a:pt x="1480" y="2764"/>
                    <a:pt x="1114" y="2858"/>
                    <a:pt x="791" y="3169"/>
                  </a:cubicBezTo>
                  <a:cubicBezTo>
                    <a:pt x="1" y="3990"/>
                    <a:pt x="1217" y="6087"/>
                    <a:pt x="1217" y="6087"/>
                  </a:cubicBezTo>
                  <a:lnTo>
                    <a:pt x="7204" y="6847"/>
                  </a:lnTo>
                  <a:cubicBezTo>
                    <a:pt x="7204" y="6847"/>
                    <a:pt x="8268" y="4324"/>
                    <a:pt x="8177" y="3048"/>
                  </a:cubicBezTo>
                  <a:cubicBezTo>
                    <a:pt x="8115" y="2183"/>
                    <a:pt x="7691" y="2043"/>
                    <a:pt x="7424" y="2043"/>
                  </a:cubicBezTo>
                  <a:cubicBezTo>
                    <a:pt x="7296" y="2043"/>
                    <a:pt x="7204" y="2075"/>
                    <a:pt x="7204" y="2075"/>
                  </a:cubicBezTo>
                  <a:cubicBezTo>
                    <a:pt x="7204" y="2075"/>
                    <a:pt x="7448" y="403"/>
                    <a:pt x="5745" y="38"/>
                  </a:cubicBezTo>
                  <a:cubicBezTo>
                    <a:pt x="5625" y="13"/>
                    <a:pt x="5513" y="1"/>
                    <a:pt x="5408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81"/>
            <p:cNvSpPr/>
            <p:nvPr/>
          </p:nvSpPr>
          <p:spPr>
            <a:xfrm>
              <a:off x="19119250" y="6313000"/>
              <a:ext cx="254175" cy="268275"/>
            </a:xfrm>
            <a:custGeom>
              <a:avLst/>
              <a:gdLst/>
              <a:ahLst/>
              <a:cxnLst/>
              <a:rect l="l" t="t" r="r" b="b"/>
              <a:pathLst>
                <a:path w="10167" h="10731" extrusionOk="0">
                  <a:moveTo>
                    <a:pt x="6779" y="0"/>
                  </a:moveTo>
                  <a:cubicBezTo>
                    <a:pt x="5684" y="0"/>
                    <a:pt x="2949" y="4195"/>
                    <a:pt x="2949" y="4195"/>
                  </a:cubicBezTo>
                  <a:cubicBezTo>
                    <a:pt x="2949" y="4195"/>
                    <a:pt x="4690" y="1245"/>
                    <a:pt x="3927" y="1245"/>
                  </a:cubicBezTo>
                  <a:cubicBezTo>
                    <a:pt x="3916" y="1245"/>
                    <a:pt x="3904" y="1245"/>
                    <a:pt x="3891" y="1247"/>
                  </a:cubicBezTo>
                  <a:cubicBezTo>
                    <a:pt x="3010" y="1338"/>
                    <a:pt x="943" y="4195"/>
                    <a:pt x="943" y="4195"/>
                  </a:cubicBezTo>
                  <a:cubicBezTo>
                    <a:pt x="943" y="4195"/>
                    <a:pt x="0" y="8359"/>
                    <a:pt x="1429" y="10730"/>
                  </a:cubicBezTo>
                  <a:lnTo>
                    <a:pt x="4469" y="8542"/>
                  </a:lnTo>
                  <a:cubicBezTo>
                    <a:pt x="4920" y="8704"/>
                    <a:pt x="5339" y="8777"/>
                    <a:pt x="5726" y="8777"/>
                  </a:cubicBezTo>
                  <a:cubicBezTo>
                    <a:pt x="8965" y="8777"/>
                    <a:pt x="10041" y="3687"/>
                    <a:pt x="10122" y="3253"/>
                  </a:cubicBezTo>
                  <a:cubicBezTo>
                    <a:pt x="10166" y="3033"/>
                    <a:pt x="9984" y="2933"/>
                    <a:pt x="9709" y="2933"/>
                  </a:cubicBezTo>
                  <a:cubicBezTo>
                    <a:pt x="9413" y="2933"/>
                    <a:pt x="9010" y="3048"/>
                    <a:pt x="8663" y="3253"/>
                  </a:cubicBezTo>
                  <a:cubicBezTo>
                    <a:pt x="8906" y="821"/>
                    <a:pt x="7873" y="0"/>
                    <a:pt x="677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81"/>
            <p:cNvSpPr/>
            <p:nvPr/>
          </p:nvSpPr>
          <p:spPr>
            <a:xfrm>
              <a:off x="19130650" y="6417850"/>
              <a:ext cx="274350" cy="242425"/>
            </a:xfrm>
            <a:custGeom>
              <a:avLst/>
              <a:gdLst/>
              <a:ahLst/>
              <a:cxnLst/>
              <a:rect l="l" t="t" r="r" b="b"/>
              <a:pathLst>
                <a:path w="10974" h="9697" extrusionOk="0">
                  <a:moveTo>
                    <a:pt x="487" y="1"/>
                  </a:moveTo>
                  <a:cubicBezTo>
                    <a:pt x="122" y="1460"/>
                    <a:pt x="0" y="2980"/>
                    <a:pt x="183" y="4500"/>
                  </a:cubicBezTo>
                  <a:cubicBezTo>
                    <a:pt x="274" y="5259"/>
                    <a:pt x="456" y="6019"/>
                    <a:pt x="791" y="6718"/>
                  </a:cubicBezTo>
                  <a:cubicBezTo>
                    <a:pt x="1125" y="7417"/>
                    <a:pt x="1581" y="8056"/>
                    <a:pt x="2189" y="8573"/>
                  </a:cubicBezTo>
                  <a:cubicBezTo>
                    <a:pt x="2797" y="9059"/>
                    <a:pt x="3526" y="9363"/>
                    <a:pt x="4286" y="9545"/>
                  </a:cubicBezTo>
                  <a:cubicBezTo>
                    <a:pt x="4806" y="9649"/>
                    <a:pt x="5339" y="9696"/>
                    <a:pt x="5867" y="9696"/>
                  </a:cubicBezTo>
                  <a:cubicBezTo>
                    <a:pt x="6112" y="9696"/>
                    <a:pt x="6356" y="9686"/>
                    <a:pt x="6596" y="9667"/>
                  </a:cubicBezTo>
                  <a:cubicBezTo>
                    <a:pt x="8116" y="9515"/>
                    <a:pt x="9575" y="9089"/>
                    <a:pt x="10973" y="8542"/>
                  </a:cubicBezTo>
                  <a:lnTo>
                    <a:pt x="10973" y="8542"/>
                  </a:lnTo>
                  <a:cubicBezTo>
                    <a:pt x="10609" y="8633"/>
                    <a:pt x="10244" y="8724"/>
                    <a:pt x="9879" y="8816"/>
                  </a:cubicBezTo>
                  <a:cubicBezTo>
                    <a:pt x="9514" y="8907"/>
                    <a:pt x="9150" y="8998"/>
                    <a:pt x="8785" y="9059"/>
                  </a:cubicBezTo>
                  <a:cubicBezTo>
                    <a:pt x="8420" y="9150"/>
                    <a:pt x="8055" y="9211"/>
                    <a:pt x="7691" y="9272"/>
                  </a:cubicBezTo>
                  <a:cubicBezTo>
                    <a:pt x="7295" y="9302"/>
                    <a:pt x="6931" y="9332"/>
                    <a:pt x="6566" y="9363"/>
                  </a:cubicBezTo>
                  <a:cubicBezTo>
                    <a:pt x="5836" y="9363"/>
                    <a:pt x="5076" y="9363"/>
                    <a:pt x="4377" y="9180"/>
                  </a:cubicBezTo>
                  <a:cubicBezTo>
                    <a:pt x="3648" y="9028"/>
                    <a:pt x="2979" y="8724"/>
                    <a:pt x="2432" y="8269"/>
                  </a:cubicBezTo>
                  <a:cubicBezTo>
                    <a:pt x="1855" y="7813"/>
                    <a:pt x="1429" y="7235"/>
                    <a:pt x="1095" y="6566"/>
                  </a:cubicBezTo>
                  <a:cubicBezTo>
                    <a:pt x="791" y="5898"/>
                    <a:pt x="608" y="5199"/>
                    <a:pt x="456" y="4469"/>
                  </a:cubicBezTo>
                  <a:cubicBezTo>
                    <a:pt x="335" y="3740"/>
                    <a:pt x="304" y="2980"/>
                    <a:pt x="304" y="2250"/>
                  </a:cubicBezTo>
                  <a:cubicBezTo>
                    <a:pt x="304" y="1490"/>
                    <a:pt x="365" y="730"/>
                    <a:pt x="487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81"/>
            <p:cNvSpPr/>
            <p:nvPr/>
          </p:nvSpPr>
          <p:spPr>
            <a:xfrm>
              <a:off x="19288700" y="6313000"/>
              <a:ext cx="25100" cy="79800"/>
            </a:xfrm>
            <a:custGeom>
              <a:avLst/>
              <a:gdLst/>
              <a:ahLst/>
              <a:cxnLst/>
              <a:rect l="l" t="t" r="r" b="b"/>
              <a:pathLst>
                <a:path w="1004" h="3192" extrusionOk="0">
                  <a:moveTo>
                    <a:pt x="1" y="0"/>
                  </a:moveTo>
                  <a:lnTo>
                    <a:pt x="1" y="3192"/>
                  </a:lnTo>
                  <a:cubicBezTo>
                    <a:pt x="1004" y="15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81"/>
            <p:cNvSpPr/>
            <p:nvPr/>
          </p:nvSpPr>
          <p:spPr>
            <a:xfrm>
              <a:off x="19033375" y="6086250"/>
              <a:ext cx="68425" cy="20050"/>
            </a:xfrm>
            <a:custGeom>
              <a:avLst/>
              <a:gdLst/>
              <a:ahLst/>
              <a:cxnLst/>
              <a:rect l="l" t="t" r="r" b="b"/>
              <a:pathLst>
                <a:path w="2737" h="802" extrusionOk="0">
                  <a:moveTo>
                    <a:pt x="1258" y="1"/>
                  </a:moveTo>
                  <a:cubicBezTo>
                    <a:pt x="804" y="1"/>
                    <a:pt x="345" y="173"/>
                    <a:pt x="1" y="438"/>
                  </a:cubicBezTo>
                  <a:cubicBezTo>
                    <a:pt x="548" y="676"/>
                    <a:pt x="1169" y="802"/>
                    <a:pt x="1748" y="802"/>
                  </a:cubicBezTo>
                  <a:cubicBezTo>
                    <a:pt x="1910" y="802"/>
                    <a:pt x="2067" y="792"/>
                    <a:pt x="2220" y="772"/>
                  </a:cubicBezTo>
                  <a:cubicBezTo>
                    <a:pt x="2402" y="772"/>
                    <a:pt x="2584" y="712"/>
                    <a:pt x="2736" y="651"/>
                  </a:cubicBezTo>
                  <a:cubicBezTo>
                    <a:pt x="2402" y="286"/>
                    <a:pt x="1946" y="73"/>
                    <a:pt x="1460" y="12"/>
                  </a:cubicBezTo>
                  <a:cubicBezTo>
                    <a:pt x="1393" y="5"/>
                    <a:pt x="1326" y="1"/>
                    <a:pt x="1258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81"/>
            <p:cNvSpPr/>
            <p:nvPr/>
          </p:nvSpPr>
          <p:spPr>
            <a:xfrm>
              <a:off x="19063775" y="5931525"/>
              <a:ext cx="52450" cy="7625"/>
            </a:xfrm>
            <a:custGeom>
              <a:avLst/>
              <a:gdLst/>
              <a:ahLst/>
              <a:cxnLst/>
              <a:rect l="l" t="t" r="r" b="b"/>
              <a:pathLst>
                <a:path w="2098" h="305" fill="none" extrusionOk="0">
                  <a:moveTo>
                    <a:pt x="1" y="1"/>
                  </a:moveTo>
                  <a:lnTo>
                    <a:pt x="2098" y="305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9" name="Google Shape;4499;p81"/>
          <p:cNvGrpSpPr/>
          <p:nvPr/>
        </p:nvGrpSpPr>
        <p:grpSpPr>
          <a:xfrm>
            <a:off x="5484769" y="1921346"/>
            <a:ext cx="2934132" cy="2568869"/>
            <a:chOff x="5484769" y="1845146"/>
            <a:chExt cx="2934132" cy="2568869"/>
          </a:xfrm>
        </p:grpSpPr>
        <p:grpSp>
          <p:nvGrpSpPr>
            <p:cNvPr id="4500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4501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6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0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0" name="Google Shape;20080;p9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1312822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3089716" y="906106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Importancia de la resolución de problemas</a:t>
            </a:r>
            <a:endParaRPr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A86A53-8198-43B3-A187-CD3A69E06F42}"/>
              </a:ext>
            </a:extLst>
          </p:cNvPr>
          <p:cNvSpPr/>
          <p:nvPr/>
        </p:nvSpPr>
        <p:spPr>
          <a:xfrm>
            <a:off x="2445372" y="596164"/>
            <a:ext cx="4695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Patrick Hand" panose="020B0604020202020204" charset="0"/>
              </a:rPr>
              <a:t>Resolución de problemas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050E0B-3766-4D83-85A8-884908EBCFA1}"/>
              </a:ext>
            </a:extLst>
          </p:cNvPr>
          <p:cNvSpPr txBox="1"/>
          <p:nvPr/>
        </p:nvSpPr>
        <p:spPr>
          <a:xfrm>
            <a:off x="659422" y="1901201"/>
            <a:ext cx="7578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El pensamiento matemático es deductivo, desarrolla en el niño la capacidad para inferir resultados o conclusiones con base en condiciones y datos conocidos. Para su desarrollo es necesario que los alumnos realicen diversas actividades y resolver numerosas situaciones que representen un problema o un reto. En la búsqueda de solución se adquiere el conocimiento matemático implicado en dichas situaciones. En este proceso se posibilita también que los niños desarrollen formas de pensar para formular conjeturas y procedimientos. Esta perspectiva se basa en el planteamiento y la resolución de problemas también conocido como aprender resolviendo.</a:t>
            </a:r>
          </a:p>
        </p:txBody>
      </p:sp>
    </p:spTree>
    <p:extLst>
      <p:ext uri="{BB962C8B-B14F-4D97-AF65-F5344CB8AC3E}">
        <p14:creationId xmlns:p14="http://schemas.microsoft.com/office/powerpoint/2010/main" val="36117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52"/>
          <p:cNvGrpSpPr/>
          <p:nvPr/>
        </p:nvGrpSpPr>
        <p:grpSpPr>
          <a:xfrm>
            <a:off x="5691895" y="807561"/>
            <a:ext cx="2346215" cy="4114954"/>
            <a:chOff x="6093502" y="731375"/>
            <a:chExt cx="2104606" cy="3691204"/>
          </a:xfrm>
        </p:grpSpPr>
        <p:sp>
          <p:nvSpPr>
            <p:cNvPr id="123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52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1396" name="Google Shape;1396;p52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52"/>
          <p:cNvGrpSpPr/>
          <p:nvPr/>
        </p:nvGrpSpPr>
        <p:grpSpPr>
          <a:xfrm>
            <a:off x="4572447" y="555372"/>
            <a:ext cx="971068" cy="1282171"/>
            <a:chOff x="-5969450" y="12871025"/>
            <a:chExt cx="1275875" cy="1684850"/>
          </a:xfrm>
        </p:grpSpPr>
        <p:sp>
          <p:nvSpPr>
            <p:cNvPr id="1400" name="Google Shape;1400;p5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52">
            <a:hlinkClick r:id="" action="ppaction://noaction"/>
          </p:cNvPr>
          <p:cNvSpPr/>
          <p:nvPr/>
        </p:nvSpPr>
        <p:spPr>
          <a:xfrm>
            <a:off x="10868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1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5" name="Google Shape;1415;p52">
            <a:hlinkClick r:id="rId3" action="ppaction://hlinksldjump"/>
          </p:cNvPr>
          <p:cNvSpPr/>
          <p:nvPr/>
        </p:nvSpPr>
        <p:spPr>
          <a:xfrm>
            <a:off x="19515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2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6" name="Google Shape;1416;p52">
            <a:hlinkClick r:id="" action="ppaction://noaction"/>
          </p:cNvPr>
          <p:cNvSpPr/>
          <p:nvPr/>
        </p:nvSpPr>
        <p:spPr>
          <a:xfrm>
            <a:off x="28163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3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7" name="Google Shape;1417;p52">
            <a:hlinkClick r:id="" action="ppaction://noaction"/>
          </p:cNvPr>
          <p:cNvSpPr/>
          <p:nvPr/>
        </p:nvSpPr>
        <p:spPr>
          <a:xfrm>
            <a:off x="36810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4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8" name="Google Shape;1418;p5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1489;p55"/>
          <p:cNvSpPr txBox="1">
            <a:spLocks noGrp="1"/>
          </p:cNvSpPr>
          <p:nvPr>
            <p:ph type="title"/>
          </p:nvPr>
        </p:nvSpPr>
        <p:spPr>
          <a:xfrm>
            <a:off x="-164457" y="1393734"/>
            <a:ext cx="545218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Aprendizajes esperados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55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5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1" name="Google Shape;1501;p5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74" name="Google Shape;1139;p50"/>
          <p:cNvGrpSpPr/>
          <p:nvPr/>
        </p:nvGrpSpPr>
        <p:grpSpPr>
          <a:xfrm rot="1620753">
            <a:off x="-173146" y="3603298"/>
            <a:ext cx="1370107" cy="1422839"/>
            <a:chOff x="6414475" y="2335775"/>
            <a:chExt cx="958950" cy="1331075"/>
          </a:xfrm>
        </p:grpSpPr>
        <p:sp>
          <p:nvSpPr>
            <p:cNvPr id="175" name="Google Shape;1140;p50"/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41;p50"/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42;p50"/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43;p50"/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44;p50"/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45;p50"/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46;p50"/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47;p50"/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48;p50"/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49;p50"/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50;p50"/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51;p50"/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52;p50"/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53;p50"/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54;p50"/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55;p50"/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56;p50"/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57;p50"/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58;p50"/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59;p50"/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60;p50"/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61;p50"/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3829;p80"/>
          <p:cNvGrpSpPr/>
          <p:nvPr/>
        </p:nvGrpSpPr>
        <p:grpSpPr>
          <a:xfrm>
            <a:off x="7850395" y="1876211"/>
            <a:ext cx="1262024" cy="2452604"/>
            <a:chOff x="-2564875" y="6298728"/>
            <a:chExt cx="783725" cy="1818034"/>
          </a:xfrm>
        </p:grpSpPr>
        <p:sp>
          <p:nvSpPr>
            <p:cNvPr id="199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8F705-A58A-4588-9859-D79A5593838A}"/>
              </a:ext>
            </a:extLst>
          </p:cNvPr>
          <p:cNvSpPr txBox="1"/>
          <p:nvPr/>
        </p:nvSpPr>
        <p:spPr>
          <a:xfrm>
            <a:off x="569028" y="1449484"/>
            <a:ext cx="7598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Identifica la longitud de varios objetos a través de la comparación directa o mediante el uso de un intermediario. Logra identificar a través de la verificación </a:t>
            </a:r>
            <a:r>
              <a:rPr lang="es-MX" sz="1200">
                <a:latin typeface="Century Gothic" panose="020B0502020202020204" pitchFamily="34" charset="0"/>
              </a:rPr>
              <a:t>que objetos </a:t>
            </a:r>
            <a:r>
              <a:rPr lang="es-MX" sz="1200" dirty="0">
                <a:latin typeface="Century Gothic" panose="020B0502020202020204" pitchFamily="34" charset="0"/>
              </a:rPr>
              <a:t>comparte o no la misma longitud.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Compara distancias mediante el uso de un intermediario. Se ayuda del metro, de un listón o bien de una persona para medir las distancias.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Mide objetos o distancias mediante el uso de unidades no convencionales. Usualmente podemos medir “4 pasos” a la puerta, pero llevando un conteo y medición de las distancias.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Usa expresiones temporales y representaciones gráficas para explicar la sucesión de eventos. Lo común es que los niños logren identificar que pasó primero en el día, y </a:t>
            </a:r>
            <a:r>
              <a:rPr lang="es-MX" sz="1200" dirty="0" err="1">
                <a:latin typeface="Century Gothic" panose="020B0502020202020204" pitchFamily="34" charset="0"/>
              </a:rPr>
              <a:t>cimo</a:t>
            </a:r>
            <a:r>
              <a:rPr lang="es-MX" sz="1200" dirty="0">
                <a:latin typeface="Century Gothic" panose="020B0502020202020204" pitchFamily="34" charset="0"/>
              </a:rPr>
              <a:t> fueron las demás actividades, llevando un orden.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Usa unidades no convencionales para medir la capacidad con distintos propósitos. La medida utilizada puede ser 4 tazas en un bote grande, o bien saber que puede medir con objetos otros objetos.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Identifica varios eventos de su vida cotidiana y dice el orden en que ocurren. Esto puede ser desde que actividades realiza durante su día, o bien puede marcarlo en un calendario para saber su cumpleaños, meses, días.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5D0864-2D2A-478A-9F43-C9BE6690B636}"/>
              </a:ext>
            </a:extLst>
          </p:cNvPr>
          <p:cNvSpPr/>
          <p:nvPr/>
        </p:nvSpPr>
        <p:spPr>
          <a:xfrm>
            <a:off x="2445372" y="596164"/>
            <a:ext cx="4507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Patrick Hand" panose="020B0604020202020204" charset="0"/>
              </a:rPr>
              <a:t>Aprendizajes esperados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0"/>
          <p:cNvSpPr txBox="1">
            <a:spLocks noGrp="1"/>
          </p:cNvSpPr>
          <p:nvPr>
            <p:ph type="title"/>
          </p:nvPr>
        </p:nvSpPr>
        <p:spPr>
          <a:xfrm>
            <a:off x="573985" y="1008128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</a:t>
            </a:r>
            <a:endParaRPr dirty="0"/>
          </a:p>
        </p:txBody>
      </p:sp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70"/>
          <p:cNvGrpSpPr/>
          <p:nvPr/>
        </p:nvGrpSpPr>
        <p:grpSpPr>
          <a:xfrm>
            <a:off x="5675286" y="816120"/>
            <a:ext cx="2379432" cy="4103650"/>
            <a:chOff x="6093972" y="739900"/>
            <a:chExt cx="2135361" cy="3682716"/>
          </a:xfrm>
        </p:grpSpPr>
        <p:sp>
          <p:nvSpPr>
            <p:cNvPr id="2429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70">
            <a:hlinkClick r:id="" action="ppaction://noaction"/>
          </p:cNvPr>
          <p:cNvSpPr/>
          <p:nvPr/>
        </p:nvSpPr>
        <p:spPr>
          <a:xfrm>
            <a:off x="10868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1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7" name="Google Shape;2587;p70">
            <a:hlinkClick r:id="" action="ppaction://noaction"/>
          </p:cNvPr>
          <p:cNvSpPr/>
          <p:nvPr/>
        </p:nvSpPr>
        <p:spPr>
          <a:xfrm>
            <a:off x="19515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2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8" name="Google Shape;2588;p70">
            <a:hlinkClick r:id="" action="ppaction://noaction"/>
          </p:cNvPr>
          <p:cNvSpPr/>
          <p:nvPr/>
        </p:nvSpPr>
        <p:spPr>
          <a:xfrm>
            <a:off x="281632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3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9" name="Google Shape;2589;p70">
            <a:hlinkClick r:id="" action="ppaction://noaction"/>
          </p:cNvPr>
          <p:cNvSpPr/>
          <p:nvPr/>
        </p:nvSpPr>
        <p:spPr>
          <a:xfrm>
            <a:off x="3681075" y="3251875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Lato"/>
                <a:ea typeface="Lato"/>
                <a:cs typeface="Lato"/>
                <a:sym typeface="Lato"/>
              </a:rPr>
              <a:t>4</a:t>
            </a:r>
            <a:endParaRPr sz="2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4440839" y="731398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as De Longitud Capacidad Y Peso Para Niños Pdf - Hay Ni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/>
          <a:stretch/>
        </p:blipFill>
        <p:spPr bwMode="auto">
          <a:xfrm>
            <a:off x="1769807" y="1553425"/>
            <a:ext cx="4955458" cy="32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15808" y="154589"/>
            <a:ext cx="49259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entury Gothic" panose="020B0502020202020204" pitchFamily="34" charset="0"/>
              </a:rPr>
              <a:t>Busca a tu alrededor los siguientes y mídelos con: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Dibujo 1: </a:t>
            </a:r>
            <a:r>
              <a:rPr lang="es-MX" sz="1200" dirty="0">
                <a:latin typeface="Century Gothic" panose="020B0502020202020204" pitchFamily="34" charset="0"/>
              </a:rPr>
              <a:t>Borradores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Dibujo 2: </a:t>
            </a:r>
            <a:r>
              <a:rPr lang="es-MX" sz="1200" dirty="0">
                <a:latin typeface="Century Gothic" panose="020B0502020202020204" pitchFamily="34" charset="0"/>
              </a:rPr>
              <a:t>Lápices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Dibujo 3: </a:t>
            </a:r>
            <a:r>
              <a:rPr lang="es-MX" sz="1200" dirty="0">
                <a:latin typeface="Century Gothic" panose="020B0502020202020204" pitchFamily="34" charset="0"/>
              </a:rPr>
              <a:t>Sacapuntas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Dibujo 4: </a:t>
            </a:r>
            <a:r>
              <a:rPr lang="es-MX" sz="1200" dirty="0">
                <a:latin typeface="Century Gothic" panose="020B0502020202020204" pitchFamily="34" charset="0"/>
              </a:rPr>
              <a:t>Colores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Dibujo 5: </a:t>
            </a:r>
            <a:r>
              <a:rPr lang="es-MX" sz="1200" dirty="0">
                <a:latin typeface="Century Gothic" panose="020B0502020202020204" pitchFamily="34" charset="0"/>
              </a:rPr>
              <a:t>Con tus dedos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Dibujo 6: </a:t>
            </a:r>
            <a:r>
              <a:rPr lang="es-MX" sz="1200" dirty="0">
                <a:latin typeface="Century Gothic" panose="020B0502020202020204" pitchFamily="34" charset="0"/>
              </a:rPr>
              <a:t>Con la mano </a:t>
            </a:r>
          </a:p>
        </p:txBody>
      </p:sp>
      <p:grpSp>
        <p:nvGrpSpPr>
          <p:cNvPr id="63" name="Google Shape;3616;p80"/>
          <p:cNvGrpSpPr/>
          <p:nvPr/>
        </p:nvGrpSpPr>
        <p:grpSpPr>
          <a:xfrm>
            <a:off x="94881" y="3215148"/>
            <a:ext cx="1143983" cy="1202533"/>
            <a:chOff x="6449700" y="4408088"/>
            <a:chExt cx="656575" cy="667050"/>
          </a:xfrm>
        </p:grpSpPr>
        <p:sp>
          <p:nvSpPr>
            <p:cNvPr id="64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" name="Picture 10" descr="Niño en clase levantando la mano para re... | Premium Vector #Freepik  #vector #escuela #personas #libro #m… | Kids clipart, Drawing for kids,  Creative clips clip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85" r="99681">
                        <a14:foregroundMark x1="50160" y1="11661" x2="48882" y2="6550"/>
                        <a14:foregroundMark x1="31949" y1="26997" x2="43291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2" y="2089397"/>
            <a:ext cx="2471123" cy="2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9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86349" y="571567"/>
            <a:ext cx="385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Selecciona un objeto, recórtalo y mídelo con la regla para conocer su longitud. Después anótala en el recuadro azul.</a:t>
            </a:r>
          </a:p>
        </p:txBody>
      </p:sp>
      <p:pic>
        <p:nvPicPr>
          <p:cNvPr id="2054" name="Picture 6" descr="LONGITUD, CAPACIDAD Y PESO | Fichas de matematicas, Actividades de  medición, Matematicas fac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54487" r="19870" b="9878"/>
          <a:stretch/>
        </p:blipFill>
        <p:spPr bwMode="auto">
          <a:xfrm>
            <a:off x="763612" y="1377402"/>
            <a:ext cx="568304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NGITUD, CAPACIDAD Y PESO | Fichas de matematicas, Actividades de  medición, Matematicas fac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0" t="13667" b="9546"/>
          <a:stretch/>
        </p:blipFill>
        <p:spPr bwMode="auto">
          <a:xfrm>
            <a:off x="6892412" y="1111043"/>
            <a:ext cx="1494503" cy="32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bujo niños midiendo: vectores, gráficos, imágenes vectoriales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2" r="98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1" y="2901403"/>
            <a:ext cx="1895853" cy="22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3597;p80"/>
          <p:cNvGrpSpPr/>
          <p:nvPr/>
        </p:nvGrpSpPr>
        <p:grpSpPr>
          <a:xfrm rot="20087605">
            <a:off x="4511693" y="3852242"/>
            <a:ext cx="993340" cy="297407"/>
            <a:chOff x="5210025" y="4740413"/>
            <a:chExt cx="1063875" cy="318525"/>
          </a:xfrm>
        </p:grpSpPr>
        <p:sp>
          <p:nvSpPr>
            <p:cNvPr id="12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524;p80"/>
          <p:cNvGrpSpPr/>
          <p:nvPr/>
        </p:nvGrpSpPr>
        <p:grpSpPr>
          <a:xfrm>
            <a:off x="3714476" y="3208636"/>
            <a:ext cx="1348800" cy="587694"/>
            <a:chOff x="853575" y="4182525"/>
            <a:chExt cx="1444575" cy="629425"/>
          </a:xfrm>
        </p:grpSpPr>
        <p:sp>
          <p:nvSpPr>
            <p:cNvPr id="31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680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725096" y="3956036"/>
            <a:ext cx="1348800" cy="587694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6596860" y="3975783"/>
            <a:ext cx="1822046" cy="575626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2273112" y="4112714"/>
            <a:ext cx="993340" cy="297407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4824197" y="3952172"/>
            <a:ext cx="613044" cy="622825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5768166" y="3978421"/>
            <a:ext cx="641429" cy="570351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329525" y="1902163"/>
            <a:ext cx="831350" cy="1733000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5556050" y="1989688"/>
            <a:ext cx="790300" cy="1669450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2783200" y="1817103"/>
            <a:ext cx="783725" cy="1818034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4094000" y="1880763"/>
            <a:ext cx="982525" cy="17544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6956525" y="1802363"/>
            <a:ext cx="857950" cy="1857075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8" name="Google Shape;4048;p8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049" name="Google Shape;4049;p80"/>
          <p:cNvGrpSpPr/>
          <p:nvPr/>
        </p:nvGrpSpPr>
        <p:grpSpPr>
          <a:xfrm>
            <a:off x="3597370" y="3975767"/>
            <a:ext cx="895906" cy="653079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528</Words>
  <Application>Microsoft Office PowerPoint</Application>
  <PresentationFormat>Presentación en pantalla (16:9)</PresentationFormat>
  <Paragraphs>46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Roboto Condensed Light</vt:lpstr>
      <vt:lpstr>Patrick Hand</vt:lpstr>
      <vt:lpstr>Proxima Nova Semibold</vt:lpstr>
      <vt:lpstr>Century Gothic</vt:lpstr>
      <vt:lpstr>Proxima Nova</vt:lpstr>
      <vt:lpstr>Lato</vt:lpstr>
      <vt:lpstr>End of Course Jeopardy by Slidesgo</vt:lpstr>
      <vt:lpstr>Slidesgo Final Pages</vt:lpstr>
      <vt:lpstr>Presentación de PowerPoint</vt:lpstr>
      <vt:lpstr>Importancia de la resolución de problemas</vt:lpstr>
      <vt:lpstr>Presentación de PowerPoint</vt:lpstr>
      <vt:lpstr>Aprendizajes esperados</vt:lpstr>
      <vt:lpstr>Presentación de PowerPoint</vt:lpstr>
      <vt:lpstr>Actividades</vt:lpstr>
      <vt:lpstr>Presentación de PowerPoint</vt:lpstr>
      <vt:lpstr>Presentación de PowerPoint</vt:lpstr>
      <vt:lpstr>ALTERNATIVE RESOURCES</vt:lpstr>
      <vt:lpstr>ALTERNATIVE RESOURCES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JOSE FRANCISCO RODRIGUEZ DE LA PENA</cp:lastModifiedBy>
  <cp:revision>8</cp:revision>
  <dcterms:modified xsi:type="dcterms:W3CDTF">2021-06-03T01:21:28Z</dcterms:modified>
</cp:coreProperties>
</file>