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2" r:id="rId3"/>
    <p:sldMasterId id="2147483726" r:id="rId4"/>
    <p:sldMasterId id="2147483744" r:id="rId5"/>
  </p:sldMasterIdLst>
  <p:sldIdLst>
    <p:sldId id="261" r:id="rId6"/>
    <p:sldId id="264" r:id="rId7"/>
    <p:sldId id="267" r:id="rId8"/>
    <p:sldId id="268" r:id="rId9"/>
    <p:sldId id="262" r:id="rId10"/>
    <p:sldId id="265" r:id="rId11"/>
    <p:sldId id="266" r:id="rId12"/>
    <p:sldId id="263"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CCFF"/>
    <a:srgbClr val="CCFF66"/>
    <a:srgbClr val="FFFF99"/>
    <a:srgbClr val="C1FFFC"/>
    <a:srgbClr val="009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8" d="100"/>
          <a:sy n="58" d="100"/>
        </p:scale>
        <p:origin x="-30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10393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1205087" y="-1070117"/>
            <a:ext cx="2238173" cy="2236263"/>
            <a:chOff x="6280516" y="-2340409"/>
            <a:chExt cx="3823759" cy="3820494"/>
          </a:xfrm>
        </p:grpSpPr>
        <p:sp>
          <p:nvSpPr>
            <p:cNvPr id="11" name="Google Shape;11;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a:off x="529299" y="45167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10800000" flipH="1">
            <a:off x="-2384893"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rot="1536317">
            <a:off x="494775" y="5613797"/>
            <a:ext cx="138835" cy="231505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rot="1536317">
            <a:off x="794640" y="5619579"/>
            <a:ext cx="138835" cy="233634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rot="1536317">
            <a:off x="1092043" y="5629883"/>
            <a:ext cx="138835" cy="235708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rot="1536317">
            <a:off x="1393401" y="5636362"/>
            <a:ext cx="138835" cy="237122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2"/>
          <p:cNvGrpSpPr/>
          <p:nvPr/>
        </p:nvGrpSpPr>
        <p:grpSpPr>
          <a:xfrm>
            <a:off x="5087203" y="5592850"/>
            <a:ext cx="2238173" cy="2236263"/>
            <a:chOff x="6280516" y="-2340409"/>
            <a:chExt cx="3823759" cy="3820494"/>
          </a:xfrm>
        </p:grpSpPr>
        <p:sp>
          <p:nvSpPr>
            <p:cNvPr id="48" name="Google Shape;48;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p:nvPr/>
        </p:nvSpPr>
        <p:spPr>
          <a:xfrm rot="10800000" flipH="1">
            <a:off x="89790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10636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rot="-9263683">
            <a:off x="11755931" y="-976994"/>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rot="-9263683">
            <a:off x="11456065" y="-1004068"/>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rot="-9263683">
            <a:off x="11158663" y="-1035114"/>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rot="-9263683">
            <a:off x="10857304" y="-1055729"/>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rot="10800000">
            <a:off x="9477441" y="255539"/>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6639825" y="-1229200"/>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txBox="1">
            <a:spLocks noGrp="1"/>
          </p:cNvSpPr>
          <p:nvPr>
            <p:ph type="ctrTitle"/>
          </p:nvPr>
        </p:nvSpPr>
        <p:spPr>
          <a:xfrm>
            <a:off x="2446967" y="1544933"/>
            <a:ext cx="7297600" cy="2719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74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87" name="Google Shape;87;p2"/>
          <p:cNvSpPr txBox="1">
            <a:spLocks noGrp="1"/>
          </p:cNvSpPr>
          <p:nvPr>
            <p:ph type="subTitle" idx="1"/>
          </p:nvPr>
        </p:nvSpPr>
        <p:spPr>
          <a:xfrm>
            <a:off x="2446967" y="4366200"/>
            <a:ext cx="7297600" cy="105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2133">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r>
              <a:rPr lang="es-ES"/>
              <a:t>Haga clic para editar el estilo de subtítulo del patrón</a:t>
            </a:r>
            <a:endParaRPr/>
          </a:p>
        </p:txBody>
      </p:sp>
    </p:spTree>
    <p:extLst>
      <p:ext uri="{BB962C8B-B14F-4D97-AF65-F5344CB8AC3E}">
        <p14:creationId xmlns:p14="http://schemas.microsoft.com/office/powerpoint/2010/main" val="25759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4"/>
        <p:cNvGrpSpPr/>
        <p:nvPr/>
      </p:nvGrpSpPr>
      <p:grpSpPr>
        <a:xfrm>
          <a:off x="0" y="0"/>
          <a:ext cx="0" cy="0"/>
          <a:chOff x="0" y="0"/>
          <a:chExt cx="0" cy="0"/>
        </a:xfrm>
      </p:grpSpPr>
      <p:grpSp>
        <p:nvGrpSpPr>
          <p:cNvPr id="615" name="Google Shape;615;p11"/>
          <p:cNvGrpSpPr/>
          <p:nvPr/>
        </p:nvGrpSpPr>
        <p:grpSpPr>
          <a:xfrm>
            <a:off x="-956943" y="-788838"/>
            <a:ext cx="13984739" cy="8738004"/>
            <a:chOff x="-717707" y="-591629"/>
            <a:chExt cx="10488554" cy="6553503"/>
          </a:xfrm>
        </p:grpSpPr>
        <p:sp>
          <p:nvSpPr>
            <p:cNvPr id="616" name="Google Shape;616;p11"/>
            <p:cNvSpPr/>
            <p:nvPr/>
          </p:nvSpPr>
          <p:spPr>
            <a:xfrm rot="1540889">
              <a:off x="-332215" y="-600881"/>
              <a:ext cx="382816" cy="186590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rot="1540889">
              <a:off x="140812" y="-595454"/>
              <a:ext cx="382816" cy="341970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rot="1540889">
              <a:off x="590096" y="-676630"/>
              <a:ext cx="382816" cy="524696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rot="1540889">
              <a:off x="1163871" y="-675546"/>
              <a:ext cx="382816" cy="639084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rot="1540889">
              <a:off x="1991418" y="-659621"/>
              <a:ext cx="382816" cy="645069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rot="1540889">
              <a:off x="2813466" y="-630753"/>
              <a:ext cx="382816" cy="6506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1"/>
            <p:cNvSpPr/>
            <p:nvPr/>
          </p:nvSpPr>
          <p:spPr>
            <a:xfrm rot="1540889">
              <a:off x="3644917" y="-612974"/>
              <a:ext cx="382816" cy="65468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1"/>
            <p:cNvSpPr/>
            <p:nvPr/>
          </p:nvSpPr>
          <p:spPr>
            <a:xfrm rot="1540889">
              <a:off x="4480066" y="-608508"/>
              <a:ext cx="382816" cy="659721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1"/>
            <p:cNvSpPr/>
            <p:nvPr/>
          </p:nvSpPr>
          <p:spPr>
            <a:xfrm rot="1540889">
              <a:off x="5320642" y="-617213"/>
              <a:ext cx="382816" cy="665182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1"/>
            <p:cNvSpPr/>
            <p:nvPr/>
          </p:nvSpPr>
          <p:spPr>
            <a:xfrm rot="1540889">
              <a:off x="6161518" y="-621738"/>
              <a:ext cx="382816" cy="669677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626" name="Google Shape;626;p11"/>
            <p:cNvSpPr/>
            <p:nvPr/>
          </p:nvSpPr>
          <p:spPr>
            <a:xfrm rot="1540889">
              <a:off x="7021042" y="-654927"/>
              <a:ext cx="382816" cy="67220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rot="1540889">
              <a:off x="7802519" y="-391382"/>
              <a:ext cx="382816" cy="647766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1"/>
            <p:cNvSpPr/>
            <p:nvPr/>
          </p:nvSpPr>
          <p:spPr>
            <a:xfrm rot="1540889">
              <a:off x="8277793" y="1157463"/>
              <a:ext cx="382816" cy="4935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1"/>
            <p:cNvSpPr/>
            <p:nvPr/>
          </p:nvSpPr>
          <p:spPr>
            <a:xfrm rot="1540889">
              <a:off x="8725189" y="2888786"/>
              <a:ext cx="382816" cy="314557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0" name="Google Shape;630;p11"/>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11"/>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11"/>
          <p:cNvSpPr txBox="1">
            <a:spLocks noGrp="1"/>
          </p:cNvSpPr>
          <p:nvPr>
            <p:ph type="title" hasCustomPrompt="1"/>
          </p:nvPr>
        </p:nvSpPr>
        <p:spPr>
          <a:xfrm>
            <a:off x="1433633" y="1474833"/>
            <a:ext cx="8924800" cy="2618000"/>
          </a:xfrm>
          <a:prstGeom prst="rect">
            <a:avLst/>
          </a:prstGeom>
        </p:spPr>
        <p:txBody>
          <a:bodyPr spcFirstLastPara="1" wrap="square" lIns="0" tIns="0" rIns="0" bIns="0" anchor="b"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33" name="Google Shape;633;p11"/>
          <p:cNvSpPr txBox="1">
            <a:spLocks noGrp="1"/>
          </p:cNvSpPr>
          <p:nvPr>
            <p:ph type="subTitle" idx="1"/>
          </p:nvPr>
        </p:nvSpPr>
        <p:spPr>
          <a:xfrm>
            <a:off x="1433633" y="4208900"/>
            <a:ext cx="8924800" cy="993600"/>
          </a:xfrm>
          <a:prstGeom prst="rect">
            <a:avLst/>
          </a:prstGeom>
        </p:spPr>
        <p:txBody>
          <a:bodyPr spcFirstLastPara="1" wrap="square" lIns="0" tIns="0" rIns="0" bIns="0" anchor="t" anchorCtr="0">
            <a:noAutofit/>
          </a:bodyPr>
          <a:lstStyle>
            <a:lvl1pPr lvl="0" algn="ctr">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94322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4"/>
        <p:cNvGrpSpPr/>
        <p:nvPr/>
      </p:nvGrpSpPr>
      <p:grpSpPr>
        <a:xfrm>
          <a:off x="0" y="0"/>
          <a:ext cx="0" cy="0"/>
          <a:chOff x="0" y="0"/>
          <a:chExt cx="0" cy="0"/>
        </a:xfrm>
      </p:grpSpPr>
    </p:spTree>
    <p:extLst>
      <p:ext uri="{BB962C8B-B14F-4D97-AF65-F5344CB8AC3E}">
        <p14:creationId xmlns:p14="http://schemas.microsoft.com/office/powerpoint/2010/main" val="368383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635"/>
        <p:cNvGrpSpPr/>
        <p:nvPr/>
      </p:nvGrpSpPr>
      <p:grpSpPr>
        <a:xfrm>
          <a:off x="0" y="0"/>
          <a:ext cx="0" cy="0"/>
          <a:chOff x="0" y="0"/>
          <a:chExt cx="0" cy="0"/>
        </a:xfrm>
      </p:grpSpPr>
      <p:sp>
        <p:nvSpPr>
          <p:cNvPr id="636" name="Google Shape;636;p13"/>
          <p:cNvSpPr/>
          <p:nvPr/>
        </p:nvSpPr>
        <p:spPr>
          <a:xfrm rot="10800000">
            <a:off x="5441733" y="1778800"/>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0" y="0"/>
            <a:ext cx="6096000" cy="68580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8" name="Google Shape;638;p13"/>
          <p:cNvGrpSpPr/>
          <p:nvPr/>
        </p:nvGrpSpPr>
        <p:grpSpPr>
          <a:xfrm>
            <a:off x="9717454" y="-1213784"/>
            <a:ext cx="2238173" cy="2236263"/>
            <a:chOff x="6280516" y="-2340409"/>
            <a:chExt cx="3823759" cy="3820494"/>
          </a:xfrm>
        </p:grpSpPr>
        <p:sp>
          <p:nvSpPr>
            <p:cNvPr id="639" name="Google Shape;639;p1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13"/>
          <p:cNvSpPr/>
          <p:nvPr/>
        </p:nvSpPr>
        <p:spPr>
          <a:xfrm>
            <a:off x="9153232" y="4001149"/>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13"/>
          <p:cNvSpPr/>
          <p:nvPr/>
        </p:nvSpPr>
        <p:spPr>
          <a:xfrm rot="10800000" flipH="1">
            <a:off x="7723674" y="16888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13"/>
          <p:cNvSpPr/>
          <p:nvPr/>
        </p:nvSpPr>
        <p:spPr>
          <a:xfrm rot="1536317">
            <a:off x="8253775" y="5403030"/>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13"/>
          <p:cNvSpPr/>
          <p:nvPr/>
        </p:nvSpPr>
        <p:spPr>
          <a:xfrm rot="1536317">
            <a:off x="8553640" y="5408812"/>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13"/>
          <p:cNvSpPr/>
          <p:nvPr/>
        </p:nvSpPr>
        <p:spPr>
          <a:xfrm rot="1536317">
            <a:off x="8851043" y="5419117"/>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13"/>
          <p:cNvSpPr/>
          <p:nvPr/>
        </p:nvSpPr>
        <p:spPr>
          <a:xfrm rot="1536317">
            <a:off x="9152401" y="5425595"/>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13"/>
          <p:cNvSpPr txBox="1">
            <a:spLocks noGrp="1"/>
          </p:cNvSpPr>
          <p:nvPr>
            <p:ph type="title"/>
          </p:nvPr>
        </p:nvSpPr>
        <p:spPr>
          <a:xfrm>
            <a:off x="1341200" y="824467"/>
            <a:ext cx="3413600" cy="2706400"/>
          </a:xfrm>
          <a:prstGeom prst="rect">
            <a:avLst/>
          </a:prstGeom>
        </p:spPr>
        <p:txBody>
          <a:bodyPr spcFirstLastPara="1" wrap="square" lIns="0" tIns="0" rIns="0" bIns="0" anchor="b" anchorCtr="0">
            <a:noAutofit/>
          </a:bodyPr>
          <a:lstStyle>
            <a:lvl1pPr lvl="0" algn="ctr">
              <a:spcBef>
                <a:spcPts val="0"/>
              </a:spcBef>
              <a:spcAft>
                <a:spcPts val="0"/>
              </a:spcAft>
              <a:buNone/>
              <a:defRPr sz="9600"/>
            </a:lvl1pPr>
            <a:lvl2pPr lvl="1" algn="ctr">
              <a:spcBef>
                <a:spcPts val="0"/>
              </a:spcBef>
              <a:spcAft>
                <a:spcPts val="0"/>
              </a:spcAft>
              <a:buNone/>
              <a:defRPr sz="9600">
                <a:latin typeface="Montserrat"/>
                <a:ea typeface="Montserrat"/>
                <a:cs typeface="Montserrat"/>
                <a:sym typeface="Montserrat"/>
              </a:defRPr>
            </a:lvl2pPr>
            <a:lvl3pPr lvl="2" algn="ctr">
              <a:spcBef>
                <a:spcPts val="0"/>
              </a:spcBef>
              <a:spcAft>
                <a:spcPts val="0"/>
              </a:spcAft>
              <a:buNone/>
              <a:defRPr sz="9600">
                <a:latin typeface="Montserrat"/>
                <a:ea typeface="Montserrat"/>
                <a:cs typeface="Montserrat"/>
                <a:sym typeface="Montserrat"/>
              </a:defRPr>
            </a:lvl3pPr>
            <a:lvl4pPr lvl="3" algn="ctr">
              <a:spcBef>
                <a:spcPts val="0"/>
              </a:spcBef>
              <a:spcAft>
                <a:spcPts val="0"/>
              </a:spcAft>
              <a:buNone/>
              <a:defRPr sz="9600">
                <a:latin typeface="Montserrat"/>
                <a:ea typeface="Montserrat"/>
                <a:cs typeface="Montserrat"/>
                <a:sym typeface="Montserrat"/>
              </a:defRPr>
            </a:lvl4pPr>
            <a:lvl5pPr lvl="4" algn="ctr">
              <a:spcBef>
                <a:spcPts val="0"/>
              </a:spcBef>
              <a:spcAft>
                <a:spcPts val="0"/>
              </a:spcAft>
              <a:buNone/>
              <a:defRPr sz="9600">
                <a:latin typeface="Montserrat"/>
                <a:ea typeface="Montserrat"/>
                <a:cs typeface="Montserrat"/>
                <a:sym typeface="Montserrat"/>
              </a:defRPr>
            </a:lvl5pPr>
            <a:lvl6pPr lvl="5" algn="ctr">
              <a:spcBef>
                <a:spcPts val="0"/>
              </a:spcBef>
              <a:spcAft>
                <a:spcPts val="0"/>
              </a:spcAft>
              <a:buNone/>
              <a:defRPr sz="9600">
                <a:latin typeface="Montserrat"/>
                <a:ea typeface="Montserrat"/>
                <a:cs typeface="Montserrat"/>
                <a:sym typeface="Montserrat"/>
              </a:defRPr>
            </a:lvl6pPr>
            <a:lvl7pPr lvl="6" algn="ctr">
              <a:spcBef>
                <a:spcPts val="0"/>
              </a:spcBef>
              <a:spcAft>
                <a:spcPts val="0"/>
              </a:spcAft>
              <a:buNone/>
              <a:defRPr sz="9600">
                <a:latin typeface="Montserrat"/>
                <a:ea typeface="Montserrat"/>
                <a:cs typeface="Montserrat"/>
                <a:sym typeface="Montserrat"/>
              </a:defRPr>
            </a:lvl7pPr>
            <a:lvl8pPr lvl="7" algn="ctr">
              <a:spcBef>
                <a:spcPts val="0"/>
              </a:spcBef>
              <a:spcAft>
                <a:spcPts val="0"/>
              </a:spcAft>
              <a:buNone/>
              <a:defRPr sz="9600">
                <a:latin typeface="Montserrat"/>
                <a:ea typeface="Montserrat"/>
                <a:cs typeface="Montserrat"/>
                <a:sym typeface="Montserrat"/>
              </a:defRPr>
            </a:lvl8pPr>
            <a:lvl9pPr lvl="8" algn="ctr">
              <a:spcBef>
                <a:spcPts val="0"/>
              </a:spcBef>
              <a:spcAft>
                <a:spcPts val="0"/>
              </a:spcAft>
              <a:buNone/>
              <a:defRPr sz="9600">
                <a:latin typeface="Montserrat"/>
                <a:ea typeface="Montserrat"/>
                <a:cs typeface="Montserrat"/>
                <a:sym typeface="Montserrat"/>
              </a:defRPr>
            </a:lvl9pPr>
          </a:lstStyle>
          <a:p>
            <a:r>
              <a:rPr lang="es-ES"/>
              <a:t>Haga clic para modificar el estilo de título del patrón</a:t>
            </a:r>
            <a:endParaRPr/>
          </a:p>
        </p:txBody>
      </p:sp>
      <p:sp>
        <p:nvSpPr>
          <p:cNvPr id="676" name="Google Shape;676;p13"/>
          <p:cNvSpPr txBox="1">
            <a:spLocks noGrp="1"/>
          </p:cNvSpPr>
          <p:nvPr>
            <p:ph type="subTitle" idx="1"/>
          </p:nvPr>
        </p:nvSpPr>
        <p:spPr>
          <a:xfrm>
            <a:off x="1341200" y="3735133"/>
            <a:ext cx="3413600" cy="2196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2133"/>
              </a:spcBef>
              <a:spcAft>
                <a:spcPts val="0"/>
              </a:spcAft>
              <a:buNone/>
              <a:defRPr>
                <a:latin typeface="Montserrat Medium"/>
                <a:ea typeface="Montserrat Medium"/>
                <a:cs typeface="Montserrat Medium"/>
                <a:sym typeface="Montserrat Medium"/>
              </a:defRPr>
            </a:lvl2pPr>
            <a:lvl3pPr lvl="2" algn="ctr" rtl="0">
              <a:spcBef>
                <a:spcPts val="2133"/>
              </a:spcBef>
              <a:spcAft>
                <a:spcPts val="0"/>
              </a:spcAft>
              <a:buNone/>
              <a:defRPr>
                <a:latin typeface="Montserrat Medium"/>
                <a:ea typeface="Montserrat Medium"/>
                <a:cs typeface="Montserrat Medium"/>
                <a:sym typeface="Montserrat Medium"/>
              </a:defRPr>
            </a:lvl3pPr>
            <a:lvl4pPr lvl="3" algn="ctr" rtl="0">
              <a:spcBef>
                <a:spcPts val="2133"/>
              </a:spcBef>
              <a:spcAft>
                <a:spcPts val="0"/>
              </a:spcAft>
              <a:buNone/>
              <a:defRPr>
                <a:latin typeface="Montserrat Medium"/>
                <a:ea typeface="Montserrat Medium"/>
                <a:cs typeface="Montserrat Medium"/>
                <a:sym typeface="Montserrat Medium"/>
              </a:defRPr>
            </a:lvl4pPr>
            <a:lvl5pPr lvl="4" algn="ctr" rtl="0">
              <a:spcBef>
                <a:spcPts val="2133"/>
              </a:spcBef>
              <a:spcAft>
                <a:spcPts val="0"/>
              </a:spcAft>
              <a:buNone/>
              <a:defRPr>
                <a:latin typeface="Montserrat Medium"/>
                <a:ea typeface="Montserrat Medium"/>
                <a:cs typeface="Montserrat Medium"/>
                <a:sym typeface="Montserrat Medium"/>
              </a:defRPr>
            </a:lvl5pPr>
            <a:lvl6pPr lvl="5" algn="ctr" rtl="0">
              <a:spcBef>
                <a:spcPts val="2133"/>
              </a:spcBef>
              <a:spcAft>
                <a:spcPts val="0"/>
              </a:spcAft>
              <a:buNone/>
              <a:defRPr>
                <a:latin typeface="Montserrat Medium"/>
                <a:ea typeface="Montserrat Medium"/>
                <a:cs typeface="Montserrat Medium"/>
                <a:sym typeface="Montserrat Medium"/>
              </a:defRPr>
            </a:lvl6pPr>
            <a:lvl7pPr lvl="6" algn="ctr" rtl="0">
              <a:spcBef>
                <a:spcPts val="2133"/>
              </a:spcBef>
              <a:spcAft>
                <a:spcPts val="0"/>
              </a:spcAft>
              <a:buNone/>
              <a:defRPr>
                <a:latin typeface="Montserrat Medium"/>
                <a:ea typeface="Montserrat Medium"/>
                <a:cs typeface="Montserrat Medium"/>
                <a:sym typeface="Montserrat Medium"/>
              </a:defRPr>
            </a:lvl7pPr>
            <a:lvl8pPr lvl="7" algn="ctr" rtl="0">
              <a:spcBef>
                <a:spcPts val="2133"/>
              </a:spcBef>
              <a:spcAft>
                <a:spcPts val="0"/>
              </a:spcAft>
              <a:buNone/>
              <a:defRPr>
                <a:latin typeface="Montserrat Medium"/>
                <a:ea typeface="Montserrat Medium"/>
                <a:cs typeface="Montserrat Medium"/>
                <a:sym typeface="Montserrat Medium"/>
              </a:defRPr>
            </a:lvl8pPr>
            <a:lvl9pPr lvl="8" algn="ctr"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403730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677"/>
        <p:cNvGrpSpPr/>
        <p:nvPr/>
      </p:nvGrpSpPr>
      <p:grpSpPr>
        <a:xfrm>
          <a:off x="0" y="0"/>
          <a:ext cx="0" cy="0"/>
          <a:chOff x="0" y="0"/>
          <a:chExt cx="0" cy="0"/>
        </a:xfrm>
      </p:grpSpPr>
      <p:sp>
        <p:nvSpPr>
          <p:cNvPr id="678" name="Google Shape;678;p14"/>
          <p:cNvSpPr/>
          <p:nvPr/>
        </p:nvSpPr>
        <p:spPr>
          <a:xfrm rot="10800000">
            <a:off x="5441733" y="1778800"/>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0" y="0"/>
            <a:ext cx="6096000" cy="68580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0" name="Google Shape;680;p14"/>
          <p:cNvGrpSpPr/>
          <p:nvPr/>
        </p:nvGrpSpPr>
        <p:grpSpPr>
          <a:xfrm>
            <a:off x="9717454" y="-1213784"/>
            <a:ext cx="2238173" cy="2236263"/>
            <a:chOff x="6280516" y="-2340409"/>
            <a:chExt cx="3823759" cy="3820494"/>
          </a:xfrm>
        </p:grpSpPr>
        <p:sp>
          <p:nvSpPr>
            <p:cNvPr id="681" name="Google Shape;681;p1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1" name="Google Shape;711;p14"/>
          <p:cNvSpPr/>
          <p:nvPr/>
        </p:nvSpPr>
        <p:spPr>
          <a:xfrm>
            <a:off x="9153232" y="4001149"/>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14"/>
          <p:cNvSpPr/>
          <p:nvPr/>
        </p:nvSpPr>
        <p:spPr>
          <a:xfrm rot="10800000" flipH="1">
            <a:off x="7723674" y="16888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14"/>
          <p:cNvSpPr/>
          <p:nvPr/>
        </p:nvSpPr>
        <p:spPr>
          <a:xfrm rot="1536317">
            <a:off x="8253775" y="5403030"/>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14"/>
          <p:cNvSpPr/>
          <p:nvPr/>
        </p:nvSpPr>
        <p:spPr>
          <a:xfrm rot="1536317">
            <a:off x="8553640" y="5408812"/>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14"/>
          <p:cNvSpPr/>
          <p:nvPr/>
        </p:nvSpPr>
        <p:spPr>
          <a:xfrm rot="1536317">
            <a:off x="8851043" y="5419117"/>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14"/>
          <p:cNvSpPr/>
          <p:nvPr/>
        </p:nvSpPr>
        <p:spPr>
          <a:xfrm rot="1536317">
            <a:off x="9152401" y="5425595"/>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14"/>
          <p:cNvSpPr txBox="1">
            <a:spLocks noGrp="1"/>
          </p:cNvSpPr>
          <p:nvPr>
            <p:ph type="title"/>
          </p:nvPr>
        </p:nvSpPr>
        <p:spPr>
          <a:xfrm>
            <a:off x="925400" y="824467"/>
            <a:ext cx="4380800" cy="1222800"/>
          </a:xfrm>
          <a:prstGeom prst="rect">
            <a:avLst/>
          </a:prstGeom>
        </p:spPr>
        <p:txBody>
          <a:bodyPr spcFirstLastPara="1" wrap="square" lIns="0" tIns="0" rIns="0" bIns="0" anchor="t" anchorCtr="0">
            <a:noAutofit/>
          </a:bodyPr>
          <a:lstStyle>
            <a:lvl1pPr lvl="0" rtl="0">
              <a:spcBef>
                <a:spcPts val="0"/>
              </a:spcBef>
              <a:spcAft>
                <a:spcPts val="0"/>
              </a:spcAft>
              <a:buNone/>
              <a:defRPr sz="9600"/>
            </a:lvl1pPr>
            <a:lvl2pPr lvl="1" rtl="0">
              <a:spcBef>
                <a:spcPts val="0"/>
              </a:spcBef>
              <a:spcAft>
                <a:spcPts val="0"/>
              </a:spcAft>
              <a:buNone/>
              <a:defRPr sz="9600">
                <a:latin typeface="Montserrat"/>
                <a:ea typeface="Montserrat"/>
                <a:cs typeface="Montserrat"/>
                <a:sym typeface="Montserrat"/>
              </a:defRPr>
            </a:lvl2pPr>
            <a:lvl3pPr lvl="2" rtl="0">
              <a:spcBef>
                <a:spcPts val="0"/>
              </a:spcBef>
              <a:spcAft>
                <a:spcPts val="0"/>
              </a:spcAft>
              <a:buNone/>
              <a:defRPr sz="9600">
                <a:latin typeface="Montserrat"/>
                <a:ea typeface="Montserrat"/>
                <a:cs typeface="Montserrat"/>
                <a:sym typeface="Montserrat"/>
              </a:defRPr>
            </a:lvl3pPr>
            <a:lvl4pPr lvl="3" rtl="0">
              <a:spcBef>
                <a:spcPts val="0"/>
              </a:spcBef>
              <a:spcAft>
                <a:spcPts val="0"/>
              </a:spcAft>
              <a:buNone/>
              <a:defRPr sz="9600">
                <a:latin typeface="Montserrat"/>
                <a:ea typeface="Montserrat"/>
                <a:cs typeface="Montserrat"/>
                <a:sym typeface="Montserrat"/>
              </a:defRPr>
            </a:lvl4pPr>
            <a:lvl5pPr lvl="4" rtl="0">
              <a:spcBef>
                <a:spcPts val="0"/>
              </a:spcBef>
              <a:spcAft>
                <a:spcPts val="0"/>
              </a:spcAft>
              <a:buNone/>
              <a:defRPr sz="9600">
                <a:latin typeface="Montserrat"/>
                <a:ea typeface="Montserrat"/>
                <a:cs typeface="Montserrat"/>
                <a:sym typeface="Montserrat"/>
              </a:defRPr>
            </a:lvl5pPr>
            <a:lvl6pPr lvl="5" rtl="0">
              <a:spcBef>
                <a:spcPts val="0"/>
              </a:spcBef>
              <a:spcAft>
                <a:spcPts val="0"/>
              </a:spcAft>
              <a:buNone/>
              <a:defRPr sz="9600">
                <a:latin typeface="Montserrat"/>
                <a:ea typeface="Montserrat"/>
                <a:cs typeface="Montserrat"/>
                <a:sym typeface="Montserrat"/>
              </a:defRPr>
            </a:lvl6pPr>
            <a:lvl7pPr lvl="6" rtl="0">
              <a:spcBef>
                <a:spcPts val="0"/>
              </a:spcBef>
              <a:spcAft>
                <a:spcPts val="0"/>
              </a:spcAft>
              <a:buNone/>
              <a:defRPr sz="9600">
                <a:latin typeface="Montserrat"/>
                <a:ea typeface="Montserrat"/>
                <a:cs typeface="Montserrat"/>
                <a:sym typeface="Montserrat"/>
              </a:defRPr>
            </a:lvl7pPr>
            <a:lvl8pPr lvl="7" rtl="0">
              <a:spcBef>
                <a:spcPts val="0"/>
              </a:spcBef>
              <a:spcAft>
                <a:spcPts val="0"/>
              </a:spcAft>
              <a:buNone/>
              <a:defRPr sz="9600">
                <a:latin typeface="Montserrat"/>
                <a:ea typeface="Montserrat"/>
                <a:cs typeface="Montserrat"/>
                <a:sym typeface="Montserrat"/>
              </a:defRPr>
            </a:lvl8pPr>
            <a:lvl9pPr lvl="8" rtl="0">
              <a:spcBef>
                <a:spcPts val="0"/>
              </a:spcBef>
              <a:spcAft>
                <a:spcPts val="0"/>
              </a:spcAft>
              <a:buNone/>
              <a:defRPr sz="9600">
                <a:latin typeface="Montserrat"/>
                <a:ea typeface="Montserrat"/>
                <a:cs typeface="Montserrat"/>
                <a:sym typeface="Montserrat"/>
              </a:defRPr>
            </a:lvl9pPr>
          </a:lstStyle>
          <a:p>
            <a:r>
              <a:rPr lang="es-ES"/>
              <a:t>Haga clic para modificar el estilo de título del patrón</a:t>
            </a:r>
            <a:endParaRPr/>
          </a:p>
        </p:txBody>
      </p:sp>
      <p:sp>
        <p:nvSpPr>
          <p:cNvPr id="718" name="Google Shape;718;p14"/>
          <p:cNvSpPr txBox="1">
            <a:spLocks noGrp="1"/>
          </p:cNvSpPr>
          <p:nvPr>
            <p:ph type="subTitle" idx="1"/>
          </p:nvPr>
        </p:nvSpPr>
        <p:spPr>
          <a:xfrm>
            <a:off x="925400" y="2265856"/>
            <a:ext cx="4380800" cy="14492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Haga clic para editar el estilo de subtítulo del patrón</a:t>
            </a:r>
            <a:endParaRPr/>
          </a:p>
        </p:txBody>
      </p:sp>
      <p:sp>
        <p:nvSpPr>
          <p:cNvPr id="719" name="Google Shape;719;p14"/>
          <p:cNvSpPr txBox="1">
            <a:spLocks noGrp="1"/>
          </p:cNvSpPr>
          <p:nvPr>
            <p:ph type="subTitle" idx="2"/>
          </p:nvPr>
        </p:nvSpPr>
        <p:spPr>
          <a:xfrm>
            <a:off x="925400" y="5886629"/>
            <a:ext cx="4380800" cy="336000"/>
          </a:xfrm>
          <a:prstGeom prst="rect">
            <a:avLst/>
          </a:prstGeom>
        </p:spPr>
        <p:txBody>
          <a:bodyPr spcFirstLastPara="1" wrap="square" lIns="0" tIns="0" rIns="0" bIns="0" anchor="t" anchorCtr="0">
            <a:noAutofit/>
          </a:bodyPr>
          <a:lstStyle>
            <a:lvl1pPr lvl="0" rtl="0">
              <a:spcBef>
                <a:spcPts val="0"/>
              </a:spcBef>
              <a:spcAft>
                <a:spcPts val="0"/>
              </a:spcAft>
              <a:buNone/>
              <a:defRPr sz="1600">
                <a:solidFill>
                  <a:schemeClr val="dk1"/>
                </a:solidFill>
                <a:latin typeface="Anton"/>
                <a:ea typeface="Anton"/>
                <a:cs typeface="Anton"/>
                <a:sym typeface="Anton"/>
              </a:defRPr>
            </a:lvl1pPr>
            <a:lvl2pPr lvl="1" rtl="0">
              <a:spcBef>
                <a:spcPts val="0"/>
              </a:spcBef>
              <a:spcAft>
                <a:spcPts val="0"/>
              </a:spcAft>
              <a:buNone/>
              <a:defRPr sz="1600">
                <a:solidFill>
                  <a:schemeClr val="dk1"/>
                </a:solidFill>
                <a:latin typeface="Anton"/>
                <a:ea typeface="Anton"/>
                <a:cs typeface="Anton"/>
                <a:sym typeface="Anton"/>
              </a:defRPr>
            </a:lvl2pPr>
            <a:lvl3pPr lvl="2" rtl="0">
              <a:spcBef>
                <a:spcPts val="0"/>
              </a:spcBef>
              <a:spcAft>
                <a:spcPts val="0"/>
              </a:spcAft>
              <a:buNone/>
              <a:defRPr sz="1600">
                <a:solidFill>
                  <a:schemeClr val="dk1"/>
                </a:solidFill>
                <a:latin typeface="Anton"/>
                <a:ea typeface="Anton"/>
                <a:cs typeface="Anton"/>
                <a:sym typeface="Anton"/>
              </a:defRPr>
            </a:lvl3pPr>
            <a:lvl4pPr lvl="3" rtl="0">
              <a:spcBef>
                <a:spcPts val="0"/>
              </a:spcBef>
              <a:spcAft>
                <a:spcPts val="0"/>
              </a:spcAft>
              <a:buNone/>
              <a:defRPr sz="1600">
                <a:solidFill>
                  <a:schemeClr val="dk1"/>
                </a:solidFill>
                <a:latin typeface="Anton"/>
                <a:ea typeface="Anton"/>
                <a:cs typeface="Anton"/>
                <a:sym typeface="Anton"/>
              </a:defRPr>
            </a:lvl4pPr>
            <a:lvl5pPr lvl="4" rtl="0">
              <a:spcBef>
                <a:spcPts val="0"/>
              </a:spcBef>
              <a:spcAft>
                <a:spcPts val="0"/>
              </a:spcAft>
              <a:buNone/>
              <a:defRPr sz="1600">
                <a:solidFill>
                  <a:schemeClr val="dk1"/>
                </a:solidFill>
                <a:latin typeface="Anton"/>
                <a:ea typeface="Anton"/>
                <a:cs typeface="Anton"/>
                <a:sym typeface="Anton"/>
              </a:defRPr>
            </a:lvl5pPr>
            <a:lvl6pPr lvl="5" rtl="0">
              <a:spcBef>
                <a:spcPts val="0"/>
              </a:spcBef>
              <a:spcAft>
                <a:spcPts val="0"/>
              </a:spcAft>
              <a:buNone/>
              <a:defRPr sz="1600">
                <a:solidFill>
                  <a:schemeClr val="dk1"/>
                </a:solidFill>
                <a:latin typeface="Anton"/>
                <a:ea typeface="Anton"/>
                <a:cs typeface="Anton"/>
                <a:sym typeface="Anton"/>
              </a:defRPr>
            </a:lvl6pPr>
            <a:lvl7pPr lvl="6" rtl="0">
              <a:spcBef>
                <a:spcPts val="0"/>
              </a:spcBef>
              <a:spcAft>
                <a:spcPts val="0"/>
              </a:spcAft>
              <a:buNone/>
              <a:defRPr sz="1600">
                <a:solidFill>
                  <a:schemeClr val="dk1"/>
                </a:solidFill>
                <a:latin typeface="Anton"/>
                <a:ea typeface="Anton"/>
                <a:cs typeface="Anton"/>
                <a:sym typeface="Anton"/>
              </a:defRPr>
            </a:lvl7pPr>
            <a:lvl8pPr lvl="7" rtl="0">
              <a:spcBef>
                <a:spcPts val="0"/>
              </a:spcBef>
              <a:spcAft>
                <a:spcPts val="0"/>
              </a:spcAft>
              <a:buNone/>
              <a:defRPr sz="1600">
                <a:solidFill>
                  <a:schemeClr val="dk1"/>
                </a:solidFill>
                <a:latin typeface="Anton"/>
                <a:ea typeface="Anton"/>
                <a:cs typeface="Anton"/>
                <a:sym typeface="Anton"/>
              </a:defRPr>
            </a:lvl8pPr>
            <a:lvl9pPr lvl="8" rtl="0">
              <a:spcBef>
                <a:spcPts val="0"/>
              </a:spcBef>
              <a:spcAft>
                <a:spcPts val="0"/>
              </a:spcAft>
              <a:buNone/>
              <a:defRPr sz="1600">
                <a:solidFill>
                  <a:schemeClr val="dk1"/>
                </a:solidFill>
                <a:latin typeface="Anton"/>
                <a:ea typeface="Anton"/>
                <a:cs typeface="Anton"/>
                <a:sym typeface="Anton"/>
              </a:defRPr>
            </a:lvl9pPr>
          </a:lstStyle>
          <a:p>
            <a:r>
              <a:rPr lang="es-ES"/>
              <a:t>Haga clic para editar el estilo de subtítulo del patrón</a:t>
            </a:r>
            <a:endParaRPr/>
          </a:p>
        </p:txBody>
      </p:sp>
      <p:sp>
        <p:nvSpPr>
          <p:cNvPr id="720" name="Google Shape;720;p14"/>
          <p:cNvSpPr txBox="1"/>
          <p:nvPr/>
        </p:nvSpPr>
        <p:spPr>
          <a:xfrm>
            <a:off x="925400" y="4801633"/>
            <a:ext cx="4516400" cy="857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a:solidFill>
                  <a:schemeClr val="dk1"/>
                </a:solidFill>
                <a:latin typeface="Montserrat Medium"/>
                <a:ea typeface="Montserrat Medium"/>
                <a:cs typeface="Montserrat Medium"/>
                <a:sym typeface="Montserrat Medium"/>
              </a:rPr>
              <a:t>This presentation template was created by </a:t>
            </a:r>
            <a:r>
              <a:rPr lang="en" sz="1600" b="1">
                <a:solidFill>
                  <a:schemeClr val="dk1"/>
                </a:solidFill>
                <a:uFill>
                  <a:noFill/>
                </a:uFill>
                <a:latin typeface="Montserrat"/>
                <a:ea typeface="Montserrat"/>
                <a:cs typeface="Montserrat"/>
                <a:sym typeface="Montserrat"/>
                <a:hlinkClick r:id="rId2">
                  <a:extLst>
                    <a:ext uri="{A12FA001-AC4F-418D-AE19-62706E023703}">
                      <ahyp:hlinkClr xmlns="" xmlns:ahyp="http://schemas.microsoft.com/office/drawing/2018/hyperlinkcolor" val="tx"/>
                    </a:ext>
                  </a:extLst>
                </a:hlinkClick>
              </a:rPr>
              <a:t>Slidesgo</a:t>
            </a:r>
            <a:r>
              <a:rPr lang="en" sz="1600">
                <a:solidFill>
                  <a:schemeClr val="dk1"/>
                </a:solidFill>
                <a:latin typeface="Montserrat Medium"/>
                <a:ea typeface="Montserrat Medium"/>
                <a:cs typeface="Montserrat Medium"/>
                <a:sym typeface="Montserrat Medium"/>
              </a:rPr>
              <a:t>, including icons by </a:t>
            </a:r>
            <a:r>
              <a:rPr lang="en" sz="1600" b="1">
                <a:solidFill>
                  <a:schemeClr val="dk1"/>
                </a:solidFill>
                <a:uFill>
                  <a:noFill/>
                </a:uFill>
                <a:latin typeface="Montserrat"/>
                <a:ea typeface="Montserrat"/>
                <a:cs typeface="Montserrat"/>
                <a:sym typeface="Montserrat"/>
                <a:hlinkClick r:id="rId3">
                  <a:extLst>
                    <a:ext uri="{A12FA001-AC4F-418D-AE19-62706E023703}">
                      <ahyp:hlinkClr xmlns="" xmlns:ahyp="http://schemas.microsoft.com/office/drawing/2018/hyperlinkcolor" val="tx"/>
                    </a:ext>
                  </a:extLst>
                </a:hlinkClick>
              </a:rPr>
              <a:t>Flaticon</a:t>
            </a:r>
            <a:r>
              <a:rPr lang="en" sz="1600">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infographics &amp; images by </a:t>
            </a:r>
            <a:r>
              <a:rPr lang="en" sz="1600" b="1">
                <a:solidFill>
                  <a:schemeClr val="dk1"/>
                </a:solidFill>
                <a:uFill>
                  <a:noFill/>
                </a:uFill>
                <a:latin typeface="Montserrat"/>
                <a:ea typeface="Montserrat"/>
                <a:cs typeface="Montserrat"/>
                <a:sym typeface="Montserrat"/>
                <a:hlinkClick r:id="rId4">
                  <a:extLst>
                    <a:ext uri="{A12FA001-AC4F-418D-AE19-62706E023703}">
                      <ahyp:hlinkClr xmlns="" xmlns:ahyp="http://schemas.microsoft.com/office/drawing/2018/hyperlinkcolor" val="tx"/>
                    </a:ext>
                  </a:extLst>
                </a:hlinkClick>
              </a:rPr>
              <a:t>Freepik</a:t>
            </a:r>
            <a:r>
              <a:rPr lang="en" sz="1600">
                <a:solidFill>
                  <a:schemeClr val="dk1"/>
                </a:solidFill>
                <a:latin typeface="Montserrat Medium"/>
                <a:ea typeface="Montserrat Medium"/>
                <a:cs typeface="Montserrat Medium"/>
                <a:sym typeface="Montserrat Medium"/>
              </a:rPr>
              <a:t>.</a:t>
            </a:r>
            <a:endParaRPr sz="1600">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92189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and Title">
  <p:cSld name="Big number and Title">
    <p:spTree>
      <p:nvGrpSpPr>
        <p:cNvPr id="1" name="Shape 721"/>
        <p:cNvGrpSpPr/>
        <p:nvPr/>
      </p:nvGrpSpPr>
      <p:grpSpPr>
        <a:xfrm>
          <a:off x="0" y="0"/>
          <a:ext cx="0" cy="0"/>
          <a:chOff x="0" y="0"/>
          <a:chExt cx="0" cy="0"/>
        </a:xfrm>
      </p:grpSpPr>
      <p:sp>
        <p:nvSpPr>
          <p:cNvPr id="722" name="Google Shape;722;p15"/>
          <p:cNvSpPr/>
          <p:nvPr/>
        </p:nvSpPr>
        <p:spPr>
          <a:xfrm rot="10800000">
            <a:off x="5441733" y="-494633"/>
            <a:ext cx="2172000" cy="2172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15"/>
          <p:cNvSpPr/>
          <p:nvPr/>
        </p:nvSpPr>
        <p:spPr>
          <a:xfrm>
            <a:off x="0" y="0"/>
            <a:ext cx="6096000" cy="6858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4" name="Google Shape;724;p15"/>
          <p:cNvGrpSpPr/>
          <p:nvPr/>
        </p:nvGrpSpPr>
        <p:grpSpPr>
          <a:xfrm>
            <a:off x="9717454" y="-1213784"/>
            <a:ext cx="2238173" cy="2236263"/>
            <a:chOff x="6280516" y="-2340409"/>
            <a:chExt cx="3823759" cy="3820494"/>
          </a:xfrm>
        </p:grpSpPr>
        <p:sp>
          <p:nvSpPr>
            <p:cNvPr id="725" name="Google Shape;725;p1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5" name="Google Shape;755;p15"/>
          <p:cNvSpPr/>
          <p:nvPr/>
        </p:nvSpPr>
        <p:spPr>
          <a:xfrm>
            <a:off x="8554165" y="4549116"/>
            <a:ext cx="2078000" cy="20780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5"/>
          <p:cNvSpPr/>
          <p:nvPr/>
        </p:nvSpPr>
        <p:spPr>
          <a:xfrm rot="10800000" flipH="1">
            <a:off x="8114707" y="1677359"/>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5"/>
          <p:cNvSpPr/>
          <p:nvPr/>
        </p:nvSpPr>
        <p:spPr>
          <a:xfrm rot="1536317">
            <a:off x="7616075" y="5403030"/>
            <a:ext cx="138835" cy="2315055"/>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5"/>
          <p:cNvSpPr/>
          <p:nvPr/>
        </p:nvSpPr>
        <p:spPr>
          <a:xfrm rot="1536317">
            <a:off x="7915940" y="5408812"/>
            <a:ext cx="138835" cy="233634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5"/>
          <p:cNvSpPr/>
          <p:nvPr/>
        </p:nvSpPr>
        <p:spPr>
          <a:xfrm rot="1536317">
            <a:off x="8213343" y="5419117"/>
            <a:ext cx="138835" cy="23570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5"/>
          <p:cNvSpPr/>
          <p:nvPr/>
        </p:nvSpPr>
        <p:spPr>
          <a:xfrm rot="1536317">
            <a:off x="8514701" y="5425595"/>
            <a:ext cx="138835" cy="23712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5"/>
          <p:cNvSpPr txBox="1">
            <a:spLocks noGrp="1"/>
          </p:cNvSpPr>
          <p:nvPr>
            <p:ph type="title"/>
          </p:nvPr>
        </p:nvSpPr>
        <p:spPr>
          <a:xfrm>
            <a:off x="7069933" y="2760600"/>
            <a:ext cx="4166800" cy="11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762" name="Google Shape;762;p15"/>
          <p:cNvGrpSpPr/>
          <p:nvPr/>
        </p:nvGrpSpPr>
        <p:grpSpPr>
          <a:xfrm>
            <a:off x="949748" y="1080383"/>
            <a:ext cx="4196493" cy="4494264"/>
            <a:chOff x="712311" y="810287"/>
            <a:chExt cx="3147370" cy="3370698"/>
          </a:xfrm>
        </p:grpSpPr>
        <p:sp>
          <p:nvSpPr>
            <p:cNvPr id="763" name="Google Shape;763;p15"/>
            <p:cNvSpPr/>
            <p:nvPr/>
          </p:nvSpPr>
          <p:spPr>
            <a:xfrm>
              <a:off x="905847" y="1227150"/>
              <a:ext cx="2953835" cy="2953835"/>
            </a:xfrm>
            <a:prstGeom prst="roundRect">
              <a:avLst>
                <a:gd name="adj" fmla="val 8550"/>
              </a:avLst>
            </a:prstGeom>
            <a:solidFill>
              <a:schemeClr val="l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712311" y="1029757"/>
              <a:ext cx="2953800" cy="2953800"/>
            </a:xfrm>
            <a:prstGeom prst="roundRect">
              <a:avLst>
                <a:gd name="adj" fmla="val 8550"/>
              </a:avLst>
            </a:prstGeom>
            <a:solidFill>
              <a:schemeClr val="accent4"/>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2826949" y="1194658"/>
              <a:ext cx="420667" cy="420667"/>
            </a:xfrm>
            <a:prstGeom prst="ellipse">
              <a:avLst/>
            </a:prstGeom>
            <a:solidFill>
              <a:schemeClr val="accent1"/>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rot="5400000">
              <a:off x="2713393" y="1026273"/>
              <a:ext cx="648011" cy="216039"/>
            </a:xfrm>
            <a:prstGeom prst="flowChartTerminator">
              <a:avLst/>
            </a:prstGeom>
            <a:solidFill>
              <a:schemeClr val="accen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1168496" y="1194658"/>
              <a:ext cx="420667" cy="420667"/>
            </a:xfrm>
            <a:prstGeom prst="ellipse">
              <a:avLst/>
            </a:prstGeom>
            <a:solidFill>
              <a:schemeClr val="accent1"/>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rot="5400000">
              <a:off x="1054940" y="1026273"/>
              <a:ext cx="648011" cy="216039"/>
            </a:xfrm>
            <a:prstGeom prst="flowChartTerminator">
              <a:avLst/>
            </a:prstGeom>
            <a:solidFill>
              <a:schemeClr val="accent2"/>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9" name="Google Shape;769;p15"/>
          <p:cNvSpPr txBox="1">
            <a:spLocks noGrp="1"/>
          </p:cNvSpPr>
          <p:nvPr>
            <p:ph type="title" idx="2" hasCustomPrompt="1"/>
          </p:nvPr>
        </p:nvSpPr>
        <p:spPr>
          <a:xfrm>
            <a:off x="1318572" y="2215479"/>
            <a:ext cx="3200800" cy="2243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70" name="Google Shape;770;p15"/>
          <p:cNvSpPr txBox="1">
            <a:spLocks noGrp="1"/>
          </p:cNvSpPr>
          <p:nvPr>
            <p:ph type="subTitle" idx="1"/>
          </p:nvPr>
        </p:nvSpPr>
        <p:spPr>
          <a:xfrm>
            <a:off x="1318572" y="4405387"/>
            <a:ext cx="3200800" cy="624400"/>
          </a:xfrm>
          <a:prstGeom prst="rect">
            <a:avLst/>
          </a:prstGeom>
        </p:spPr>
        <p:txBody>
          <a:bodyPr spcFirstLastPara="1" wrap="square" lIns="0" tIns="0" rIns="0" bIns="0" anchor="t" anchorCtr="0">
            <a:noAutofit/>
          </a:bodyPr>
          <a:lstStyle>
            <a:lvl1pPr lvl="0" algn="ctr" rtl="0">
              <a:spcBef>
                <a:spcPts val="0"/>
              </a:spcBef>
              <a:spcAft>
                <a:spcPts val="0"/>
              </a:spcAft>
              <a:buNone/>
              <a:defRPr sz="2667"/>
            </a:lvl1pPr>
            <a:lvl2pPr lvl="1" algn="ctr" rtl="0">
              <a:spcBef>
                <a:spcPts val="2133"/>
              </a:spcBef>
              <a:spcAft>
                <a:spcPts val="0"/>
              </a:spcAft>
              <a:buNone/>
              <a:defRPr/>
            </a:lvl2pPr>
            <a:lvl3pPr lvl="2" algn="ctr" rtl="0">
              <a:spcBef>
                <a:spcPts val="2133"/>
              </a:spcBef>
              <a:spcAft>
                <a:spcPts val="0"/>
              </a:spcAft>
              <a:buNone/>
              <a:defRPr/>
            </a:lvl3pPr>
            <a:lvl4pPr lvl="3" algn="ctr" rtl="0">
              <a:spcBef>
                <a:spcPts val="2133"/>
              </a:spcBef>
              <a:spcAft>
                <a:spcPts val="0"/>
              </a:spcAft>
              <a:buNone/>
              <a:defRPr/>
            </a:lvl4pPr>
            <a:lvl5pPr lvl="4" algn="ctr" rtl="0">
              <a:spcBef>
                <a:spcPts val="2133"/>
              </a:spcBef>
              <a:spcAft>
                <a:spcPts val="0"/>
              </a:spcAft>
              <a:buNone/>
              <a:defRPr/>
            </a:lvl5pPr>
            <a:lvl6pPr lvl="5" algn="ctr" rtl="0">
              <a:spcBef>
                <a:spcPts val="2133"/>
              </a:spcBef>
              <a:spcAft>
                <a:spcPts val="0"/>
              </a:spcAft>
              <a:buNone/>
              <a:defRPr/>
            </a:lvl6pPr>
            <a:lvl7pPr lvl="6" algn="ctr" rtl="0">
              <a:spcBef>
                <a:spcPts val="2133"/>
              </a:spcBef>
              <a:spcAft>
                <a:spcPts val="0"/>
              </a:spcAft>
              <a:buNone/>
              <a:defRPr/>
            </a:lvl7pPr>
            <a:lvl8pPr lvl="7" algn="ctr" rtl="0">
              <a:spcBef>
                <a:spcPts val="2133"/>
              </a:spcBef>
              <a:spcAft>
                <a:spcPts val="0"/>
              </a:spcAft>
              <a:buNone/>
              <a:defRPr/>
            </a:lvl8pPr>
            <a:lvl9pPr lvl="8" algn="ctr" rtl="0">
              <a:spcBef>
                <a:spcPts val="2133"/>
              </a:spcBef>
              <a:spcAft>
                <a:spcPts val="2133"/>
              </a:spcAft>
              <a:buNone/>
              <a:defRPr/>
            </a:lvl9pPr>
          </a:lstStyle>
          <a:p>
            <a:r>
              <a:rPr lang="es-ES"/>
              <a:t>Haga clic para editar el estilo de subtítulo del patrón</a:t>
            </a:r>
            <a:endParaRPr/>
          </a:p>
        </p:txBody>
      </p:sp>
    </p:spTree>
    <p:extLst>
      <p:ext uri="{BB962C8B-B14F-4D97-AF65-F5344CB8AC3E}">
        <p14:creationId xmlns:p14="http://schemas.microsoft.com/office/powerpoint/2010/main" val="3412325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meone famous">
  <p:cSld name="Someone famous">
    <p:spTree>
      <p:nvGrpSpPr>
        <p:cNvPr id="1" name="Shape 771"/>
        <p:cNvGrpSpPr/>
        <p:nvPr/>
      </p:nvGrpSpPr>
      <p:grpSpPr>
        <a:xfrm>
          <a:off x="0" y="0"/>
          <a:ext cx="0" cy="0"/>
          <a:chOff x="0" y="0"/>
          <a:chExt cx="0" cy="0"/>
        </a:xfrm>
      </p:grpSpPr>
      <p:sp>
        <p:nvSpPr>
          <p:cNvPr id="772" name="Google Shape;772;p16"/>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6"/>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6"/>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6"/>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6"/>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6"/>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6"/>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6"/>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6"/>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6"/>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782" name="Google Shape;782;p16"/>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6"/>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6"/>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6"/>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6"/>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6"/>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8" name="Google Shape;788;p16"/>
          <p:cNvGrpSpPr/>
          <p:nvPr/>
        </p:nvGrpSpPr>
        <p:grpSpPr>
          <a:xfrm>
            <a:off x="1324655" y="1354566"/>
            <a:ext cx="867693" cy="561492"/>
            <a:chOff x="485425" y="1920075"/>
            <a:chExt cx="2184525" cy="1413625"/>
          </a:xfrm>
        </p:grpSpPr>
        <p:sp>
          <p:nvSpPr>
            <p:cNvPr id="789" name="Google Shape;789;p16"/>
            <p:cNvSpPr/>
            <p:nvPr/>
          </p:nvSpPr>
          <p:spPr>
            <a:xfrm>
              <a:off x="485425" y="1968375"/>
              <a:ext cx="962025" cy="1365325"/>
            </a:xfrm>
            <a:custGeom>
              <a:avLst/>
              <a:gdLst/>
              <a:ahLst/>
              <a:cxnLst/>
              <a:rect l="l" t="t" r="r" b="b"/>
              <a:pathLst>
                <a:path w="38481" h="54613" extrusionOk="0">
                  <a:moveTo>
                    <a:pt x="10502" y="0"/>
                  </a:moveTo>
                  <a:lnTo>
                    <a:pt x="0" y="24954"/>
                  </a:lnTo>
                  <a:lnTo>
                    <a:pt x="0" y="54612"/>
                  </a:lnTo>
                  <a:lnTo>
                    <a:pt x="38481" y="54612"/>
                  </a:lnTo>
                  <a:lnTo>
                    <a:pt x="38481" y="24114"/>
                  </a:lnTo>
                  <a:lnTo>
                    <a:pt x="25458" y="24114"/>
                  </a:lnTo>
                  <a:lnTo>
                    <a:pt x="32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6"/>
            <p:cNvSpPr/>
            <p:nvPr/>
          </p:nvSpPr>
          <p:spPr>
            <a:xfrm>
              <a:off x="1710000" y="1920075"/>
              <a:ext cx="959950" cy="1371600"/>
            </a:xfrm>
            <a:custGeom>
              <a:avLst/>
              <a:gdLst/>
              <a:ahLst/>
              <a:cxnLst/>
              <a:rect l="l" t="t" r="r" b="b"/>
              <a:pathLst>
                <a:path w="38398" h="54864" extrusionOk="0">
                  <a:moveTo>
                    <a:pt x="0" y="0"/>
                  </a:moveTo>
                  <a:lnTo>
                    <a:pt x="0" y="30499"/>
                  </a:lnTo>
                  <a:lnTo>
                    <a:pt x="13023" y="30499"/>
                  </a:lnTo>
                  <a:lnTo>
                    <a:pt x="6302"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 name="Google Shape;791;p16"/>
          <p:cNvGrpSpPr/>
          <p:nvPr/>
        </p:nvGrpSpPr>
        <p:grpSpPr>
          <a:xfrm>
            <a:off x="9552041" y="4607005"/>
            <a:ext cx="891620" cy="561441"/>
            <a:chOff x="5138550" y="2113925"/>
            <a:chExt cx="2178225" cy="1371600"/>
          </a:xfrm>
        </p:grpSpPr>
        <p:sp>
          <p:nvSpPr>
            <p:cNvPr id="792" name="Google Shape;792;p16"/>
            <p:cNvSpPr/>
            <p:nvPr/>
          </p:nvSpPr>
          <p:spPr>
            <a:xfrm>
              <a:off x="5138550" y="2113925"/>
              <a:ext cx="959950" cy="1371600"/>
            </a:xfrm>
            <a:custGeom>
              <a:avLst/>
              <a:gdLst/>
              <a:ahLst/>
              <a:cxnLst/>
              <a:rect l="l" t="t" r="r" b="b"/>
              <a:pathLst>
                <a:path w="38398" h="54864" extrusionOk="0">
                  <a:moveTo>
                    <a:pt x="0" y="0"/>
                  </a:moveTo>
                  <a:lnTo>
                    <a:pt x="0" y="30499"/>
                  </a:lnTo>
                  <a:lnTo>
                    <a:pt x="13023" y="30499"/>
                  </a:lnTo>
                  <a:lnTo>
                    <a:pt x="6218"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6"/>
            <p:cNvSpPr/>
            <p:nvPr/>
          </p:nvSpPr>
          <p:spPr>
            <a:xfrm>
              <a:off x="6356825" y="2113925"/>
              <a:ext cx="959950" cy="1371600"/>
            </a:xfrm>
            <a:custGeom>
              <a:avLst/>
              <a:gdLst/>
              <a:ahLst/>
              <a:cxnLst/>
              <a:rect l="l" t="t" r="r" b="b"/>
              <a:pathLst>
                <a:path w="38398" h="54864" extrusionOk="0">
                  <a:moveTo>
                    <a:pt x="1" y="0"/>
                  </a:moveTo>
                  <a:lnTo>
                    <a:pt x="1" y="30499"/>
                  </a:lnTo>
                  <a:lnTo>
                    <a:pt x="13024" y="30499"/>
                  </a:lnTo>
                  <a:lnTo>
                    <a:pt x="6302" y="54864"/>
                  </a:lnTo>
                  <a:lnTo>
                    <a:pt x="27895" y="54864"/>
                  </a:lnTo>
                  <a:lnTo>
                    <a:pt x="38397" y="29658"/>
                  </a:lnTo>
                  <a:lnTo>
                    <a:pt x="3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16"/>
          <p:cNvSpPr txBox="1">
            <a:spLocks noGrp="1"/>
          </p:cNvSpPr>
          <p:nvPr>
            <p:ph type="title"/>
          </p:nvPr>
        </p:nvSpPr>
        <p:spPr>
          <a:xfrm>
            <a:off x="2912800" y="4447267"/>
            <a:ext cx="6366400" cy="365600"/>
          </a:xfrm>
          <a:prstGeom prst="rect">
            <a:avLst/>
          </a:prstGeom>
        </p:spPr>
        <p:txBody>
          <a:bodyPr spcFirstLastPara="1" wrap="square" lIns="0" tIns="0" rIns="0" bIns="0" anchor="t" anchorCtr="0">
            <a:noAutofit/>
          </a:bodyPr>
          <a:lstStyle>
            <a:lvl1pPr lvl="0" algn="ctr" rtl="0">
              <a:spcBef>
                <a:spcPts val="0"/>
              </a:spcBef>
              <a:spcAft>
                <a:spcPts val="0"/>
              </a:spcAft>
              <a:buNone/>
              <a:defRPr sz="2400"/>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r>
              <a:rPr lang="es-ES"/>
              <a:t>Haga clic para modificar el estilo de título del patrón</a:t>
            </a:r>
            <a:endParaRPr/>
          </a:p>
        </p:txBody>
      </p:sp>
      <p:sp>
        <p:nvSpPr>
          <p:cNvPr id="795" name="Google Shape;795;p16"/>
          <p:cNvSpPr txBox="1">
            <a:spLocks noGrp="1"/>
          </p:cNvSpPr>
          <p:nvPr>
            <p:ph type="subTitle" idx="1"/>
          </p:nvPr>
        </p:nvSpPr>
        <p:spPr>
          <a:xfrm>
            <a:off x="2912800" y="2074067"/>
            <a:ext cx="6366400" cy="2062400"/>
          </a:xfrm>
          <a:prstGeom prst="rect">
            <a:avLst/>
          </a:prstGeom>
        </p:spPr>
        <p:txBody>
          <a:bodyPr spcFirstLastPara="1" wrap="square" lIns="0" tIns="0" rIns="0" bIns="0" anchor="t" anchorCtr="0">
            <a:noAutofit/>
          </a:bodyPr>
          <a:lstStyle>
            <a:lvl1pPr lvl="0" algn="ctr" rtl="0">
              <a:spcBef>
                <a:spcPts val="0"/>
              </a:spcBef>
              <a:spcAft>
                <a:spcPts val="0"/>
              </a:spcAft>
              <a:buNone/>
              <a:defRPr sz="3200">
                <a:latin typeface="Montserrat Medium"/>
                <a:ea typeface="Montserrat Medium"/>
                <a:cs typeface="Montserrat Medium"/>
                <a:sym typeface="Montserrat Medium"/>
              </a:defRPr>
            </a:lvl1pPr>
            <a:lvl2pPr lvl="1" algn="ctr" rtl="0">
              <a:spcBef>
                <a:spcPts val="2133"/>
              </a:spcBef>
              <a:spcAft>
                <a:spcPts val="0"/>
              </a:spcAft>
              <a:buNone/>
              <a:defRPr sz="3200">
                <a:latin typeface="Montserrat Medium"/>
                <a:ea typeface="Montserrat Medium"/>
                <a:cs typeface="Montserrat Medium"/>
                <a:sym typeface="Montserrat Medium"/>
              </a:defRPr>
            </a:lvl2pPr>
            <a:lvl3pPr lvl="2" algn="ctr" rtl="0">
              <a:spcBef>
                <a:spcPts val="2133"/>
              </a:spcBef>
              <a:spcAft>
                <a:spcPts val="0"/>
              </a:spcAft>
              <a:buNone/>
              <a:defRPr sz="3200">
                <a:latin typeface="Montserrat Medium"/>
                <a:ea typeface="Montserrat Medium"/>
                <a:cs typeface="Montserrat Medium"/>
                <a:sym typeface="Montserrat Medium"/>
              </a:defRPr>
            </a:lvl3pPr>
            <a:lvl4pPr lvl="3" algn="ctr" rtl="0">
              <a:spcBef>
                <a:spcPts val="2133"/>
              </a:spcBef>
              <a:spcAft>
                <a:spcPts val="0"/>
              </a:spcAft>
              <a:buNone/>
              <a:defRPr sz="3200">
                <a:latin typeface="Montserrat Medium"/>
                <a:ea typeface="Montserrat Medium"/>
                <a:cs typeface="Montserrat Medium"/>
                <a:sym typeface="Montserrat Medium"/>
              </a:defRPr>
            </a:lvl4pPr>
            <a:lvl5pPr lvl="4" algn="ctr" rtl="0">
              <a:spcBef>
                <a:spcPts val="2133"/>
              </a:spcBef>
              <a:spcAft>
                <a:spcPts val="0"/>
              </a:spcAft>
              <a:buNone/>
              <a:defRPr sz="3200">
                <a:latin typeface="Montserrat Medium"/>
                <a:ea typeface="Montserrat Medium"/>
                <a:cs typeface="Montserrat Medium"/>
                <a:sym typeface="Montserrat Medium"/>
              </a:defRPr>
            </a:lvl5pPr>
            <a:lvl6pPr lvl="5" algn="ctr" rtl="0">
              <a:spcBef>
                <a:spcPts val="2133"/>
              </a:spcBef>
              <a:spcAft>
                <a:spcPts val="0"/>
              </a:spcAft>
              <a:buNone/>
              <a:defRPr sz="3200">
                <a:latin typeface="Montserrat Medium"/>
                <a:ea typeface="Montserrat Medium"/>
                <a:cs typeface="Montserrat Medium"/>
                <a:sym typeface="Montserrat Medium"/>
              </a:defRPr>
            </a:lvl6pPr>
            <a:lvl7pPr lvl="6" algn="ctr" rtl="0">
              <a:spcBef>
                <a:spcPts val="2133"/>
              </a:spcBef>
              <a:spcAft>
                <a:spcPts val="0"/>
              </a:spcAft>
              <a:buNone/>
              <a:defRPr sz="3200">
                <a:latin typeface="Montserrat Medium"/>
                <a:ea typeface="Montserrat Medium"/>
                <a:cs typeface="Montserrat Medium"/>
                <a:sym typeface="Montserrat Medium"/>
              </a:defRPr>
            </a:lvl7pPr>
            <a:lvl8pPr lvl="7" algn="ctr" rtl="0">
              <a:spcBef>
                <a:spcPts val="2133"/>
              </a:spcBef>
              <a:spcAft>
                <a:spcPts val="0"/>
              </a:spcAft>
              <a:buNone/>
              <a:defRPr sz="3200">
                <a:latin typeface="Montserrat Medium"/>
                <a:ea typeface="Montserrat Medium"/>
                <a:cs typeface="Montserrat Medium"/>
                <a:sym typeface="Montserrat Medium"/>
              </a:defRPr>
            </a:lvl8pPr>
            <a:lvl9pPr lvl="8" algn="ctr" rtl="0">
              <a:spcBef>
                <a:spcPts val="2133"/>
              </a:spcBef>
              <a:spcAft>
                <a:spcPts val="2133"/>
              </a:spcAft>
              <a:buNone/>
              <a:defRPr sz="3200">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408890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grpSp>
        <p:nvGrpSpPr>
          <p:cNvPr id="797" name="Google Shape;797;p17"/>
          <p:cNvGrpSpPr/>
          <p:nvPr/>
        </p:nvGrpSpPr>
        <p:grpSpPr>
          <a:xfrm>
            <a:off x="-956943" y="-788838"/>
            <a:ext cx="13984739" cy="8738004"/>
            <a:chOff x="-717707" y="-591629"/>
            <a:chExt cx="10488554" cy="6553503"/>
          </a:xfrm>
        </p:grpSpPr>
        <p:sp>
          <p:nvSpPr>
            <p:cNvPr id="798" name="Google Shape;798;p17"/>
            <p:cNvSpPr/>
            <p:nvPr/>
          </p:nvSpPr>
          <p:spPr>
            <a:xfrm rot="1540889">
              <a:off x="-332215" y="-600881"/>
              <a:ext cx="382816" cy="186590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7"/>
            <p:cNvSpPr/>
            <p:nvPr/>
          </p:nvSpPr>
          <p:spPr>
            <a:xfrm rot="1540889">
              <a:off x="140812" y="-595454"/>
              <a:ext cx="382816" cy="341970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7"/>
            <p:cNvSpPr/>
            <p:nvPr/>
          </p:nvSpPr>
          <p:spPr>
            <a:xfrm rot="1540889">
              <a:off x="590096" y="-676630"/>
              <a:ext cx="382816" cy="524696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7"/>
            <p:cNvSpPr/>
            <p:nvPr/>
          </p:nvSpPr>
          <p:spPr>
            <a:xfrm rot="1540889">
              <a:off x="1163871" y="-675546"/>
              <a:ext cx="382816" cy="639084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7"/>
            <p:cNvSpPr/>
            <p:nvPr/>
          </p:nvSpPr>
          <p:spPr>
            <a:xfrm rot="1540889">
              <a:off x="1991418" y="-659621"/>
              <a:ext cx="382816" cy="645069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7"/>
            <p:cNvSpPr/>
            <p:nvPr/>
          </p:nvSpPr>
          <p:spPr>
            <a:xfrm rot="1540889">
              <a:off x="2813466" y="-630753"/>
              <a:ext cx="382816" cy="65061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7"/>
            <p:cNvSpPr/>
            <p:nvPr/>
          </p:nvSpPr>
          <p:spPr>
            <a:xfrm rot="1540889">
              <a:off x="3644917" y="-612974"/>
              <a:ext cx="382816" cy="6546899"/>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7"/>
            <p:cNvSpPr/>
            <p:nvPr/>
          </p:nvSpPr>
          <p:spPr>
            <a:xfrm rot="1540889">
              <a:off x="4480066" y="-608508"/>
              <a:ext cx="382816" cy="65972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7"/>
            <p:cNvSpPr/>
            <p:nvPr/>
          </p:nvSpPr>
          <p:spPr>
            <a:xfrm rot="1540889">
              <a:off x="5320642" y="-617213"/>
              <a:ext cx="382816" cy="665182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7"/>
            <p:cNvSpPr/>
            <p:nvPr/>
          </p:nvSpPr>
          <p:spPr>
            <a:xfrm rot="1540889">
              <a:off x="6161518" y="-621738"/>
              <a:ext cx="382816" cy="669677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808" name="Google Shape;808;p17"/>
            <p:cNvSpPr/>
            <p:nvPr/>
          </p:nvSpPr>
          <p:spPr>
            <a:xfrm rot="1540889">
              <a:off x="7021042" y="-654927"/>
              <a:ext cx="382816" cy="67220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7"/>
            <p:cNvSpPr/>
            <p:nvPr/>
          </p:nvSpPr>
          <p:spPr>
            <a:xfrm rot="1540889">
              <a:off x="7802519" y="-391382"/>
              <a:ext cx="382816" cy="647766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7"/>
            <p:cNvSpPr/>
            <p:nvPr/>
          </p:nvSpPr>
          <p:spPr>
            <a:xfrm rot="1540889">
              <a:off x="8277793" y="1157463"/>
              <a:ext cx="382816" cy="493512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7"/>
            <p:cNvSpPr/>
            <p:nvPr/>
          </p:nvSpPr>
          <p:spPr>
            <a:xfrm rot="1540889">
              <a:off x="8725189" y="2888786"/>
              <a:ext cx="382816" cy="314557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2" name="Google Shape;812;p17"/>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17"/>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10666"/>
            </a:lvl1pPr>
            <a:lvl2pPr lvl="1" algn="r" rtl="0">
              <a:lnSpc>
                <a:spcPct val="100000"/>
              </a:lnSpc>
              <a:spcBef>
                <a:spcPts val="0"/>
              </a:spcBef>
              <a:spcAft>
                <a:spcPts val="0"/>
              </a:spcAft>
              <a:buNone/>
              <a:defRPr sz="10666"/>
            </a:lvl2pPr>
            <a:lvl3pPr lvl="2" algn="r" rtl="0">
              <a:lnSpc>
                <a:spcPct val="100000"/>
              </a:lnSpc>
              <a:spcBef>
                <a:spcPts val="0"/>
              </a:spcBef>
              <a:spcAft>
                <a:spcPts val="0"/>
              </a:spcAft>
              <a:buNone/>
              <a:defRPr sz="10666"/>
            </a:lvl3pPr>
            <a:lvl4pPr lvl="3" algn="r" rtl="0">
              <a:lnSpc>
                <a:spcPct val="100000"/>
              </a:lnSpc>
              <a:spcBef>
                <a:spcPts val="0"/>
              </a:spcBef>
              <a:spcAft>
                <a:spcPts val="0"/>
              </a:spcAft>
              <a:buNone/>
              <a:defRPr sz="10666"/>
            </a:lvl4pPr>
            <a:lvl5pPr lvl="4" algn="r" rtl="0">
              <a:lnSpc>
                <a:spcPct val="100000"/>
              </a:lnSpc>
              <a:spcBef>
                <a:spcPts val="0"/>
              </a:spcBef>
              <a:spcAft>
                <a:spcPts val="0"/>
              </a:spcAft>
              <a:buNone/>
              <a:defRPr sz="10666"/>
            </a:lvl5pPr>
            <a:lvl6pPr lvl="5" algn="r" rtl="0">
              <a:lnSpc>
                <a:spcPct val="100000"/>
              </a:lnSpc>
              <a:spcBef>
                <a:spcPts val="0"/>
              </a:spcBef>
              <a:spcAft>
                <a:spcPts val="0"/>
              </a:spcAft>
              <a:buNone/>
              <a:defRPr sz="10666"/>
            </a:lvl6pPr>
            <a:lvl7pPr lvl="6" algn="r" rtl="0">
              <a:lnSpc>
                <a:spcPct val="100000"/>
              </a:lnSpc>
              <a:spcBef>
                <a:spcPts val="0"/>
              </a:spcBef>
              <a:spcAft>
                <a:spcPts val="0"/>
              </a:spcAft>
              <a:buNone/>
              <a:defRPr sz="10666"/>
            </a:lvl7pPr>
            <a:lvl8pPr lvl="7" algn="r" rtl="0">
              <a:lnSpc>
                <a:spcPct val="100000"/>
              </a:lnSpc>
              <a:spcBef>
                <a:spcPts val="0"/>
              </a:spcBef>
              <a:spcAft>
                <a:spcPts val="0"/>
              </a:spcAft>
              <a:buNone/>
              <a:defRPr sz="10666"/>
            </a:lvl8pPr>
            <a:lvl9pPr lvl="8" algn="r" rtl="0">
              <a:lnSpc>
                <a:spcPct val="100000"/>
              </a:lnSpc>
              <a:spcBef>
                <a:spcPts val="0"/>
              </a:spcBef>
              <a:spcAft>
                <a:spcPts val="0"/>
              </a:spcAft>
              <a:buNone/>
              <a:defRPr sz="10666"/>
            </a:lvl9pPr>
          </a:lstStyle>
          <a:p>
            <a:r>
              <a:rPr lang="es-ES"/>
              <a:t>Haga clic para modificar el estilo de título del patrón</a:t>
            </a:r>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60363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big numbers">
  <p:cSld name="Three big numbers">
    <p:spTree>
      <p:nvGrpSpPr>
        <p:cNvPr id="1" name="Shape 816"/>
        <p:cNvGrpSpPr/>
        <p:nvPr/>
      </p:nvGrpSpPr>
      <p:grpSpPr>
        <a:xfrm>
          <a:off x="0" y="0"/>
          <a:ext cx="0" cy="0"/>
          <a:chOff x="0" y="0"/>
          <a:chExt cx="0" cy="0"/>
        </a:xfrm>
      </p:grpSpPr>
      <p:sp>
        <p:nvSpPr>
          <p:cNvPr id="817" name="Google Shape;817;p18"/>
          <p:cNvSpPr txBox="1">
            <a:spLocks noGrp="1"/>
          </p:cNvSpPr>
          <p:nvPr>
            <p:ph type="title" hasCustomPrompt="1"/>
          </p:nvPr>
        </p:nvSpPr>
        <p:spPr>
          <a:xfrm>
            <a:off x="1582800" y="4424200"/>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18" name="Google Shape;818;p18"/>
          <p:cNvSpPr txBox="1">
            <a:spLocks noGrp="1"/>
          </p:cNvSpPr>
          <p:nvPr>
            <p:ph type="subTitle" idx="1"/>
          </p:nvPr>
        </p:nvSpPr>
        <p:spPr>
          <a:xfrm>
            <a:off x="1582800" y="5389813"/>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19" name="Google Shape;819;p18"/>
          <p:cNvSpPr txBox="1">
            <a:spLocks noGrp="1"/>
          </p:cNvSpPr>
          <p:nvPr>
            <p:ph type="title" idx="2" hasCustomPrompt="1"/>
          </p:nvPr>
        </p:nvSpPr>
        <p:spPr>
          <a:xfrm>
            <a:off x="1582800" y="2717000"/>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20" name="Google Shape;820;p18"/>
          <p:cNvSpPr txBox="1">
            <a:spLocks noGrp="1"/>
          </p:cNvSpPr>
          <p:nvPr>
            <p:ph type="subTitle" idx="3"/>
          </p:nvPr>
        </p:nvSpPr>
        <p:spPr>
          <a:xfrm>
            <a:off x="1582800" y="3682613"/>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21" name="Google Shape;821;p18"/>
          <p:cNvSpPr txBox="1">
            <a:spLocks noGrp="1"/>
          </p:cNvSpPr>
          <p:nvPr>
            <p:ph type="title" idx="4" hasCustomPrompt="1"/>
          </p:nvPr>
        </p:nvSpPr>
        <p:spPr>
          <a:xfrm>
            <a:off x="1582800" y="1003907"/>
            <a:ext cx="9026400" cy="7624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22" name="Google Shape;822;p18"/>
          <p:cNvSpPr txBox="1">
            <a:spLocks noGrp="1"/>
          </p:cNvSpPr>
          <p:nvPr>
            <p:ph type="subTitle" idx="5"/>
          </p:nvPr>
        </p:nvSpPr>
        <p:spPr>
          <a:xfrm>
            <a:off x="1582800" y="1969640"/>
            <a:ext cx="9026400" cy="434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823" name="Google Shape;823;p18"/>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4" name="Google Shape;824;p18"/>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5" name="Google Shape;825;p18"/>
          <p:cNvGrpSpPr/>
          <p:nvPr/>
        </p:nvGrpSpPr>
        <p:grpSpPr>
          <a:xfrm rot="1800154">
            <a:off x="2467796" y="6324614"/>
            <a:ext cx="1209233" cy="1208201"/>
            <a:chOff x="6280516" y="-2340409"/>
            <a:chExt cx="3823759" cy="3820494"/>
          </a:xfrm>
        </p:grpSpPr>
        <p:sp>
          <p:nvSpPr>
            <p:cNvPr id="826" name="Google Shape;826;p1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6" name="Google Shape;856;p18"/>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8"/>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8" name="Google Shape;858;p18"/>
          <p:cNvGrpSpPr/>
          <p:nvPr/>
        </p:nvGrpSpPr>
        <p:grpSpPr>
          <a:xfrm>
            <a:off x="10975611" y="-485014"/>
            <a:ext cx="1209328" cy="1208295"/>
            <a:chOff x="6280516" y="-2340409"/>
            <a:chExt cx="3823759" cy="3820494"/>
          </a:xfrm>
        </p:grpSpPr>
        <p:sp>
          <p:nvSpPr>
            <p:cNvPr id="859" name="Google Shape;859;p1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8"/>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8"/>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56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ositive background 1">
  <p:cSld name="Positive background 1">
    <p:spTree>
      <p:nvGrpSpPr>
        <p:cNvPr id="1" name="Shape 891"/>
        <p:cNvGrpSpPr/>
        <p:nvPr/>
      </p:nvGrpSpPr>
      <p:grpSpPr>
        <a:xfrm>
          <a:off x="0" y="0"/>
          <a:ext cx="0" cy="0"/>
          <a:chOff x="0" y="0"/>
          <a:chExt cx="0" cy="0"/>
        </a:xfrm>
      </p:grpSpPr>
      <p:sp>
        <p:nvSpPr>
          <p:cNvPr id="892" name="Google Shape;892;p19"/>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19"/>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19"/>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19"/>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9"/>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19"/>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19"/>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19"/>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19"/>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9"/>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9"/>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03" name="Google Shape;903;p19"/>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9"/>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9"/>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9"/>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9"/>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9"/>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2469699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ositive background and four columns">
  <p:cSld name="Positive background and four columns">
    <p:spTree>
      <p:nvGrpSpPr>
        <p:cNvPr id="1" name="Shape 909"/>
        <p:cNvGrpSpPr/>
        <p:nvPr/>
      </p:nvGrpSpPr>
      <p:grpSpPr>
        <a:xfrm>
          <a:off x="0" y="0"/>
          <a:ext cx="0" cy="0"/>
          <a:chOff x="0" y="0"/>
          <a:chExt cx="0" cy="0"/>
        </a:xfrm>
      </p:grpSpPr>
      <p:sp>
        <p:nvSpPr>
          <p:cNvPr id="910" name="Google Shape;910;p20"/>
          <p:cNvSpPr/>
          <p:nvPr/>
        </p:nvSpPr>
        <p:spPr>
          <a:xfrm rot="1540889">
            <a:off x="11037058" y="1543285"/>
            <a:ext cx="510421" cy="658016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20"/>
          <p:cNvSpPr/>
          <p:nvPr/>
        </p:nvSpPr>
        <p:spPr>
          <a:xfrm rot="1540889">
            <a:off x="-442953" y="-801174"/>
            <a:ext cx="510421" cy="248787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20"/>
          <p:cNvSpPr/>
          <p:nvPr/>
        </p:nvSpPr>
        <p:spPr>
          <a:xfrm rot="1540889">
            <a:off x="187750" y="-793939"/>
            <a:ext cx="510421" cy="45596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20"/>
          <p:cNvSpPr/>
          <p:nvPr/>
        </p:nvSpPr>
        <p:spPr>
          <a:xfrm rot="1540889">
            <a:off x="786795" y="-902173"/>
            <a:ext cx="510421" cy="6995952"/>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20"/>
          <p:cNvSpPr/>
          <p:nvPr/>
        </p:nvSpPr>
        <p:spPr>
          <a:xfrm rot="1540889">
            <a:off x="1551828" y="-900728"/>
            <a:ext cx="510421" cy="852112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20"/>
          <p:cNvSpPr/>
          <p:nvPr/>
        </p:nvSpPr>
        <p:spPr>
          <a:xfrm rot="1540889">
            <a:off x="2655224" y="-879495"/>
            <a:ext cx="510421" cy="86009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20"/>
          <p:cNvSpPr/>
          <p:nvPr/>
        </p:nvSpPr>
        <p:spPr>
          <a:xfrm rot="1540889">
            <a:off x="3751288" y="-841003"/>
            <a:ext cx="510421" cy="867480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20"/>
          <p:cNvSpPr/>
          <p:nvPr/>
        </p:nvSpPr>
        <p:spPr>
          <a:xfrm rot="1540889">
            <a:off x="4859890" y="-817298"/>
            <a:ext cx="510421" cy="8729199"/>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20"/>
          <p:cNvSpPr/>
          <p:nvPr/>
        </p:nvSpPr>
        <p:spPr>
          <a:xfrm rot="1540889">
            <a:off x="5973422" y="-811343"/>
            <a:ext cx="510421" cy="87962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20"/>
          <p:cNvSpPr/>
          <p:nvPr/>
        </p:nvSpPr>
        <p:spPr>
          <a:xfrm rot="1540889">
            <a:off x="7094189" y="-822950"/>
            <a:ext cx="510421" cy="8869100"/>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20"/>
          <p:cNvSpPr/>
          <p:nvPr/>
        </p:nvSpPr>
        <p:spPr>
          <a:xfrm rot="1540889">
            <a:off x="8215358" y="-828983"/>
            <a:ext cx="510421" cy="892903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21" name="Google Shape;921;p20"/>
          <p:cNvSpPr/>
          <p:nvPr/>
        </p:nvSpPr>
        <p:spPr>
          <a:xfrm rot="1540889">
            <a:off x="9361390" y="-873236"/>
            <a:ext cx="510421" cy="8962671"/>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20"/>
          <p:cNvSpPr/>
          <p:nvPr/>
        </p:nvSpPr>
        <p:spPr>
          <a:xfrm rot="1540889">
            <a:off x="10403359" y="-521843"/>
            <a:ext cx="510421" cy="863688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20"/>
          <p:cNvSpPr/>
          <p:nvPr/>
        </p:nvSpPr>
        <p:spPr>
          <a:xfrm rot="1540889">
            <a:off x="11633586" y="3851715"/>
            <a:ext cx="510421" cy="419410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20"/>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20"/>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20"/>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
        <p:nvSpPr>
          <p:cNvPr id="927" name="Google Shape;927;p20"/>
          <p:cNvSpPr txBox="1">
            <a:spLocks noGrp="1"/>
          </p:cNvSpPr>
          <p:nvPr>
            <p:ph type="subTitle" idx="1"/>
          </p:nvPr>
        </p:nvSpPr>
        <p:spPr>
          <a:xfrm>
            <a:off x="2658751" y="2157299"/>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28" name="Google Shape;928;p20"/>
          <p:cNvSpPr txBox="1">
            <a:spLocks noGrp="1"/>
          </p:cNvSpPr>
          <p:nvPr>
            <p:ph type="subTitle" idx="2"/>
          </p:nvPr>
        </p:nvSpPr>
        <p:spPr>
          <a:xfrm>
            <a:off x="6743217" y="2157299"/>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29" name="Google Shape;929;p20"/>
          <p:cNvSpPr txBox="1">
            <a:spLocks noGrp="1"/>
          </p:cNvSpPr>
          <p:nvPr>
            <p:ph type="subTitle" idx="3"/>
          </p:nvPr>
        </p:nvSpPr>
        <p:spPr>
          <a:xfrm>
            <a:off x="2658751" y="4030565"/>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30" name="Google Shape;930;p20"/>
          <p:cNvSpPr txBox="1">
            <a:spLocks noGrp="1"/>
          </p:cNvSpPr>
          <p:nvPr>
            <p:ph type="subTitle" idx="4"/>
          </p:nvPr>
        </p:nvSpPr>
        <p:spPr>
          <a:xfrm>
            <a:off x="6743216" y="4030565"/>
            <a:ext cx="2613200" cy="58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2667">
                <a:latin typeface="Anton"/>
                <a:ea typeface="Anton"/>
                <a:cs typeface="Anton"/>
                <a:sym typeface="Anton"/>
              </a:defRPr>
            </a:lvl1pPr>
            <a:lvl2pPr lvl="1" algn="ctr" rtl="0">
              <a:lnSpc>
                <a:spcPct val="100000"/>
              </a:lnSpc>
              <a:spcBef>
                <a:spcPts val="2133"/>
              </a:spcBef>
              <a:spcAft>
                <a:spcPts val="0"/>
              </a:spcAft>
              <a:buNone/>
              <a:defRPr>
                <a:latin typeface="Anton"/>
                <a:ea typeface="Anton"/>
                <a:cs typeface="Anton"/>
                <a:sym typeface="Anton"/>
              </a:defRPr>
            </a:lvl2pPr>
            <a:lvl3pPr lvl="2" algn="ctr" rtl="0">
              <a:lnSpc>
                <a:spcPct val="100000"/>
              </a:lnSpc>
              <a:spcBef>
                <a:spcPts val="2133"/>
              </a:spcBef>
              <a:spcAft>
                <a:spcPts val="0"/>
              </a:spcAft>
              <a:buNone/>
              <a:defRPr>
                <a:latin typeface="Anton"/>
                <a:ea typeface="Anton"/>
                <a:cs typeface="Anton"/>
                <a:sym typeface="Anton"/>
              </a:defRPr>
            </a:lvl3pPr>
            <a:lvl4pPr lvl="3" algn="ctr" rtl="0">
              <a:lnSpc>
                <a:spcPct val="100000"/>
              </a:lnSpc>
              <a:spcBef>
                <a:spcPts val="2133"/>
              </a:spcBef>
              <a:spcAft>
                <a:spcPts val="0"/>
              </a:spcAft>
              <a:buNone/>
              <a:defRPr>
                <a:latin typeface="Anton"/>
                <a:ea typeface="Anton"/>
                <a:cs typeface="Anton"/>
                <a:sym typeface="Anton"/>
              </a:defRPr>
            </a:lvl4pPr>
            <a:lvl5pPr lvl="4" algn="ctr" rtl="0">
              <a:lnSpc>
                <a:spcPct val="100000"/>
              </a:lnSpc>
              <a:spcBef>
                <a:spcPts val="2133"/>
              </a:spcBef>
              <a:spcAft>
                <a:spcPts val="0"/>
              </a:spcAft>
              <a:buNone/>
              <a:defRPr>
                <a:latin typeface="Anton"/>
                <a:ea typeface="Anton"/>
                <a:cs typeface="Anton"/>
                <a:sym typeface="Anton"/>
              </a:defRPr>
            </a:lvl5pPr>
            <a:lvl6pPr lvl="5" algn="ctr" rtl="0">
              <a:lnSpc>
                <a:spcPct val="100000"/>
              </a:lnSpc>
              <a:spcBef>
                <a:spcPts val="2133"/>
              </a:spcBef>
              <a:spcAft>
                <a:spcPts val="0"/>
              </a:spcAft>
              <a:buNone/>
              <a:defRPr>
                <a:latin typeface="Anton"/>
                <a:ea typeface="Anton"/>
                <a:cs typeface="Anton"/>
                <a:sym typeface="Anton"/>
              </a:defRPr>
            </a:lvl6pPr>
            <a:lvl7pPr lvl="6" algn="ctr" rtl="0">
              <a:lnSpc>
                <a:spcPct val="100000"/>
              </a:lnSpc>
              <a:spcBef>
                <a:spcPts val="2133"/>
              </a:spcBef>
              <a:spcAft>
                <a:spcPts val="0"/>
              </a:spcAft>
              <a:buNone/>
              <a:defRPr>
                <a:latin typeface="Anton"/>
                <a:ea typeface="Anton"/>
                <a:cs typeface="Anton"/>
                <a:sym typeface="Anton"/>
              </a:defRPr>
            </a:lvl7pPr>
            <a:lvl8pPr lvl="7" algn="ctr" rtl="0">
              <a:lnSpc>
                <a:spcPct val="100000"/>
              </a:lnSpc>
              <a:spcBef>
                <a:spcPts val="2133"/>
              </a:spcBef>
              <a:spcAft>
                <a:spcPts val="0"/>
              </a:spcAft>
              <a:buNone/>
              <a:defRPr>
                <a:latin typeface="Anton"/>
                <a:ea typeface="Anton"/>
                <a:cs typeface="Anton"/>
                <a:sym typeface="Anton"/>
              </a:defRPr>
            </a:lvl8pPr>
            <a:lvl9pPr lvl="8" algn="ctr" rtl="0">
              <a:lnSpc>
                <a:spcPct val="100000"/>
              </a:lnSpc>
              <a:spcBef>
                <a:spcPts val="2133"/>
              </a:spcBef>
              <a:spcAft>
                <a:spcPts val="2133"/>
              </a:spcAft>
              <a:buNone/>
              <a:defRPr>
                <a:latin typeface="Anton"/>
                <a:ea typeface="Anton"/>
                <a:cs typeface="Anton"/>
                <a:sym typeface="Anton"/>
              </a:defRPr>
            </a:lvl9pPr>
          </a:lstStyle>
          <a:p>
            <a:r>
              <a:rPr lang="es-ES"/>
              <a:t>Haga clic para editar el estilo de subtítulo del patrón</a:t>
            </a:r>
            <a:endParaRPr/>
          </a:p>
        </p:txBody>
      </p:sp>
      <p:sp>
        <p:nvSpPr>
          <p:cNvPr id="931" name="Google Shape;931;p20"/>
          <p:cNvSpPr txBox="1">
            <a:spLocks noGrp="1"/>
          </p:cNvSpPr>
          <p:nvPr>
            <p:ph type="subTitle" idx="5"/>
          </p:nvPr>
        </p:nvSpPr>
        <p:spPr>
          <a:xfrm>
            <a:off x="2658751" y="2644099"/>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solidFill>
                  <a:schemeClr val="dk1"/>
                </a:solidFill>
                <a:latin typeface="Montserrat Medium"/>
                <a:ea typeface="Montserrat Medium"/>
                <a:cs typeface="Montserrat Medium"/>
                <a:sym typeface="Montserrat Medium"/>
              </a:defRPr>
            </a:lvl1pPr>
            <a:lvl2pPr lvl="1"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2pPr>
            <a:lvl3pPr lvl="2"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3pPr>
            <a:lvl4pPr lvl="3"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4pPr>
            <a:lvl5pPr lvl="4"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5pPr>
            <a:lvl6pPr lvl="5"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6pPr>
            <a:lvl7pPr lvl="6"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7pPr>
            <a:lvl8pPr lvl="7" algn="ctr" rtl="0">
              <a:lnSpc>
                <a:spcPct val="100000"/>
              </a:lnSpc>
              <a:spcBef>
                <a:spcPts val="2133"/>
              </a:spcBef>
              <a:spcAft>
                <a:spcPts val="0"/>
              </a:spcAft>
              <a:buNone/>
              <a:defRPr>
                <a:solidFill>
                  <a:schemeClr val="dk1"/>
                </a:solidFill>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solidFill>
                  <a:schemeClr val="dk1"/>
                </a:solidFill>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2" name="Google Shape;932;p20"/>
          <p:cNvSpPr txBox="1">
            <a:spLocks noGrp="1"/>
          </p:cNvSpPr>
          <p:nvPr>
            <p:ph type="subTitle" idx="6"/>
          </p:nvPr>
        </p:nvSpPr>
        <p:spPr>
          <a:xfrm>
            <a:off x="6743217" y="2644099"/>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3" name="Google Shape;933;p20"/>
          <p:cNvSpPr txBox="1">
            <a:spLocks noGrp="1"/>
          </p:cNvSpPr>
          <p:nvPr>
            <p:ph type="subTitle" idx="7"/>
          </p:nvPr>
        </p:nvSpPr>
        <p:spPr>
          <a:xfrm>
            <a:off x="2658751" y="4517365"/>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34" name="Google Shape;934;p20"/>
          <p:cNvSpPr txBox="1">
            <a:spLocks noGrp="1"/>
          </p:cNvSpPr>
          <p:nvPr>
            <p:ph type="subTitle" idx="8"/>
          </p:nvPr>
        </p:nvSpPr>
        <p:spPr>
          <a:xfrm>
            <a:off x="6743217" y="4517365"/>
            <a:ext cx="2613200" cy="99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2133"/>
              </a:spcBef>
              <a:spcAft>
                <a:spcPts val="0"/>
              </a:spcAft>
              <a:buNone/>
              <a:defRPr>
                <a:latin typeface="Montserrat Medium"/>
                <a:ea typeface="Montserrat Medium"/>
                <a:cs typeface="Montserrat Medium"/>
                <a:sym typeface="Montserrat Medium"/>
              </a:defRPr>
            </a:lvl2pPr>
            <a:lvl3pPr lvl="2" algn="ctr" rtl="0">
              <a:lnSpc>
                <a:spcPct val="100000"/>
              </a:lnSpc>
              <a:spcBef>
                <a:spcPts val="2133"/>
              </a:spcBef>
              <a:spcAft>
                <a:spcPts val="0"/>
              </a:spcAft>
              <a:buNone/>
              <a:defRPr>
                <a:latin typeface="Montserrat Medium"/>
                <a:ea typeface="Montserrat Medium"/>
                <a:cs typeface="Montserrat Medium"/>
                <a:sym typeface="Montserrat Medium"/>
              </a:defRPr>
            </a:lvl3pPr>
            <a:lvl4pPr lvl="3" algn="ctr" rtl="0">
              <a:lnSpc>
                <a:spcPct val="100000"/>
              </a:lnSpc>
              <a:spcBef>
                <a:spcPts val="2133"/>
              </a:spcBef>
              <a:spcAft>
                <a:spcPts val="0"/>
              </a:spcAft>
              <a:buNone/>
              <a:defRPr>
                <a:latin typeface="Montserrat Medium"/>
                <a:ea typeface="Montserrat Medium"/>
                <a:cs typeface="Montserrat Medium"/>
                <a:sym typeface="Montserrat Medium"/>
              </a:defRPr>
            </a:lvl4pPr>
            <a:lvl5pPr lvl="4" algn="ctr" rtl="0">
              <a:lnSpc>
                <a:spcPct val="100000"/>
              </a:lnSpc>
              <a:spcBef>
                <a:spcPts val="2133"/>
              </a:spcBef>
              <a:spcAft>
                <a:spcPts val="0"/>
              </a:spcAft>
              <a:buNone/>
              <a:defRPr>
                <a:latin typeface="Montserrat Medium"/>
                <a:ea typeface="Montserrat Medium"/>
                <a:cs typeface="Montserrat Medium"/>
                <a:sym typeface="Montserrat Medium"/>
              </a:defRPr>
            </a:lvl5pPr>
            <a:lvl6pPr lvl="5" algn="ctr" rtl="0">
              <a:lnSpc>
                <a:spcPct val="100000"/>
              </a:lnSpc>
              <a:spcBef>
                <a:spcPts val="2133"/>
              </a:spcBef>
              <a:spcAft>
                <a:spcPts val="0"/>
              </a:spcAft>
              <a:buNone/>
              <a:defRPr>
                <a:latin typeface="Montserrat Medium"/>
                <a:ea typeface="Montserrat Medium"/>
                <a:cs typeface="Montserrat Medium"/>
                <a:sym typeface="Montserrat Medium"/>
              </a:defRPr>
            </a:lvl6pPr>
            <a:lvl7pPr lvl="6" algn="ctr" rtl="0">
              <a:lnSpc>
                <a:spcPct val="100000"/>
              </a:lnSpc>
              <a:spcBef>
                <a:spcPts val="2133"/>
              </a:spcBef>
              <a:spcAft>
                <a:spcPts val="0"/>
              </a:spcAft>
              <a:buNone/>
              <a:defRPr>
                <a:latin typeface="Montserrat Medium"/>
                <a:ea typeface="Montserrat Medium"/>
                <a:cs typeface="Montserrat Medium"/>
                <a:sym typeface="Montserrat Medium"/>
              </a:defRPr>
            </a:lvl7pPr>
            <a:lvl8pPr lvl="7" algn="ctr" rtl="0">
              <a:lnSpc>
                <a:spcPct val="100000"/>
              </a:lnSpc>
              <a:spcBef>
                <a:spcPts val="2133"/>
              </a:spcBef>
              <a:spcAft>
                <a:spcPts val="0"/>
              </a:spcAft>
              <a:buNone/>
              <a:defRPr>
                <a:latin typeface="Montserrat Medium"/>
                <a:ea typeface="Montserrat Medium"/>
                <a:cs typeface="Montserrat Medium"/>
                <a:sym typeface="Montserrat Medium"/>
              </a:defRPr>
            </a:lvl8pPr>
            <a:lvl9pPr lvl="8" algn="ctr" rtl="0">
              <a:lnSpc>
                <a:spcPct val="100000"/>
              </a:lnSpc>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71052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059600" y="3683033"/>
            <a:ext cx="6072800" cy="15076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s-ES"/>
              <a:t>Haga clic para modificar el estilo de título del patrón</a:t>
            </a:r>
            <a:endParaRPr/>
          </a:p>
        </p:txBody>
      </p:sp>
      <p:sp>
        <p:nvSpPr>
          <p:cNvPr id="90" name="Google Shape;90;p3"/>
          <p:cNvSpPr txBox="1">
            <a:spLocks noGrp="1"/>
          </p:cNvSpPr>
          <p:nvPr>
            <p:ph type="title" idx="2" hasCustomPrompt="1"/>
          </p:nvPr>
        </p:nvSpPr>
        <p:spPr>
          <a:xfrm>
            <a:off x="3059600" y="1541933"/>
            <a:ext cx="6072800" cy="2141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3"/>
          <p:cNvSpPr/>
          <p:nvPr/>
        </p:nvSpPr>
        <p:spPr>
          <a:xfrm rot="10800000">
            <a:off x="-12210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 name="Google Shape;92;p3"/>
          <p:cNvGrpSpPr/>
          <p:nvPr/>
        </p:nvGrpSpPr>
        <p:grpSpPr>
          <a:xfrm>
            <a:off x="834087" y="-1387450"/>
            <a:ext cx="2238173" cy="2236263"/>
            <a:chOff x="6280516" y="-2340409"/>
            <a:chExt cx="3823759" cy="3820494"/>
          </a:xfrm>
        </p:grpSpPr>
        <p:sp>
          <p:nvSpPr>
            <p:cNvPr id="93" name="Google Shape;93;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114099" y="57835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rot="10800000" flipH="1">
            <a:off x="-2664927"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a:off x="5087203" y="5998587"/>
            <a:ext cx="2238173" cy="2236263"/>
            <a:chOff x="6280516" y="-2340409"/>
            <a:chExt cx="3823759" cy="3820494"/>
          </a:xfrm>
        </p:grpSpPr>
        <p:sp>
          <p:nvSpPr>
            <p:cNvPr id="126" name="Google Shape;126;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rot="10800000" flipH="1">
            <a:off x="100683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13423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3"/>
          <p:cNvSpPr/>
          <p:nvPr/>
        </p:nvSpPr>
        <p:spPr>
          <a:xfrm rot="-9263683">
            <a:off x="11837097" y="-1031428"/>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rot="-9263683">
            <a:off x="11537232" y="-1058501"/>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rot="-9263683">
            <a:off x="11239829" y="-1089548"/>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rot="-9263683">
            <a:off x="10938471" y="-1110162"/>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rot="10800000">
            <a:off x="9558608" y="201105"/>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6416659" y="-1387467"/>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535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ositive background 2">
  <p:cSld name="Positive background 2">
    <p:spTree>
      <p:nvGrpSpPr>
        <p:cNvPr id="1" name="Shape 935"/>
        <p:cNvGrpSpPr/>
        <p:nvPr/>
      </p:nvGrpSpPr>
      <p:grpSpPr>
        <a:xfrm>
          <a:off x="0" y="0"/>
          <a:ext cx="0" cy="0"/>
          <a:chOff x="0" y="0"/>
          <a:chExt cx="0" cy="0"/>
        </a:xfrm>
      </p:grpSpPr>
      <p:grpSp>
        <p:nvGrpSpPr>
          <p:cNvPr id="936" name="Google Shape;936;p21"/>
          <p:cNvGrpSpPr/>
          <p:nvPr/>
        </p:nvGrpSpPr>
        <p:grpSpPr>
          <a:xfrm>
            <a:off x="-956943" y="-788838"/>
            <a:ext cx="13984739" cy="8738004"/>
            <a:chOff x="-717707" y="-591629"/>
            <a:chExt cx="10488554" cy="6553503"/>
          </a:xfrm>
        </p:grpSpPr>
        <p:sp>
          <p:nvSpPr>
            <p:cNvPr id="937" name="Google Shape;937;p21"/>
            <p:cNvSpPr/>
            <p:nvPr/>
          </p:nvSpPr>
          <p:spPr>
            <a:xfrm rot="1540889">
              <a:off x="-332215" y="-600881"/>
              <a:ext cx="382816" cy="186590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1"/>
            <p:cNvSpPr/>
            <p:nvPr/>
          </p:nvSpPr>
          <p:spPr>
            <a:xfrm rot="1540889">
              <a:off x="140812" y="-595454"/>
              <a:ext cx="382816" cy="341970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1"/>
            <p:cNvSpPr/>
            <p:nvPr/>
          </p:nvSpPr>
          <p:spPr>
            <a:xfrm rot="1540889">
              <a:off x="590096" y="-676630"/>
              <a:ext cx="382816" cy="524696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1"/>
            <p:cNvSpPr/>
            <p:nvPr/>
          </p:nvSpPr>
          <p:spPr>
            <a:xfrm rot="1540889">
              <a:off x="1163871" y="-675546"/>
              <a:ext cx="382816" cy="639084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1"/>
            <p:cNvSpPr/>
            <p:nvPr/>
          </p:nvSpPr>
          <p:spPr>
            <a:xfrm rot="1540889">
              <a:off x="1991418" y="-659621"/>
              <a:ext cx="382816" cy="645069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1"/>
            <p:cNvSpPr/>
            <p:nvPr/>
          </p:nvSpPr>
          <p:spPr>
            <a:xfrm rot="1540889">
              <a:off x="2813466" y="-630753"/>
              <a:ext cx="382816" cy="65061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1"/>
            <p:cNvSpPr/>
            <p:nvPr/>
          </p:nvSpPr>
          <p:spPr>
            <a:xfrm rot="1540889">
              <a:off x="3644917" y="-612974"/>
              <a:ext cx="382816" cy="6546899"/>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1"/>
            <p:cNvSpPr/>
            <p:nvPr/>
          </p:nvSpPr>
          <p:spPr>
            <a:xfrm rot="1540889">
              <a:off x="4480066" y="-608508"/>
              <a:ext cx="382816" cy="65972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1"/>
            <p:cNvSpPr/>
            <p:nvPr/>
          </p:nvSpPr>
          <p:spPr>
            <a:xfrm rot="1540889">
              <a:off x="5320642" y="-617213"/>
              <a:ext cx="382816" cy="665182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1"/>
            <p:cNvSpPr/>
            <p:nvPr/>
          </p:nvSpPr>
          <p:spPr>
            <a:xfrm rot="1540889">
              <a:off x="6161518" y="-621738"/>
              <a:ext cx="382816" cy="669677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sp>
          <p:nvSpPr>
            <p:cNvPr id="947" name="Google Shape;947;p21"/>
            <p:cNvSpPr/>
            <p:nvPr/>
          </p:nvSpPr>
          <p:spPr>
            <a:xfrm rot="1540889">
              <a:off x="7021042" y="-654927"/>
              <a:ext cx="382816" cy="67220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1"/>
            <p:cNvSpPr/>
            <p:nvPr/>
          </p:nvSpPr>
          <p:spPr>
            <a:xfrm rot="1540889">
              <a:off x="7802519" y="-391382"/>
              <a:ext cx="382816" cy="647766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1"/>
            <p:cNvSpPr/>
            <p:nvPr/>
          </p:nvSpPr>
          <p:spPr>
            <a:xfrm rot="1540889">
              <a:off x="8277793" y="1157463"/>
              <a:ext cx="382816" cy="493512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1"/>
            <p:cNvSpPr/>
            <p:nvPr/>
          </p:nvSpPr>
          <p:spPr>
            <a:xfrm rot="1540889">
              <a:off x="8725189" y="2888786"/>
              <a:ext cx="382816" cy="314557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1" name="Google Shape;951;p21"/>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21"/>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21"/>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390455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sitive background 3">
  <p:cSld name="Positive background 3">
    <p:spTree>
      <p:nvGrpSpPr>
        <p:cNvPr id="1" name="Shape 954"/>
        <p:cNvGrpSpPr/>
        <p:nvPr/>
      </p:nvGrpSpPr>
      <p:grpSpPr>
        <a:xfrm>
          <a:off x="0" y="0"/>
          <a:ext cx="0" cy="0"/>
          <a:chOff x="0" y="0"/>
          <a:chExt cx="0" cy="0"/>
        </a:xfrm>
      </p:grpSpPr>
      <p:sp>
        <p:nvSpPr>
          <p:cNvPr id="955" name="Google Shape;955;p22"/>
          <p:cNvSpPr/>
          <p:nvPr/>
        </p:nvSpPr>
        <p:spPr>
          <a:xfrm rot="1540889">
            <a:off x="-442953" y="-801174"/>
            <a:ext cx="510421" cy="248787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22"/>
          <p:cNvSpPr/>
          <p:nvPr/>
        </p:nvSpPr>
        <p:spPr>
          <a:xfrm rot="1540889">
            <a:off x="187750" y="-793939"/>
            <a:ext cx="510421" cy="45596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22"/>
          <p:cNvSpPr/>
          <p:nvPr/>
        </p:nvSpPr>
        <p:spPr>
          <a:xfrm rot="1540889">
            <a:off x="786795" y="-902173"/>
            <a:ext cx="510421" cy="699595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22"/>
          <p:cNvSpPr/>
          <p:nvPr/>
        </p:nvSpPr>
        <p:spPr>
          <a:xfrm rot="1540889">
            <a:off x="1551828" y="-900728"/>
            <a:ext cx="510421" cy="8521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22"/>
          <p:cNvSpPr/>
          <p:nvPr/>
        </p:nvSpPr>
        <p:spPr>
          <a:xfrm rot="1540889">
            <a:off x="2655224" y="-879495"/>
            <a:ext cx="510421" cy="86009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22"/>
          <p:cNvSpPr/>
          <p:nvPr/>
        </p:nvSpPr>
        <p:spPr>
          <a:xfrm rot="1540889">
            <a:off x="3751288" y="-841003"/>
            <a:ext cx="510421" cy="867480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22"/>
          <p:cNvSpPr/>
          <p:nvPr/>
        </p:nvSpPr>
        <p:spPr>
          <a:xfrm rot="1540889">
            <a:off x="4859890" y="-817298"/>
            <a:ext cx="510421" cy="87291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22"/>
          <p:cNvSpPr/>
          <p:nvPr/>
        </p:nvSpPr>
        <p:spPr>
          <a:xfrm rot="1540889">
            <a:off x="5973422" y="-811343"/>
            <a:ext cx="510421" cy="87962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22"/>
          <p:cNvSpPr/>
          <p:nvPr/>
        </p:nvSpPr>
        <p:spPr>
          <a:xfrm rot="1540889">
            <a:off x="7094189" y="-822950"/>
            <a:ext cx="510421" cy="8869100"/>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22"/>
          <p:cNvSpPr/>
          <p:nvPr/>
        </p:nvSpPr>
        <p:spPr>
          <a:xfrm rot="1540889">
            <a:off x="8215358" y="-828983"/>
            <a:ext cx="510421" cy="892903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65" name="Google Shape;965;p22"/>
          <p:cNvSpPr/>
          <p:nvPr/>
        </p:nvSpPr>
        <p:spPr>
          <a:xfrm rot="1540889">
            <a:off x="9361390" y="-873236"/>
            <a:ext cx="510421" cy="8962671"/>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22"/>
          <p:cNvSpPr/>
          <p:nvPr/>
        </p:nvSpPr>
        <p:spPr>
          <a:xfrm rot="1540889">
            <a:off x="10403359" y="-521843"/>
            <a:ext cx="510421" cy="863688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22"/>
          <p:cNvSpPr/>
          <p:nvPr/>
        </p:nvSpPr>
        <p:spPr>
          <a:xfrm rot="1540889">
            <a:off x="11037058" y="1543285"/>
            <a:ext cx="510421" cy="658016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22"/>
          <p:cNvSpPr/>
          <p:nvPr/>
        </p:nvSpPr>
        <p:spPr>
          <a:xfrm rot="1540889">
            <a:off x="11633586" y="3851715"/>
            <a:ext cx="510421" cy="4194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22"/>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22"/>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22"/>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2719994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72"/>
        <p:cNvGrpSpPr/>
        <p:nvPr/>
      </p:nvGrpSpPr>
      <p:grpSpPr>
        <a:xfrm>
          <a:off x="0" y="0"/>
          <a:ext cx="0" cy="0"/>
          <a:chOff x="0" y="0"/>
          <a:chExt cx="0" cy="0"/>
        </a:xfrm>
      </p:grpSpPr>
      <p:sp>
        <p:nvSpPr>
          <p:cNvPr id="973" name="Google Shape;973;p23"/>
          <p:cNvSpPr/>
          <p:nvPr/>
        </p:nvSpPr>
        <p:spPr>
          <a:xfrm rot="1540889">
            <a:off x="-442953" y="-801174"/>
            <a:ext cx="510421" cy="248787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23"/>
          <p:cNvSpPr/>
          <p:nvPr/>
        </p:nvSpPr>
        <p:spPr>
          <a:xfrm rot="1540889">
            <a:off x="187750" y="-793939"/>
            <a:ext cx="510421" cy="45596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23"/>
          <p:cNvSpPr/>
          <p:nvPr/>
        </p:nvSpPr>
        <p:spPr>
          <a:xfrm rot="1540889">
            <a:off x="786795" y="-902173"/>
            <a:ext cx="510421" cy="6995952"/>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23"/>
          <p:cNvSpPr/>
          <p:nvPr/>
        </p:nvSpPr>
        <p:spPr>
          <a:xfrm rot="1540889">
            <a:off x="1551828" y="-900728"/>
            <a:ext cx="510421" cy="852112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3"/>
          <p:cNvSpPr/>
          <p:nvPr/>
        </p:nvSpPr>
        <p:spPr>
          <a:xfrm rot="1540889">
            <a:off x="2655224" y="-879495"/>
            <a:ext cx="510421" cy="860092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3"/>
          <p:cNvSpPr/>
          <p:nvPr/>
        </p:nvSpPr>
        <p:spPr>
          <a:xfrm rot="1540889">
            <a:off x="3751288" y="-841003"/>
            <a:ext cx="510421" cy="8674804"/>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3"/>
          <p:cNvSpPr/>
          <p:nvPr/>
        </p:nvSpPr>
        <p:spPr>
          <a:xfrm rot="1540889">
            <a:off x="4859890" y="-817298"/>
            <a:ext cx="510421" cy="872919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3"/>
          <p:cNvSpPr/>
          <p:nvPr/>
        </p:nvSpPr>
        <p:spPr>
          <a:xfrm rot="1540889">
            <a:off x="5973422" y="-811343"/>
            <a:ext cx="510421" cy="8796287"/>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3"/>
          <p:cNvSpPr/>
          <p:nvPr/>
        </p:nvSpPr>
        <p:spPr>
          <a:xfrm rot="1540889">
            <a:off x="7094189" y="-822950"/>
            <a:ext cx="510421" cy="8869100"/>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3"/>
          <p:cNvSpPr/>
          <p:nvPr/>
        </p:nvSpPr>
        <p:spPr>
          <a:xfrm rot="1540889">
            <a:off x="8215358" y="-828983"/>
            <a:ext cx="510421" cy="892903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983" name="Google Shape;983;p23"/>
          <p:cNvSpPr/>
          <p:nvPr/>
        </p:nvSpPr>
        <p:spPr>
          <a:xfrm rot="1540889">
            <a:off x="9361390" y="-873236"/>
            <a:ext cx="510421" cy="8962671"/>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3"/>
          <p:cNvSpPr/>
          <p:nvPr/>
        </p:nvSpPr>
        <p:spPr>
          <a:xfrm rot="1540889">
            <a:off x="10403359" y="-521843"/>
            <a:ext cx="510421" cy="863688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3"/>
          <p:cNvSpPr/>
          <p:nvPr/>
        </p:nvSpPr>
        <p:spPr>
          <a:xfrm rot="1540889">
            <a:off x="11037058" y="1543285"/>
            <a:ext cx="510421" cy="6580169"/>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23"/>
          <p:cNvSpPr/>
          <p:nvPr/>
        </p:nvSpPr>
        <p:spPr>
          <a:xfrm rot="1540889">
            <a:off x="11633586" y="3851715"/>
            <a:ext cx="510421" cy="4194103"/>
          </a:xfrm>
          <a:prstGeom prst="roundRect">
            <a:avLst>
              <a:gd name="adj" fmla="val 50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23"/>
          <p:cNvSpPr/>
          <p:nvPr/>
        </p:nvSpPr>
        <p:spPr>
          <a:xfrm>
            <a:off x="1022591" y="925256"/>
            <a:ext cx="10574400" cy="539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3"/>
          <p:cNvSpPr/>
          <p:nvPr/>
        </p:nvSpPr>
        <p:spPr>
          <a:xfrm>
            <a:off x="595017" y="536733"/>
            <a:ext cx="10574400" cy="539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3"/>
          <p:cNvSpPr txBox="1">
            <a:spLocks noGrp="1"/>
          </p:cNvSpPr>
          <p:nvPr>
            <p:ph type="title"/>
          </p:nvPr>
        </p:nvSpPr>
        <p:spPr>
          <a:xfrm>
            <a:off x="1128200" y="1028067"/>
            <a:ext cx="9529200" cy="633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3733">
                <a:solidFill>
                  <a:schemeClr val="dk1"/>
                </a:solidFill>
                <a:latin typeface="Anton"/>
                <a:ea typeface="Anton"/>
                <a:cs typeface="Anton"/>
                <a:sym typeface="Anton"/>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r>
              <a:rPr lang="es-ES"/>
              <a:t>Haga clic para modificar el estilo de título del patrón</a:t>
            </a:r>
            <a:endParaRPr/>
          </a:p>
        </p:txBody>
      </p:sp>
      <p:sp>
        <p:nvSpPr>
          <p:cNvPr id="990" name="Google Shape;990;p23"/>
          <p:cNvSpPr txBox="1">
            <a:spLocks noGrp="1"/>
          </p:cNvSpPr>
          <p:nvPr>
            <p:ph type="title" idx="2" hasCustomPrompt="1"/>
          </p:nvPr>
        </p:nvSpPr>
        <p:spPr>
          <a:xfrm>
            <a:off x="1682496" y="4332315"/>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1" name="Google Shape;991;p23"/>
          <p:cNvSpPr txBox="1">
            <a:spLocks noGrp="1"/>
          </p:cNvSpPr>
          <p:nvPr>
            <p:ph type="subTitle" idx="1"/>
          </p:nvPr>
        </p:nvSpPr>
        <p:spPr>
          <a:xfrm>
            <a:off x="3810433" y="48198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2" name="Google Shape;992;p23"/>
          <p:cNvSpPr txBox="1">
            <a:spLocks noGrp="1"/>
          </p:cNvSpPr>
          <p:nvPr>
            <p:ph type="title" idx="3" hasCustomPrompt="1"/>
          </p:nvPr>
        </p:nvSpPr>
        <p:spPr>
          <a:xfrm>
            <a:off x="1682496" y="3199081"/>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3" name="Google Shape;993;p23"/>
          <p:cNvSpPr txBox="1">
            <a:spLocks noGrp="1"/>
          </p:cNvSpPr>
          <p:nvPr>
            <p:ph type="subTitle" idx="4"/>
          </p:nvPr>
        </p:nvSpPr>
        <p:spPr>
          <a:xfrm>
            <a:off x="3810433" y="36826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4" name="Google Shape;994;p23"/>
          <p:cNvSpPr txBox="1">
            <a:spLocks noGrp="1"/>
          </p:cNvSpPr>
          <p:nvPr>
            <p:ph type="title" idx="5" hasCustomPrompt="1"/>
          </p:nvPr>
        </p:nvSpPr>
        <p:spPr>
          <a:xfrm>
            <a:off x="1682496" y="2061440"/>
            <a:ext cx="1036400" cy="9388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995" name="Google Shape;995;p23"/>
          <p:cNvSpPr txBox="1">
            <a:spLocks noGrp="1"/>
          </p:cNvSpPr>
          <p:nvPr>
            <p:ph type="subTitle" idx="6"/>
          </p:nvPr>
        </p:nvSpPr>
        <p:spPr>
          <a:xfrm>
            <a:off x="3810433" y="2550267"/>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a:latin typeface="Montserrat Medium"/>
                <a:ea typeface="Montserrat Medium"/>
                <a:cs typeface="Montserrat Medium"/>
                <a:sym typeface="Montserrat Medium"/>
              </a:defRPr>
            </a:lvl1pPr>
            <a:lvl2pPr lvl="1" rtl="0">
              <a:spcBef>
                <a:spcPts val="2133"/>
              </a:spcBef>
              <a:spcAft>
                <a:spcPts val="0"/>
              </a:spcAft>
              <a:buNone/>
              <a:defRPr>
                <a:latin typeface="Montserrat Medium"/>
                <a:ea typeface="Montserrat Medium"/>
                <a:cs typeface="Montserrat Medium"/>
                <a:sym typeface="Montserrat Medium"/>
              </a:defRPr>
            </a:lvl2pPr>
            <a:lvl3pPr lvl="2" rtl="0">
              <a:spcBef>
                <a:spcPts val="2133"/>
              </a:spcBef>
              <a:spcAft>
                <a:spcPts val="0"/>
              </a:spcAft>
              <a:buNone/>
              <a:defRPr>
                <a:latin typeface="Montserrat Medium"/>
                <a:ea typeface="Montserrat Medium"/>
                <a:cs typeface="Montserrat Medium"/>
                <a:sym typeface="Montserrat Medium"/>
              </a:defRPr>
            </a:lvl3pPr>
            <a:lvl4pPr lvl="3" rtl="0">
              <a:spcBef>
                <a:spcPts val="2133"/>
              </a:spcBef>
              <a:spcAft>
                <a:spcPts val="0"/>
              </a:spcAft>
              <a:buNone/>
              <a:defRPr>
                <a:latin typeface="Montserrat Medium"/>
                <a:ea typeface="Montserrat Medium"/>
                <a:cs typeface="Montserrat Medium"/>
                <a:sym typeface="Montserrat Medium"/>
              </a:defRPr>
            </a:lvl4pPr>
            <a:lvl5pPr lvl="4" rtl="0">
              <a:spcBef>
                <a:spcPts val="2133"/>
              </a:spcBef>
              <a:spcAft>
                <a:spcPts val="0"/>
              </a:spcAft>
              <a:buNone/>
              <a:defRPr>
                <a:latin typeface="Montserrat Medium"/>
                <a:ea typeface="Montserrat Medium"/>
                <a:cs typeface="Montserrat Medium"/>
                <a:sym typeface="Montserrat Medium"/>
              </a:defRPr>
            </a:lvl5pPr>
            <a:lvl6pPr lvl="5" rtl="0">
              <a:spcBef>
                <a:spcPts val="2133"/>
              </a:spcBef>
              <a:spcAft>
                <a:spcPts val="0"/>
              </a:spcAft>
              <a:buNone/>
              <a:defRPr>
                <a:latin typeface="Montserrat Medium"/>
                <a:ea typeface="Montserrat Medium"/>
                <a:cs typeface="Montserrat Medium"/>
                <a:sym typeface="Montserrat Medium"/>
              </a:defRPr>
            </a:lvl6pPr>
            <a:lvl7pPr lvl="6" rtl="0">
              <a:spcBef>
                <a:spcPts val="2133"/>
              </a:spcBef>
              <a:spcAft>
                <a:spcPts val="0"/>
              </a:spcAft>
              <a:buNone/>
              <a:defRPr>
                <a:latin typeface="Montserrat Medium"/>
                <a:ea typeface="Montserrat Medium"/>
                <a:cs typeface="Montserrat Medium"/>
                <a:sym typeface="Montserrat Medium"/>
              </a:defRPr>
            </a:lvl7pPr>
            <a:lvl8pPr lvl="7" rtl="0">
              <a:spcBef>
                <a:spcPts val="2133"/>
              </a:spcBef>
              <a:spcAft>
                <a:spcPts val="0"/>
              </a:spcAft>
              <a:buNone/>
              <a:defRPr>
                <a:latin typeface="Montserrat Medium"/>
                <a:ea typeface="Montserrat Medium"/>
                <a:cs typeface="Montserrat Medium"/>
                <a:sym typeface="Montserrat Medium"/>
              </a:defRPr>
            </a:lvl8pPr>
            <a:lvl9pPr lvl="8"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996" name="Google Shape;996;p23"/>
          <p:cNvSpPr txBox="1">
            <a:spLocks noGrp="1"/>
          </p:cNvSpPr>
          <p:nvPr>
            <p:ph type="subTitle" idx="7"/>
          </p:nvPr>
        </p:nvSpPr>
        <p:spPr>
          <a:xfrm>
            <a:off x="3810433" y="4338333"/>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
        <p:nvSpPr>
          <p:cNvPr id="997" name="Google Shape;997;p23"/>
          <p:cNvSpPr txBox="1">
            <a:spLocks noGrp="1"/>
          </p:cNvSpPr>
          <p:nvPr>
            <p:ph type="subTitle" idx="8"/>
          </p:nvPr>
        </p:nvSpPr>
        <p:spPr>
          <a:xfrm>
            <a:off x="3810433" y="3201133"/>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
        <p:nvSpPr>
          <p:cNvPr id="998" name="Google Shape;998;p23"/>
          <p:cNvSpPr txBox="1">
            <a:spLocks noGrp="1"/>
          </p:cNvSpPr>
          <p:nvPr>
            <p:ph type="subTitle" idx="9"/>
          </p:nvPr>
        </p:nvSpPr>
        <p:spPr>
          <a:xfrm>
            <a:off x="3810433" y="2068800"/>
            <a:ext cx="6705600" cy="434800"/>
          </a:xfrm>
          <a:prstGeom prst="rect">
            <a:avLst/>
          </a:prstGeom>
        </p:spPr>
        <p:txBody>
          <a:bodyPr spcFirstLastPara="1" wrap="square" lIns="0" tIns="0" rIns="0" bIns="0" anchor="t" anchorCtr="0">
            <a:noAutofit/>
          </a:bodyPr>
          <a:lstStyle>
            <a:lvl1pPr lvl="0" rtl="0">
              <a:spcBef>
                <a:spcPts val="0"/>
              </a:spcBef>
              <a:spcAft>
                <a:spcPts val="0"/>
              </a:spcAft>
              <a:buNone/>
              <a:defRPr sz="2667">
                <a:latin typeface="Anton"/>
                <a:ea typeface="Anton"/>
                <a:cs typeface="Anton"/>
                <a:sym typeface="Anton"/>
              </a:defRPr>
            </a:lvl1pPr>
            <a:lvl2pPr lvl="1" rtl="0">
              <a:spcBef>
                <a:spcPts val="2133"/>
              </a:spcBef>
              <a:spcAft>
                <a:spcPts val="0"/>
              </a:spcAft>
              <a:buNone/>
              <a:defRPr sz="2667">
                <a:latin typeface="Anton"/>
                <a:ea typeface="Anton"/>
                <a:cs typeface="Anton"/>
                <a:sym typeface="Anton"/>
              </a:defRPr>
            </a:lvl2pPr>
            <a:lvl3pPr lvl="2" rtl="0">
              <a:spcBef>
                <a:spcPts val="2133"/>
              </a:spcBef>
              <a:spcAft>
                <a:spcPts val="0"/>
              </a:spcAft>
              <a:buNone/>
              <a:defRPr sz="2667">
                <a:latin typeface="Anton"/>
                <a:ea typeface="Anton"/>
                <a:cs typeface="Anton"/>
                <a:sym typeface="Anton"/>
              </a:defRPr>
            </a:lvl3pPr>
            <a:lvl4pPr lvl="3" rtl="0">
              <a:spcBef>
                <a:spcPts val="2133"/>
              </a:spcBef>
              <a:spcAft>
                <a:spcPts val="0"/>
              </a:spcAft>
              <a:buNone/>
              <a:defRPr sz="2667">
                <a:latin typeface="Anton"/>
                <a:ea typeface="Anton"/>
                <a:cs typeface="Anton"/>
                <a:sym typeface="Anton"/>
              </a:defRPr>
            </a:lvl4pPr>
            <a:lvl5pPr lvl="4" rtl="0">
              <a:spcBef>
                <a:spcPts val="2133"/>
              </a:spcBef>
              <a:spcAft>
                <a:spcPts val="0"/>
              </a:spcAft>
              <a:buNone/>
              <a:defRPr sz="2667">
                <a:latin typeface="Anton"/>
                <a:ea typeface="Anton"/>
                <a:cs typeface="Anton"/>
                <a:sym typeface="Anton"/>
              </a:defRPr>
            </a:lvl5pPr>
            <a:lvl6pPr lvl="5" rtl="0">
              <a:spcBef>
                <a:spcPts val="2133"/>
              </a:spcBef>
              <a:spcAft>
                <a:spcPts val="0"/>
              </a:spcAft>
              <a:buNone/>
              <a:defRPr sz="2667">
                <a:latin typeface="Anton"/>
                <a:ea typeface="Anton"/>
                <a:cs typeface="Anton"/>
                <a:sym typeface="Anton"/>
              </a:defRPr>
            </a:lvl6pPr>
            <a:lvl7pPr lvl="6" rtl="0">
              <a:spcBef>
                <a:spcPts val="2133"/>
              </a:spcBef>
              <a:spcAft>
                <a:spcPts val="0"/>
              </a:spcAft>
              <a:buNone/>
              <a:defRPr sz="2667">
                <a:latin typeface="Anton"/>
                <a:ea typeface="Anton"/>
                <a:cs typeface="Anton"/>
                <a:sym typeface="Anton"/>
              </a:defRPr>
            </a:lvl7pPr>
            <a:lvl8pPr lvl="7" rtl="0">
              <a:spcBef>
                <a:spcPts val="2133"/>
              </a:spcBef>
              <a:spcAft>
                <a:spcPts val="0"/>
              </a:spcAft>
              <a:buNone/>
              <a:defRPr sz="2667">
                <a:latin typeface="Anton"/>
                <a:ea typeface="Anton"/>
                <a:cs typeface="Anton"/>
                <a:sym typeface="Anton"/>
              </a:defRPr>
            </a:lvl8pPr>
            <a:lvl9pPr lvl="8" rtl="0">
              <a:spcBef>
                <a:spcPts val="2133"/>
              </a:spcBef>
              <a:spcAft>
                <a:spcPts val="2133"/>
              </a:spcAft>
              <a:buNone/>
              <a:defRPr sz="2667">
                <a:latin typeface="Anton"/>
                <a:ea typeface="Anton"/>
                <a:cs typeface="Anton"/>
                <a:sym typeface="Anton"/>
              </a:defRPr>
            </a:lvl9pPr>
          </a:lstStyle>
          <a:p>
            <a:r>
              <a:rPr lang="es-ES"/>
              <a:t>Haga clic para editar el estilo de subtítulo del patrón</a:t>
            </a:r>
            <a:endParaRPr/>
          </a:p>
        </p:txBody>
      </p:sp>
    </p:spTree>
    <p:extLst>
      <p:ext uri="{BB962C8B-B14F-4D97-AF65-F5344CB8AC3E}">
        <p14:creationId xmlns:p14="http://schemas.microsoft.com/office/powerpoint/2010/main" val="1906871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9"/>
        <p:cNvGrpSpPr/>
        <p:nvPr/>
      </p:nvGrpSpPr>
      <p:grpSpPr>
        <a:xfrm>
          <a:off x="0" y="0"/>
          <a:ext cx="0" cy="0"/>
          <a:chOff x="0" y="0"/>
          <a:chExt cx="0" cy="0"/>
        </a:xfrm>
      </p:grpSpPr>
      <p:sp>
        <p:nvSpPr>
          <p:cNvPr id="1000" name="Google Shape;1000;p24"/>
          <p:cNvSpPr/>
          <p:nvPr/>
        </p:nvSpPr>
        <p:spPr>
          <a:xfrm>
            <a:off x="12344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1" name="Google Shape;1001;p24"/>
          <p:cNvSpPr/>
          <p:nvPr/>
        </p:nvSpPr>
        <p:spPr>
          <a:xfrm>
            <a:off x="9452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2" name="Google Shape;1002;p24"/>
          <p:cNvSpPr txBox="1">
            <a:spLocks noGrp="1"/>
          </p:cNvSpPr>
          <p:nvPr>
            <p:ph type="subTitle" idx="1"/>
          </p:nvPr>
        </p:nvSpPr>
        <p:spPr>
          <a:xfrm>
            <a:off x="1392783"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03" name="Google Shape;1003;p24"/>
          <p:cNvSpPr txBox="1">
            <a:spLocks noGrp="1"/>
          </p:cNvSpPr>
          <p:nvPr>
            <p:ph type="subTitle" idx="2"/>
          </p:nvPr>
        </p:nvSpPr>
        <p:spPr>
          <a:xfrm>
            <a:off x="1331800" y="4254079"/>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04" name="Google Shape;1004;p24"/>
          <p:cNvSpPr/>
          <p:nvPr/>
        </p:nvSpPr>
        <p:spPr>
          <a:xfrm>
            <a:off x="48786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5" name="Google Shape;1005;p24"/>
          <p:cNvSpPr/>
          <p:nvPr/>
        </p:nvSpPr>
        <p:spPr>
          <a:xfrm>
            <a:off x="45894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6" name="Google Shape;1006;p24"/>
          <p:cNvSpPr txBox="1">
            <a:spLocks noGrp="1"/>
          </p:cNvSpPr>
          <p:nvPr>
            <p:ph type="subTitle" idx="3"/>
          </p:nvPr>
        </p:nvSpPr>
        <p:spPr>
          <a:xfrm>
            <a:off x="5037015"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07" name="Google Shape;1007;p24"/>
          <p:cNvSpPr txBox="1">
            <a:spLocks noGrp="1"/>
          </p:cNvSpPr>
          <p:nvPr>
            <p:ph type="subTitle" idx="4"/>
          </p:nvPr>
        </p:nvSpPr>
        <p:spPr>
          <a:xfrm>
            <a:off x="4976000" y="4254067"/>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08" name="Google Shape;1008;p24"/>
          <p:cNvSpPr/>
          <p:nvPr/>
        </p:nvSpPr>
        <p:spPr>
          <a:xfrm>
            <a:off x="8522816" y="2122331"/>
            <a:ext cx="2724000" cy="3809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09" name="Google Shape;1009;p24"/>
          <p:cNvSpPr/>
          <p:nvPr/>
        </p:nvSpPr>
        <p:spPr>
          <a:xfrm>
            <a:off x="8233615" y="1850187"/>
            <a:ext cx="2724000" cy="3809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010" name="Google Shape;1010;p24"/>
          <p:cNvSpPr txBox="1">
            <a:spLocks noGrp="1"/>
          </p:cNvSpPr>
          <p:nvPr>
            <p:ph type="subTitle" idx="5"/>
          </p:nvPr>
        </p:nvSpPr>
        <p:spPr>
          <a:xfrm>
            <a:off x="8681215" y="2412700"/>
            <a:ext cx="1828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1011" name="Google Shape;1011;p24"/>
          <p:cNvSpPr txBox="1">
            <a:spLocks noGrp="1"/>
          </p:cNvSpPr>
          <p:nvPr>
            <p:ph type="subTitle" idx="6"/>
          </p:nvPr>
        </p:nvSpPr>
        <p:spPr>
          <a:xfrm>
            <a:off x="8620200" y="4254067"/>
            <a:ext cx="1950800" cy="1268000"/>
          </a:xfrm>
          <a:prstGeom prst="rect">
            <a:avLst/>
          </a:prstGeom>
        </p:spPr>
        <p:txBody>
          <a:bodyPr spcFirstLastPara="1" wrap="square" lIns="0" tIns="0" rIns="0" bIns="0" anchor="t" anchorCtr="0">
            <a:noAutofit/>
          </a:bodyPr>
          <a:lstStyle>
            <a:lvl1pPr lvl="0" algn="ctr" rtl="0">
              <a:spcBef>
                <a:spcPts val="0"/>
              </a:spcBef>
              <a:spcAft>
                <a:spcPts val="0"/>
              </a:spcAft>
              <a:buNone/>
              <a:defRPr sz="1867">
                <a:latin typeface="Montserrat Medium"/>
                <a:ea typeface="Montserrat Medium"/>
                <a:cs typeface="Montserrat Medium"/>
                <a:sym typeface="Montserrat Medium"/>
              </a:defRPr>
            </a:lvl1pPr>
            <a:lvl2pPr lvl="1" algn="ctr" rtl="0">
              <a:spcBef>
                <a:spcPts val="2133"/>
              </a:spcBef>
              <a:spcAft>
                <a:spcPts val="0"/>
              </a:spcAft>
              <a:buNone/>
              <a:defRPr sz="1867">
                <a:latin typeface="Montserrat Medium"/>
                <a:ea typeface="Montserrat Medium"/>
                <a:cs typeface="Montserrat Medium"/>
                <a:sym typeface="Montserrat Medium"/>
              </a:defRPr>
            </a:lvl2pPr>
            <a:lvl3pPr lvl="2" algn="ctr" rtl="0">
              <a:spcBef>
                <a:spcPts val="2133"/>
              </a:spcBef>
              <a:spcAft>
                <a:spcPts val="0"/>
              </a:spcAft>
              <a:buNone/>
              <a:defRPr sz="1867">
                <a:latin typeface="Montserrat Medium"/>
                <a:ea typeface="Montserrat Medium"/>
                <a:cs typeface="Montserrat Medium"/>
                <a:sym typeface="Montserrat Medium"/>
              </a:defRPr>
            </a:lvl3pPr>
            <a:lvl4pPr lvl="3" algn="ctr" rtl="0">
              <a:spcBef>
                <a:spcPts val="2133"/>
              </a:spcBef>
              <a:spcAft>
                <a:spcPts val="0"/>
              </a:spcAft>
              <a:buNone/>
              <a:defRPr sz="1867">
                <a:latin typeface="Montserrat Medium"/>
                <a:ea typeface="Montserrat Medium"/>
                <a:cs typeface="Montserrat Medium"/>
                <a:sym typeface="Montserrat Medium"/>
              </a:defRPr>
            </a:lvl4pPr>
            <a:lvl5pPr lvl="4" algn="ctr" rtl="0">
              <a:spcBef>
                <a:spcPts val="2133"/>
              </a:spcBef>
              <a:spcAft>
                <a:spcPts val="0"/>
              </a:spcAft>
              <a:buNone/>
              <a:defRPr sz="1867">
                <a:latin typeface="Montserrat Medium"/>
                <a:ea typeface="Montserrat Medium"/>
                <a:cs typeface="Montserrat Medium"/>
                <a:sym typeface="Montserrat Medium"/>
              </a:defRPr>
            </a:lvl5pPr>
            <a:lvl6pPr lvl="5" algn="ctr" rtl="0">
              <a:spcBef>
                <a:spcPts val="2133"/>
              </a:spcBef>
              <a:spcAft>
                <a:spcPts val="0"/>
              </a:spcAft>
              <a:buNone/>
              <a:defRPr sz="1867">
                <a:latin typeface="Montserrat Medium"/>
                <a:ea typeface="Montserrat Medium"/>
                <a:cs typeface="Montserrat Medium"/>
                <a:sym typeface="Montserrat Medium"/>
              </a:defRPr>
            </a:lvl6pPr>
            <a:lvl7pPr lvl="6" algn="ctr" rtl="0">
              <a:spcBef>
                <a:spcPts val="2133"/>
              </a:spcBef>
              <a:spcAft>
                <a:spcPts val="0"/>
              </a:spcAft>
              <a:buNone/>
              <a:defRPr sz="1867">
                <a:latin typeface="Montserrat Medium"/>
                <a:ea typeface="Montserrat Medium"/>
                <a:cs typeface="Montserrat Medium"/>
                <a:sym typeface="Montserrat Medium"/>
              </a:defRPr>
            </a:lvl7pPr>
            <a:lvl8pPr lvl="7" algn="ctr" rtl="0">
              <a:spcBef>
                <a:spcPts val="2133"/>
              </a:spcBef>
              <a:spcAft>
                <a:spcPts val="0"/>
              </a:spcAft>
              <a:buNone/>
              <a:defRPr sz="1867">
                <a:latin typeface="Montserrat Medium"/>
                <a:ea typeface="Montserrat Medium"/>
                <a:cs typeface="Montserrat Medium"/>
                <a:sym typeface="Montserrat Medium"/>
              </a:defRPr>
            </a:lvl8pPr>
            <a:lvl9pPr lvl="8" algn="ctr" rtl="0">
              <a:spcBef>
                <a:spcPts val="2133"/>
              </a:spcBef>
              <a:spcAft>
                <a:spcPts val="2133"/>
              </a:spcAft>
              <a:buNone/>
              <a:defRPr sz="1867">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012" name="Google Shape;1012;p24"/>
          <p:cNvSpPr txBox="1">
            <a:spLocks noGrp="1"/>
          </p:cNvSpPr>
          <p:nvPr>
            <p:ph type="title"/>
          </p:nvPr>
        </p:nvSpPr>
        <p:spPr>
          <a:xfrm>
            <a:off x="949833" y="723267"/>
            <a:ext cx="102968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013" name="Google Shape;1013;p24"/>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24"/>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5" name="Google Shape;1015;p24"/>
          <p:cNvGrpSpPr/>
          <p:nvPr/>
        </p:nvGrpSpPr>
        <p:grpSpPr>
          <a:xfrm rot="1800154">
            <a:off x="2467796" y="6324614"/>
            <a:ext cx="1209233" cy="1208201"/>
            <a:chOff x="6280516" y="-2340409"/>
            <a:chExt cx="3823759" cy="3820494"/>
          </a:xfrm>
        </p:grpSpPr>
        <p:sp>
          <p:nvSpPr>
            <p:cNvPr id="1016" name="Google Shape;1016;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6" name="Google Shape;1046;p24"/>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24"/>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8" name="Google Shape;1048;p24"/>
          <p:cNvGrpSpPr/>
          <p:nvPr/>
        </p:nvGrpSpPr>
        <p:grpSpPr>
          <a:xfrm>
            <a:off x="10975611" y="-485014"/>
            <a:ext cx="1209328" cy="1208295"/>
            <a:chOff x="6280516" y="-2340409"/>
            <a:chExt cx="3823759" cy="3820494"/>
          </a:xfrm>
        </p:grpSpPr>
        <p:sp>
          <p:nvSpPr>
            <p:cNvPr id="1049" name="Google Shape;1049;p2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9" name="Google Shape;1079;p24"/>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4"/>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864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frame and subtitle">
  <p:cSld name="Picture frame and subtitle">
    <p:spTree>
      <p:nvGrpSpPr>
        <p:cNvPr id="1" name="Shape 1081"/>
        <p:cNvGrpSpPr/>
        <p:nvPr/>
      </p:nvGrpSpPr>
      <p:grpSpPr>
        <a:xfrm>
          <a:off x="0" y="0"/>
          <a:ext cx="0" cy="0"/>
          <a:chOff x="0" y="0"/>
          <a:chExt cx="0" cy="0"/>
        </a:xfrm>
      </p:grpSpPr>
      <p:sp>
        <p:nvSpPr>
          <p:cNvPr id="1082" name="Google Shape;1082;p25"/>
          <p:cNvSpPr/>
          <p:nvPr/>
        </p:nvSpPr>
        <p:spPr>
          <a:xfrm>
            <a:off x="2384052" y="2092911"/>
            <a:ext cx="4846400" cy="40484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25"/>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25"/>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25"/>
          <p:cNvGrpSpPr/>
          <p:nvPr/>
        </p:nvGrpSpPr>
        <p:grpSpPr>
          <a:xfrm rot="1800154">
            <a:off x="10368529" y="6092681"/>
            <a:ext cx="1209233" cy="1208201"/>
            <a:chOff x="6280516" y="-2340409"/>
            <a:chExt cx="3823759" cy="3820494"/>
          </a:xfrm>
        </p:grpSpPr>
        <p:sp>
          <p:nvSpPr>
            <p:cNvPr id="1086" name="Google Shape;1086;p2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6" name="Google Shape;1116;p25"/>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25"/>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8" name="Google Shape;1118;p25"/>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9" name="Google Shape;1119;p25"/>
          <p:cNvGrpSpPr/>
          <p:nvPr/>
        </p:nvGrpSpPr>
        <p:grpSpPr>
          <a:xfrm>
            <a:off x="358629" y="-667648"/>
            <a:ext cx="1209328" cy="1208295"/>
            <a:chOff x="6280516" y="-2340409"/>
            <a:chExt cx="3823759" cy="3820494"/>
          </a:xfrm>
        </p:grpSpPr>
        <p:sp>
          <p:nvSpPr>
            <p:cNvPr id="1120" name="Google Shape;1120;p2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0" name="Google Shape;1150;p25"/>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25"/>
          <p:cNvSpPr/>
          <p:nvPr/>
        </p:nvSpPr>
        <p:spPr>
          <a:xfrm>
            <a:off x="1975252" y="1713544"/>
            <a:ext cx="4846400" cy="40484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25"/>
          <p:cNvSpPr txBox="1">
            <a:spLocks noGrp="1"/>
          </p:cNvSpPr>
          <p:nvPr>
            <p:ph type="subTitle" idx="1"/>
          </p:nvPr>
        </p:nvSpPr>
        <p:spPr>
          <a:xfrm>
            <a:off x="7795400" y="3429000"/>
            <a:ext cx="3065200" cy="1356400"/>
          </a:xfrm>
          <a:prstGeom prst="rect">
            <a:avLst/>
          </a:prstGeom>
        </p:spPr>
        <p:txBody>
          <a:bodyPr spcFirstLastPara="1" wrap="square" lIns="0" tIns="0" rIns="0" bIns="0" anchor="t" anchorCtr="0">
            <a:noAutofit/>
          </a:bodyPr>
          <a:lstStyle>
            <a:lvl1pPr lvl="0">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153" name="Google Shape;1153;p25"/>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171651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rame">
  <p:cSld name="Title and frame">
    <p:spTree>
      <p:nvGrpSpPr>
        <p:cNvPr id="1" name="Shape 1154"/>
        <p:cNvGrpSpPr/>
        <p:nvPr/>
      </p:nvGrpSpPr>
      <p:grpSpPr>
        <a:xfrm>
          <a:off x="0" y="0"/>
          <a:ext cx="0" cy="0"/>
          <a:chOff x="0" y="0"/>
          <a:chExt cx="0" cy="0"/>
        </a:xfrm>
      </p:grpSpPr>
      <p:sp>
        <p:nvSpPr>
          <p:cNvPr id="1155" name="Google Shape;1155;p26"/>
          <p:cNvSpPr/>
          <p:nvPr/>
        </p:nvSpPr>
        <p:spPr>
          <a:xfrm>
            <a:off x="2817160" y="1834765"/>
            <a:ext cx="8174400" cy="42812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26"/>
          <p:cNvSpPr/>
          <p:nvPr/>
        </p:nvSpPr>
        <p:spPr>
          <a:xfrm>
            <a:off x="2436267" y="1478800"/>
            <a:ext cx="8174400" cy="4281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26"/>
          <p:cNvSpPr txBox="1">
            <a:spLocks noGrp="1"/>
          </p:cNvSpPr>
          <p:nvPr>
            <p:ph type="title"/>
          </p:nvPr>
        </p:nvSpPr>
        <p:spPr>
          <a:xfrm>
            <a:off x="963600" y="723267"/>
            <a:ext cx="9897200" cy="6336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s-ES"/>
              <a:t>Haga clic para modificar el estilo de título del patrón</a:t>
            </a:r>
            <a:endParaRPr/>
          </a:p>
        </p:txBody>
      </p:sp>
      <p:grpSp>
        <p:nvGrpSpPr>
          <p:cNvPr id="1158" name="Google Shape;1158;p26"/>
          <p:cNvGrpSpPr/>
          <p:nvPr/>
        </p:nvGrpSpPr>
        <p:grpSpPr>
          <a:xfrm>
            <a:off x="384287" y="6025183"/>
            <a:ext cx="2238173" cy="2236263"/>
            <a:chOff x="6280516" y="-2340409"/>
            <a:chExt cx="3823759" cy="3820494"/>
          </a:xfrm>
        </p:grpSpPr>
        <p:sp>
          <p:nvSpPr>
            <p:cNvPr id="1159" name="Google Shape;1159;p2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9" name="Google Shape;1189;p26"/>
          <p:cNvSpPr/>
          <p:nvPr/>
        </p:nvSpPr>
        <p:spPr>
          <a:xfrm>
            <a:off x="11343632" y="34898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0" name="Google Shape;1190;p26"/>
          <p:cNvSpPr/>
          <p:nvPr/>
        </p:nvSpPr>
        <p:spPr>
          <a:xfrm rot="10800000" flipH="1">
            <a:off x="-2980027" y="19231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1" name="Google Shape;1191;p26"/>
          <p:cNvSpPr/>
          <p:nvPr/>
        </p:nvSpPr>
        <p:spPr>
          <a:xfrm rot="1536317">
            <a:off x="10850575" y="-1067937"/>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26"/>
          <p:cNvSpPr/>
          <p:nvPr/>
        </p:nvSpPr>
        <p:spPr>
          <a:xfrm rot="1536317">
            <a:off x="11150440" y="-1062155"/>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26"/>
          <p:cNvSpPr/>
          <p:nvPr/>
        </p:nvSpPr>
        <p:spPr>
          <a:xfrm rot="1536317">
            <a:off x="11447843" y="-1051850"/>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26"/>
          <p:cNvSpPr/>
          <p:nvPr/>
        </p:nvSpPr>
        <p:spPr>
          <a:xfrm rot="1536317">
            <a:off x="11749201" y="-1045372"/>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26"/>
          <p:cNvSpPr/>
          <p:nvPr/>
        </p:nvSpPr>
        <p:spPr>
          <a:xfrm>
            <a:off x="-1218839" y="3839147"/>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2832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lateral">
  <p:cSld name="Title only lateral">
    <p:spTree>
      <p:nvGrpSpPr>
        <p:cNvPr id="1" name="Shape 1196"/>
        <p:cNvGrpSpPr/>
        <p:nvPr/>
      </p:nvGrpSpPr>
      <p:grpSpPr>
        <a:xfrm>
          <a:off x="0" y="0"/>
          <a:ext cx="0" cy="0"/>
          <a:chOff x="0" y="0"/>
          <a:chExt cx="0" cy="0"/>
        </a:xfrm>
      </p:grpSpPr>
      <p:sp>
        <p:nvSpPr>
          <p:cNvPr id="1197" name="Google Shape;1197;p27"/>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198" name="Google Shape;1198;p27"/>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27"/>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0" name="Google Shape;1200;p27"/>
          <p:cNvGrpSpPr/>
          <p:nvPr/>
        </p:nvGrpSpPr>
        <p:grpSpPr>
          <a:xfrm rot="1800154">
            <a:off x="2467796" y="6324614"/>
            <a:ext cx="1209233" cy="1208201"/>
            <a:chOff x="6280516" y="-2340409"/>
            <a:chExt cx="3823759" cy="3820494"/>
          </a:xfrm>
        </p:grpSpPr>
        <p:sp>
          <p:nvSpPr>
            <p:cNvPr id="1201" name="Google Shape;1201;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1" name="Google Shape;1231;p27"/>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2" name="Google Shape;1232;p27"/>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3" name="Google Shape;1233;p27"/>
          <p:cNvGrpSpPr/>
          <p:nvPr/>
        </p:nvGrpSpPr>
        <p:grpSpPr>
          <a:xfrm>
            <a:off x="10975611" y="-485014"/>
            <a:ext cx="1209328" cy="1208295"/>
            <a:chOff x="6280516" y="-2340409"/>
            <a:chExt cx="3823759" cy="3820494"/>
          </a:xfrm>
        </p:grpSpPr>
        <p:sp>
          <p:nvSpPr>
            <p:cNvPr id="1234" name="Google Shape;1234;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4" name="Google Shape;1264;p27"/>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5" name="Google Shape;1265;p27"/>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2694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66"/>
        <p:cNvGrpSpPr/>
        <p:nvPr/>
      </p:nvGrpSpPr>
      <p:grpSpPr>
        <a:xfrm>
          <a:off x="0" y="0"/>
          <a:ext cx="0" cy="0"/>
          <a:chOff x="0" y="0"/>
          <a:chExt cx="0" cy="0"/>
        </a:xfrm>
      </p:grpSpPr>
      <p:sp>
        <p:nvSpPr>
          <p:cNvPr id="1267" name="Google Shape;1267;p28"/>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268" name="Google Shape;1268;p28"/>
          <p:cNvSpPr/>
          <p:nvPr/>
        </p:nvSpPr>
        <p:spPr>
          <a:xfrm>
            <a:off x="2488349"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9" name="Google Shape;1269;p28"/>
          <p:cNvSpPr/>
          <p:nvPr/>
        </p:nvSpPr>
        <p:spPr>
          <a:xfrm>
            <a:off x="2644452"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0" name="Google Shape;1270;p28"/>
          <p:cNvSpPr/>
          <p:nvPr/>
        </p:nvSpPr>
        <p:spPr>
          <a:xfrm>
            <a:off x="5012208" y="1571133"/>
            <a:ext cx="1946000" cy="1946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1" name="Google Shape;1271;p28"/>
          <p:cNvSpPr/>
          <p:nvPr/>
        </p:nvSpPr>
        <p:spPr>
          <a:xfrm>
            <a:off x="5168309"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2" name="Google Shape;1272;p28"/>
          <p:cNvSpPr/>
          <p:nvPr/>
        </p:nvSpPr>
        <p:spPr>
          <a:xfrm>
            <a:off x="7601541"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3" name="Google Shape;1273;p28"/>
          <p:cNvSpPr/>
          <p:nvPr/>
        </p:nvSpPr>
        <p:spPr>
          <a:xfrm>
            <a:off x="7757643"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4" name="Google Shape;1274;p28"/>
          <p:cNvSpPr/>
          <p:nvPr/>
        </p:nvSpPr>
        <p:spPr>
          <a:xfrm>
            <a:off x="2488349" y="4192481"/>
            <a:ext cx="1946000" cy="194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5" name="Google Shape;1275;p28"/>
          <p:cNvSpPr/>
          <p:nvPr/>
        </p:nvSpPr>
        <p:spPr>
          <a:xfrm>
            <a:off x="2644452"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6" name="Google Shape;1276;p28"/>
          <p:cNvSpPr/>
          <p:nvPr/>
        </p:nvSpPr>
        <p:spPr>
          <a:xfrm>
            <a:off x="5012208" y="4192481"/>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7" name="Google Shape;1277;p28"/>
          <p:cNvSpPr/>
          <p:nvPr/>
        </p:nvSpPr>
        <p:spPr>
          <a:xfrm>
            <a:off x="5168309"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8" name="Google Shape;1278;p28"/>
          <p:cNvSpPr/>
          <p:nvPr/>
        </p:nvSpPr>
        <p:spPr>
          <a:xfrm>
            <a:off x="7601541" y="4192481"/>
            <a:ext cx="1946000" cy="1946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9" name="Google Shape;1279;p28"/>
          <p:cNvSpPr/>
          <p:nvPr/>
        </p:nvSpPr>
        <p:spPr>
          <a:xfrm>
            <a:off x="7757643"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0" name="Google Shape;1280;p28"/>
          <p:cNvSpPr txBox="1">
            <a:spLocks noGrp="1"/>
          </p:cNvSpPr>
          <p:nvPr>
            <p:ph type="subTitle" idx="1"/>
          </p:nvPr>
        </p:nvSpPr>
        <p:spPr>
          <a:xfrm>
            <a:off x="2838867" y="1972719"/>
            <a:ext cx="1557200" cy="1546000"/>
          </a:xfrm>
          <a:prstGeom prst="rect">
            <a:avLst/>
          </a:prstGeom>
        </p:spPr>
        <p:txBody>
          <a:bodyPr spcFirstLastPara="1" wrap="square" lIns="0" tIns="0" rIns="0" bIns="0" anchor="ctr" anchorCtr="0">
            <a:noAutofit/>
          </a:bodyPr>
          <a:lstStyle>
            <a:lvl1pPr lvl="0" algn="ctr">
              <a:spcBef>
                <a:spcPts val="0"/>
              </a:spcBef>
              <a:spcAft>
                <a:spcPts val="0"/>
              </a:spcAft>
              <a:buNone/>
              <a:defRPr>
                <a:latin typeface="Montserrat Medium"/>
                <a:ea typeface="Montserrat Medium"/>
                <a:cs typeface="Montserrat Medium"/>
                <a:sym typeface="Montserrat Medium"/>
              </a:defRPr>
            </a:lvl1pPr>
            <a:lvl2pPr lvl="1" algn="ctr">
              <a:spcBef>
                <a:spcPts val="0"/>
              </a:spcBef>
              <a:spcAft>
                <a:spcPts val="0"/>
              </a:spcAft>
              <a:buNone/>
              <a:defRPr>
                <a:latin typeface="Montserrat Medium"/>
                <a:ea typeface="Montserrat Medium"/>
                <a:cs typeface="Montserrat Medium"/>
                <a:sym typeface="Montserrat Medium"/>
              </a:defRPr>
            </a:lvl2pPr>
            <a:lvl3pPr lvl="2" algn="ctr">
              <a:spcBef>
                <a:spcPts val="0"/>
              </a:spcBef>
              <a:spcAft>
                <a:spcPts val="0"/>
              </a:spcAft>
              <a:buNone/>
              <a:defRPr>
                <a:latin typeface="Montserrat Medium"/>
                <a:ea typeface="Montserrat Medium"/>
                <a:cs typeface="Montserrat Medium"/>
                <a:sym typeface="Montserrat Medium"/>
              </a:defRPr>
            </a:lvl3pPr>
            <a:lvl4pPr lvl="3" algn="ctr">
              <a:spcBef>
                <a:spcPts val="0"/>
              </a:spcBef>
              <a:spcAft>
                <a:spcPts val="0"/>
              </a:spcAft>
              <a:buNone/>
              <a:defRPr>
                <a:latin typeface="Montserrat Medium"/>
                <a:ea typeface="Montserrat Medium"/>
                <a:cs typeface="Montserrat Medium"/>
                <a:sym typeface="Montserrat Medium"/>
              </a:defRPr>
            </a:lvl4pPr>
            <a:lvl5pPr lvl="4" algn="ctr">
              <a:spcBef>
                <a:spcPts val="0"/>
              </a:spcBef>
              <a:spcAft>
                <a:spcPts val="0"/>
              </a:spcAft>
              <a:buNone/>
              <a:defRPr>
                <a:latin typeface="Montserrat Medium"/>
                <a:ea typeface="Montserrat Medium"/>
                <a:cs typeface="Montserrat Medium"/>
                <a:sym typeface="Montserrat Medium"/>
              </a:defRPr>
            </a:lvl5pPr>
            <a:lvl6pPr lvl="5" algn="ctr">
              <a:spcBef>
                <a:spcPts val="0"/>
              </a:spcBef>
              <a:spcAft>
                <a:spcPts val="0"/>
              </a:spcAft>
              <a:buNone/>
              <a:defRPr>
                <a:latin typeface="Montserrat Medium"/>
                <a:ea typeface="Montserrat Medium"/>
                <a:cs typeface="Montserrat Medium"/>
                <a:sym typeface="Montserrat Medium"/>
              </a:defRPr>
            </a:lvl6pPr>
            <a:lvl7pPr lvl="6" algn="ctr">
              <a:spcBef>
                <a:spcPts val="0"/>
              </a:spcBef>
              <a:spcAft>
                <a:spcPts val="0"/>
              </a:spcAft>
              <a:buNone/>
              <a:defRPr>
                <a:latin typeface="Montserrat Medium"/>
                <a:ea typeface="Montserrat Medium"/>
                <a:cs typeface="Montserrat Medium"/>
                <a:sym typeface="Montserrat Medium"/>
              </a:defRPr>
            </a:lvl7pPr>
            <a:lvl8pPr lvl="7" algn="ctr">
              <a:spcBef>
                <a:spcPts val="0"/>
              </a:spcBef>
              <a:spcAft>
                <a:spcPts val="0"/>
              </a:spcAft>
              <a:buNone/>
              <a:defRPr>
                <a:latin typeface="Montserrat Medium"/>
                <a:ea typeface="Montserrat Medium"/>
                <a:cs typeface="Montserrat Medium"/>
                <a:sym typeface="Montserrat Medium"/>
              </a:defRPr>
            </a:lvl8pPr>
            <a:lvl9pPr lvl="8" algn="ctr">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1" name="Google Shape;1281;p28"/>
          <p:cNvSpPr txBox="1">
            <a:spLocks noGrp="1"/>
          </p:cNvSpPr>
          <p:nvPr>
            <p:ph type="subTitle" idx="2"/>
          </p:nvPr>
        </p:nvSpPr>
        <p:spPr>
          <a:xfrm>
            <a:off x="5357505" y="1972719"/>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2" name="Google Shape;1282;p28"/>
          <p:cNvSpPr txBox="1">
            <a:spLocks noGrp="1"/>
          </p:cNvSpPr>
          <p:nvPr>
            <p:ph type="subTitle" idx="3"/>
          </p:nvPr>
        </p:nvSpPr>
        <p:spPr>
          <a:xfrm>
            <a:off x="7952039" y="1972719"/>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3" name="Google Shape;1283;p28"/>
          <p:cNvSpPr txBox="1">
            <a:spLocks noGrp="1"/>
          </p:cNvSpPr>
          <p:nvPr>
            <p:ph type="subTitle" idx="4"/>
          </p:nvPr>
        </p:nvSpPr>
        <p:spPr>
          <a:xfrm>
            <a:off x="2838867"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4" name="Google Shape;1284;p28"/>
          <p:cNvSpPr txBox="1">
            <a:spLocks noGrp="1"/>
          </p:cNvSpPr>
          <p:nvPr>
            <p:ph type="subTitle" idx="5"/>
          </p:nvPr>
        </p:nvSpPr>
        <p:spPr>
          <a:xfrm>
            <a:off x="5357505"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5" name="Google Shape;1285;p28"/>
          <p:cNvSpPr txBox="1">
            <a:spLocks noGrp="1"/>
          </p:cNvSpPr>
          <p:nvPr>
            <p:ph type="subTitle" idx="6"/>
          </p:nvPr>
        </p:nvSpPr>
        <p:spPr>
          <a:xfrm>
            <a:off x="7952039" y="4586340"/>
            <a:ext cx="1557200" cy="15460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286" name="Google Shape;1286;p28"/>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28"/>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8" name="Google Shape;1288;p28"/>
          <p:cNvGrpSpPr/>
          <p:nvPr/>
        </p:nvGrpSpPr>
        <p:grpSpPr>
          <a:xfrm rot="1800154">
            <a:off x="10368529" y="6092681"/>
            <a:ext cx="1209233" cy="1208201"/>
            <a:chOff x="6280516" y="-2340409"/>
            <a:chExt cx="3823759" cy="3820494"/>
          </a:xfrm>
        </p:grpSpPr>
        <p:sp>
          <p:nvSpPr>
            <p:cNvPr id="1289" name="Google Shape;1289;p2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9" name="Google Shape;1319;p28"/>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28"/>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28"/>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2" name="Google Shape;1322;p28"/>
          <p:cNvGrpSpPr/>
          <p:nvPr/>
        </p:nvGrpSpPr>
        <p:grpSpPr>
          <a:xfrm>
            <a:off x="358629" y="-667648"/>
            <a:ext cx="1209328" cy="1208295"/>
            <a:chOff x="6280516" y="-2340409"/>
            <a:chExt cx="3823759" cy="3820494"/>
          </a:xfrm>
        </p:grpSpPr>
        <p:sp>
          <p:nvSpPr>
            <p:cNvPr id="1323" name="Google Shape;1323;p2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3" name="Google Shape;1353;p28"/>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0276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frames">
  <p:cSld name="Title and six frames">
    <p:spTree>
      <p:nvGrpSpPr>
        <p:cNvPr id="1" name="Shape 1354"/>
        <p:cNvGrpSpPr/>
        <p:nvPr/>
      </p:nvGrpSpPr>
      <p:grpSpPr>
        <a:xfrm>
          <a:off x="0" y="0"/>
          <a:ext cx="0" cy="0"/>
          <a:chOff x="0" y="0"/>
          <a:chExt cx="0" cy="0"/>
        </a:xfrm>
      </p:grpSpPr>
      <p:sp>
        <p:nvSpPr>
          <p:cNvPr id="1355" name="Google Shape;1355;p29"/>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356" name="Google Shape;1356;p29"/>
          <p:cNvSpPr/>
          <p:nvPr/>
        </p:nvSpPr>
        <p:spPr>
          <a:xfrm>
            <a:off x="2488349"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7" name="Google Shape;1357;p29"/>
          <p:cNvSpPr/>
          <p:nvPr/>
        </p:nvSpPr>
        <p:spPr>
          <a:xfrm>
            <a:off x="2644452"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8" name="Google Shape;1358;p29"/>
          <p:cNvSpPr/>
          <p:nvPr/>
        </p:nvSpPr>
        <p:spPr>
          <a:xfrm>
            <a:off x="5012208" y="1571133"/>
            <a:ext cx="1946000" cy="1946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9" name="Google Shape;1359;p29"/>
          <p:cNvSpPr/>
          <p:nvPr/>
        </p:nvSpPr>
        <p:spPr>
          <a:xfrm>
            <a:off x="5168309"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0" name="Google Shape;1360;p29"/>
          <p:cNvSpPr/>
          <p:nvPr/>
        </p:nvSpPr>
        <p:spPr>
          <a:xfrm>
            <a:off x="7601541" y="1571133"/>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1" name="Google Shape;1361;p29"/>
          <p:cNvSpPr/>
          <p:nvPr/>
        </p:nvSpPr>
        <p:spPr>
          <a:xfrm>
            <a:off x="7757643" y="1740709"/>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2" name="Google Shape;1362;p29"/>
          <p:cNvSpPr/>
          <p:nvPr/>
        </p:nvSpPr>
        <p:spPr>
          <a:xfrm>
            <a:off x="2488349" y="4192481"/>
            <a:ext cx="1946000" cy="194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3" name="Google Shape;1363;p29"/>
          <p:cNvSpPr/>
          <p:nvPr/>
        </p:nvSpPr>
        <p:spPr>
          <a:xfrm>
            <a:off x="2644452"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4" name="Google Shape;1364;p29"/>
          <p:cNvSpPr/>
          <p:nvPr/>
        </p:nvSpPr>
        <p:spPr>
          <a:xfrm>
            <a:off x="5012208" y="4192481"/>
            <a:ext cx="1946000" cy="194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5" name="Google Shape;1365;p29"/>
          <p:cNvSpPr/>
          <p:nvPr/>
        </p:nvSpPr>
        <p:spPr>
          <a:xfrm>
            <a:off x="5168309"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29"/>
          <p:cNvSpPr/>
          <p:nvPr/>
        </p:nvSpPr>
        <p:spPr>
          <a:xfrm>
            <a:off x="7601541" y="4192481"/>
            <a:ext cx="1946000" cy="1946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29"/>
          <p:cNvSpPr/>
          <p:nvPr/>
        </p:nvSpPr>
        <p:spPr>
          <a:xfrm>
            <a:off x="7757643" y="4362056"/>
            <a:ext cx="1946000" cy="1946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8" name="Google Shape;1368;p29"/>
          <p:cNvSpPr txBox="1">
            <a:spLocks noGrp="1"/>
          </p:cNvSpPr>
          <p:nvPr>
            <p:ph type="subTitle" idx="1"/>
          </p:nvPr>
        </p:nvSpPr>
        <p:spPr>
          <a:xfrm>
            <a:off x="5357500" y="2135467"/>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69" name="Google Shape;1369;p29"/>
          <p:cNvSpPr txBox="1">
            <a:spLocks noGrp="1"/>
          </p:cNvSpPr>
          <p:nvPr>
            <p:ph type="subTitle" idx="2"/>
          </p:nvPr>
        </p:nvSpPr>
        <p:spPr>
          <a:xfrm>
            <a:off x="2838867" y="4756600"/>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70" name="Google Shape;1370;p29"/>
          <p:cNvSpPr txBox="1">
            <a:spLocks noGrp="1"/>
          </p:cNvSpPr>
          <p:nvPr>
            <p:ph type="subTitle" idx="3"/>
          </p:nvPr>
        </p:nvSpPr>
        <p:spPr>
          <a:xfrm>
            <a:off x="7952033" y="4756600"/>
            <a:ext cx="1557200" cy="1148800"/>
          </a:xfrm>
          <a:prstGeom prst="rect">
            <a:avLst/>
          </a:prstGeom>
        </p:spPr>
        <p:txBody>
          <a:bodyPr spcFirstLastPara="1" wrap="square" lIns="0" tIns="0" rIns="0" bIns="0" anchor="ctr"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0"/>
              </a:spcBef>
              <a:spcAft>
                <a:spcPts val="0"/>
              </a:spcAft>
              <a:buNone/>
              <a:defRPr>
                <a:latin typeface="Montserrat Medium"/>
                <a:ea typeface="Montserrat Medium"/>
                <a:cs typeface="Montserrat Medium"/>
                <a:sym typeface="Montserrat Medium"/>
              </a:defRPr>
            </a:lvl2pPr>
            <a:lvl3pPr lvl="2" algn="ctr" rtl="0">
              <a:spcBef>
                <a:spcPts val="0"/>
              </a:spcBef>
              <a:spcAft>
                <a:spcPts val="0"/>
              </a:spcAft>
              <a:buNone/>
              <a:defRPr>
                <a:latin typeface="Montserrat Medium"/>
                <a:ea typeface="Montserrat Medium"/>
                <a:cs typeface="Montserrat Medium"/>
                <a:sym typeface="Montserrat Medium"/>
              </a:defRPr>
            </a:lvl3pPr>
            <a:lvl4pPr lvl="3" algn="ctr" rtl="0">
              <a:spcBef>
                <a:spcPts val="0"/>
              </a:spcBef>
              <a:spcAft>
                <a:spcPts val="0"/>
              </a:spcAft>
              <a:buNone/>
              <a:defRPr>
                <a:latin typeface="Montserrat Medium"/>
                <a:ea typeface="Montserrat Medium"/>
                <a:cs typeface="Montserrat Medium"/>
                <a:sym typeface="Montserrat Medium"/>
              </a:defRPr>
            </a:lvl4pPr>
            <a:lvl5pPr lvl="4" algn="ctr" rtl="0">
              <a:spcBef>
                <a:spcPts val="0"/>
              </a:spcBef>
              <a:spcAft>
                <a:spcPts val="0"/>
              </a:spcAft>
              <a:buNone/>
              <a:defRPr>
                <a:latin typeface="Montserrat Medium"/>
                <a:ea typeface="Montserrat Medium"/>
                <a:cs typeface="Montserrat Medium"/>
                <a:sym typeface="Montserrat Medium"/>
              </a:defRPr>
            </a:lvl5pPr>
            <a:lvl6pPr lvl="5" algn="ctr" rtl="0">
              <a:spcBef>
                <a:spcPts val="0"/>
              </a:spcBef>
              <a:spcAft>
                <a:spcPts val="0"/>
              </a:spcAft>
              <a:buNone/>
              <a:defRPr>
                <a:latin typeface="Montserrat Medium"/>
                <a:ea typeface="Montserrat Medium"/>
                <a:cs typeface="Montserrat Medium"/>
                <a:sym typeface="Montserrat Medium"/>
              </a:defRPr>
            </a:lvl6pPr>
            <a:lvl7pPr lvl="6" algn="ctr" rtl="0">
              <a:spcBef>
                <a:spcPts val="0"/>
              </a:spcBef>
              <a:spcAft>
                <a:spcPts val="0"/>
              </a:spcAft>
              <a:buNone/>
              <a:defRPr>
                <a:latin typeface="Montserrat Medium"/>
                <a:ea typeface="Montserrat Medium"/>
                <a:cs typeface="Montserrat Medium"/>
                <a:sym typeface="Montserrat Medium"/>
              </a:defRPr>
            </a:lvl7pPr>
            <a:lvl8pPr lvl="7" algn="ctr" rtl="0">
              <a:spcBef>
                <a:spcPts val="0"/>
              </a:spcBef>
              <a:spcAft>
                <a:spcPts val="0"/>
              </a:spcAft>
              <a:buNone/>
              <a:defRPr>
                <a:latin typeface="Montserrat Medium"/>
                <a:ea typeface="Montserrat Medium"/>
                <a:cs typeface="Montserrat Medium"/>
                <a:sym typeface="Montserrat Medium"/>
              </a:defRPr>
            </a:lvl8pPr>
            <a:lvl9pPr lvl="8" algn="ctr" rtl="0">
              <a:spcBef>
                <a:spcPts val="0"/>
              </a:spcBef>
              <a:spcAft>
                <a:spcPts val="0"/>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1371" name="Google Shape;1371;p29"/>
          <p:cNvSpPr/>
          <p:nvPr/>
        </p:nvSpPr>
        <p:spPr>
          <a:xfrm rot="10800000" flipH="1">
            <a:off x="10795766" y="567471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2" name="Google Shape;1372;p29"/>
          <p:cNvSpPr/>
          <p:nvPr/>
        </p:nvSpPr>
        <p:spPr>
          <a:xfrm rot="-5400000">
            <a:off x="11547992" y="4657561"/>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3" name="Google Shape;1373;p29"/>
          <p:cNvGrpSpPr/>
          <p:nvPr/>
        </p:nvGrpSpPr>
        <p:grpSpPr>
          <a:xfrm rot="1800154">
            <a:off x="10368529" y="6092681"/>
            <a:ext cx="1209233" cy="1208201"/>
            <a:chOff x="6280516" y="-2340409"/>
            <a:chExt cx="3823759" cy="3820494"/>
          </a:xfrm>
        </p:grpSpPr>
        <p:sp>
          <p:nvSpPr>
            <p:cNvPr id="1374" name="Google Shape;1374;p2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4" name="Google Shape;1404;p29"/>
          <p:cNvSpPr/>
          <p:nvPr/>
        </p:nvSpPr>
        <p:spPr>
          <a:xfrm>
            <a:off x="11728427" y="612453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29"/>
          <p:cNvSpPr/>
          <p:nvPr/>
        </p:nvSpPr>
        <p:spPr>
          <a:xfrm rot="10800000" flipH="1">
            <a:off x="-1897534" y="1451498"/>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29"/>
          <p:cNvSpPr/>
          <p:nvPr/>
        </p:nvSpPr>
        <p:spPr>
          <a:xfrm>
            <a:off x="489068" y="747083"/>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7" name="Google Shape;1407;p29"/>
          <p:cNvGrpSpPr/>
          <p:nvPr/>
        </p:nvGrpSpPr>
        <p:grpSpPr>
          <a:xfrm>
            <a:off x="358629" y="-667648"/>
            <a:ext cx="1209328" cy="1208295"/>
            <a:chOff x="6280516" y="-2340409"/>
            <a:chExt cx="3823759" cy="3820494"/>
          </a:xfrm>
        </p:grpSpPr>
        <p:sp>
          <p:nvSpPr>
            <p:cNvPr id="1408" name="Google Shape;1408;p2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8" name="Google Shape;1438;p29"/>
          <p:cNvSpPr/>
          <p:nvPr/>
        </p:nvSpPr>
        <p:spPr>
          <a:xfrm>
            <a:off x="-543773" y="272297"/>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0547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frames and text">
  <p:cSld name="Two frames and text">
    <p:spTree>
      <p:nvGrpSpPr>
        <p:cNvPr id="1" name="Shape 1439"/>
        <p:cNvGrpSpPr/>
        <p:nvPr/>
      </p:nvGrpSpPr>
      <p:grpSpPr>
        <a:xfrm>
          <a:off x="0" y="0"/>
          <a:ext cx="0" cy="0"/>
          <a:chOff x="0" y="0"/>
          <a:chExt cx="0" cy="0"/>
        </a:xfrm>
      </p:grpSpPr>
      <p:sp>
        <p:nvSpPr>
          <p:cNvPr id="1440" name="Google Shape;1440;p30"/>
          <p:cNvSpPr/>
          <p:nvPr/>
        </p:nvSpPr>
        <p:spPr>
          <a:xfrm rot="10800000">
            <a:off x="4471725" y="4998745"/>
            <a:ext cx="808000" cy="808000"/>
          </a:xfrm>
          <a:prstGeom prst="blockArc">
            <a:avLst>
              <a:gd name="adj1" fmla="val 10800000"/>
              <a:gd name="adj2" fmla="val 0"/>
              <a:gd name="adj3" fmla="val 25000"/>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30"/>
          <p:cNvSpPr/>
          <p:nvPr/>
        </p:nvSpPr>
        <p:spPr>
          <a:xfrm>
            <a:off x="10866393" y="4249381"/>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2" name="Google Shape;1442;p30"/>
          <p:cNvGrpSpPr/>
          <p:nvPr/>
        </p:nvGrpSpPr>
        <p:grpSpPr>
          <a:xfrm>
            <a:off x="-1158335" y="-539636"/>
            <a:ext cx="14845299" cy="7883333"/>
            <a:chOff x="-868751" y="-404727"/>
            <a:chExt cx="11133974" cy="5912500"/>
          </a:xfrm>
        </p:grpSpPr>
        <p:sp>
          <p:nvSpPr>
            <p:cNvPr id="1443" name="Google Shape;1443;p30"/>
            <p:cNvSpPr/>
            <p:nvPr/>
          </p:nvSpPr>
          <p:spPr>
            <a:xfrm>
              <a:off x="7323169" y="4761571"/>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4" name="Google Shape;1444;p30"/>
            <p:cNvGrpSpPr/>
            <p:nvPr/>
          </p:nvGrpSpPr>
          <p:grpSpPr>
            <a:xfrm rot="1800154">
              <a:off x="5707521" y="-3840"/>
              <a:ext cx="906925" cy="906151"/>
              <a:chOff x="6280516" y="-2340409"/>
              <a:chExt cx="3823759" cy="3820494"/>
            </a:xfrm>
          </p:grpSpPr>
          <p:sp>
            <p:nvSpPr>
              <p:cNvPr id="1445" name="Google Shape;1445;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5" name="Google Shape;1475;p30"/>
            <p:cNvSpPr/>
            <p:nvPr/>
          </p:nvSpPr>
          <p:spPr>
            <a:xfrm>
              <a:off x="6742120" y="804823"/>
              <a:ext cx="676800" cy="6768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30"/>
            <p:cNvSpPr/>
            <p:nvPr/>
          </p:nvSpPr>
          <p:spPr>
            <a:xfrm rot="10800000" flipH="1">
              <a:off x="-868751" y="4391698"/>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7" name="Google Shape;1477;p30"/>
            <p:cNvGrpSpPr/>
            <p:nvPr/>
          </p:nvGrpSpPr>
          <p:grpSpPr>
            <a:xfrm>
              <a:off x="-311342" y="339564"/>
              <a:ext cx="906996" cy="906221"/>
              <a:chOff x="6280516" y="-2340409"/>
              <a:chExt cx="3823759" cy="3820494"/>
            </a:xfrm>
          </p:grpSpPr>
          <p:sp>
            <p:nvSpPr>
              <p:cNvPr id="1478" name="Google Shape;1478;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8" name="Google Shape;1508;p30"/>
            <p:cNvSpPr/>
            <p:nvPr/>
          </p:nvSpPr>
          <p:spPr>
            <a:xfrm>
              <a:off x="7323170" y="-337227"/>
              <a:ext cx="676800" cy="676800"/>
            </a:xfrm>
            <a:prstGeom prst="donut">
              <a:avLst>
                <a:gd name="adj" fmla="val 14799"/>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0"/>
            <p:cNvSpPr/>
            <p:nvPr/>
          </p:nvSpPr>
          <p:spPr>
            <a:xfrm rot="-5400000">
              <a:off x="3959794" y="-266427"/>
              <a:ext cx="606000" cy="606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0"/>
            <p:cNvSpPr/>
            <p:nvPr/>
          </p:nvSpPr>
          <p:spPr>
            <a:xfrm>
              <a:off x="3151795" y="4830973"/>
              <a:ext cx="676800" cy="6768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1" name="Google Shape;1511;p30"/>
            <p:cNvGrpSpPr/>
            <p:nvPr/>
          </p:nvGrpSpPr>
          <p:grpSpPr>
            <a:xfrm rot="1800154">
              <a:off x="1485671" y="3412185"/>
              <a:ext cx="906925" cy="906151"/>
              <a:chOff x="6280516" y="-2340409"/>
              <a:chExt cx="3823759" cy="3820494"/>
            </a:xfrm>
          </p:grpSpPr>
          <p:sp>
            <p:nvSpPr>
              <p:cNvPr id="1512" name="Google Shape;1512;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2" name="Google Shape;1542;p30"/>
            <p:cNvSpPr/>
            <p:nvPr/>
          </p:nvSpPr>
          <p:spPr>
            <a:xfrm>
              <a:off x="322044" y="2640146"/>
              <a:ext cx="606000" cy="606000"/>
            </a:xfrm>
            <a:prstGeom prst="blockArc">
              <a:avLst>
                <a:gd name="adj1" fmla="val 10800000"/>
                <a:gd name="adj2" fmla="val 0"/>
                <a:gd name="adj3" fmla="val 25000"/>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0"/>
            <p:cNvSpPr/>
            <p:nvPr/>
          </p:nvSpPr>
          <p:spPr>
            <a:xfrm rot="10800000" flipH="1">
              <a:off x="7999974" y="542448"/>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0"/>
            <p:cNvSpPr/>
            <p:nvPr/>
          </p:nvSpPr>
          <p:spPr>
            <a:xfrm rot="10800000">
              <a:off x="8754619" y="1806496"/>
              <a:ext cx="606000" cy="606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45" name="Google Shape;1545;p30"/>
            <p:cNvGrpSpPr/>
            <p:nvPr/>
          </p:nvGrpSpPr>
          <p:grpSpPr>
            <a:xfrm>
              <a:off x="5838121" y="4147939"/>
              <a:ext cx="906996" cy="906221"/>
              <a:chOff x="6280516" y="-2340409"/>
              <a:chExt cx="3823759" cy="3820494"/>
            </a:xfrm>
          </p:grpSpPr>
          <p:sp>
            <p:nvSpPr>
              <p:cNvPr id="1546" name="Google Shape;1546;p3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6" name="Google Shape;1576;p30"/>
            <p:cNvSpPr/>
            <p:nvPr/>
          </p:nvSpPr>
          <p:spPr>
            <a:xfrm>
              <a:off x="1523495" y="-404727"/>
              <a:ext cx="676800" cy="6768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7" name="Google Shape;1577;p30"/>
          <p:cNvSpPr/>
          <p:nvPr/>
        </p:nvSpPr>
        <p:spPr>
          <a:xfrm>
            <a:off x="985751" y="975687"/>
            <a:ext cx="5996000" cy="4205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8" name="Google Shape;1578;p30"/>
          <p:cNvSpPr/>
          <p:nvPr/>
        </p:nvSpPr>
        <p:spPr>
          <a:xfrm>
            <a:off x="5210251" y="1659384"/>
            <a:ext cx="5996000" cy="4205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9" name="Google Shape;1579;p30"/>
          <p:cNvSpPr/>
          <p:nvPr/>
        </p:nvSpPr>
        <p:spPr>
          <a:xfrm>
            <a:off x="1255584" y="710053"/>
            <a:ext cx="5996000" cy="42052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0" name="Google Shape;1580;p30"/>
          <p:cNvSpPr/>
          <p:nvPr/>
        </p:nvSpPr>
        <p:spPr>
          <a:xfrm>
            <a:off x="4962984" y="1906017"/>
            <a:ext cx="5996000" cy="42052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1" name="Google Shape;1581;p30"/>
          <p:cNvSpPr txBox="1">
            <a:spLocks noGrp="1"/>
          </p:cNvSpPr>
          <p:nvPr>
            <p:ph type="title"/>
          </p:nvPr>
        </p:nvSpPr>
        <p:spPr>
          <a:xfrm>
            <a:off x="1929067" y="1131201"/>
            <a:ext cx="50408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582" name="Google Shape;1582;p30"/>
          <p:cNvSpPr txBox="1">
            <a:spLocks noGrp="1"/>
          </p:cNvSpPr>
          <p:nvPr>
            <p:ph type="subTitle" idx="1"/>
          </p:nvPr>
        </p:nvSpPr>
        <p:spPr>
          <a:xfrm>
            <a:off x="1929067" y="1996700"/>
            <a:ext cx="2781600" cy="2366400"/>
          </a:xfrm>
          <a:prstGeom prst="rect">
            <a:avLst/>
          </a:prstGeom>
        </p:spPr>
        <p:txBody>
          <a:bodyPr spcFirstLastPara="1" wrap="square" lIns="0" tIns="0" rIns="0" bIns="0" anchor="t" anchorCtr="0">
            <a:noAutofit/>
          </a:bodyPr>
          <a:lstStyle>
            <a:lvl1pPr lvl="0">
              <a:spcBef>
                <a:spcPts val="0"/>
              </a:spcBef>
              <a:spcAft>
                <a:spcPts val="0"/>
              </a:spcAft>
              <a:buNone/>
              <a:defRPr>
                <a:latin typeface="Montserrat Medium"/>
                <a:ea typeface="Montserrat Medium"/>
                <a:cs typeface="Montserrat Medium"/>
                <a:sym typeface="Montserrat Medium"/>
              </a:defRPr>
            </a:lvl1pPr>
            <a:lvl2pPr lvl="1">
              <a:spcBef>
                <a:spcPts val="2133"/>
              </a:spcBef>
              <a:spcAft>
                <a:spcPts val="0"/>
              </a:spcAft>
              <a:buNone/>
              <a:defRPr>
                <a:latin typeface="Montserrat Medium"/>
                <a:ea typeface="Montserrat Medium"/>
                <a:cs typeface="Montserrat Medium"/>
                <a:sym typeface="Montserrat Medium"/>
              </a:defRPr>
            </a:lvl2pPr>
            <a:lvl3pPr lvl="2">
              <a:spcBef>
                <a:spcPts val="2133"/>
              </a:spcBef>
              <a:spcAft>
                <a:spcPts val="0"/>
              </a:spcAft>
              <a:buNone/>
              <a:defRPr>
                <a:latin typeface="Montserrat Medium"/>
                <a:ea typeface="Montserrat Medium"/>
                <a:cs typeface="Montserrat Medium"/>
                <a:sym typeface="Montserrat Medium"/>
              </a:defRPr>
            </a:lvl3pPr>
            <a:lvl4pPr lvl="3">
              <a:spcBef>
                <a:spcPts val="2133"/>
              </a:spcBef>
              <a:spcAft>
                <a:spcPts val="0"/>
              </a:spcAft>
              <a:buNone/>
              <a:defRPr>
                <a:latin typeface="Montserrat Medium"/>
                <a:ea typeface="Montserrat Medium"/>
                <a:cs typeface="Montserrat Medium"/>
                <a:sym typeface="Montserrat Medium"/>
              </a:defRPr>
            </a:lvl4pPr>
            <a:lvl5pPr lvl="4">
              <a:spcBef>
                <a:spcPts val="2133"/>
              </a:spcBef>
              <a:spcAft>
                <a:spcPts val="0"/>
              </a:spcAft>
              <a:buNone/>
              <a:defRPr>
                <a:latin typeface="Montserrat Medium"/>
                <a:ea typeface="Montserrat Medium"/>
                <a:cs typeface="Montserrat Medium"/>
                <a:sym typeface="Montserrat Medium"/>
              </a:defRPr>
            </a:lvl5pPr>
            <a:lvl6pPr lvl="5">
              <a:spcBef>
                <a:spcPts val="2133"/>
              </a:spcBef>
              <a:spcAft>
                <a:spcPts val="0"/>
              </a:spcAft>
              <a:buNone/>
              <a:defRPr>
                <a:latin typeface="Montserrat Medium"/>
                <a:ea typeface="Montserrat Medium"/>
                <a:cs typeface="Montserrat Medium"/>
                <a:sym typeface="Montserrat Medium"/>
              </a:defRPr>
            </a:lvl6pPr>
            <a:lvl7pPr lvl="6">
              <a:spcBef>
                <a:spcPts val="2133"/>
              </a:spcBef>
              <a:spcAft>
                <a:spcPts val="0"/>
              </a:spcAft>
              <a:buNone/>
              <a:defRPr>
                <a:latin typeface="Montserrat Medium"/>
                <a:ea typeface="Montserrat Medium"/>
                <a:cs typeface="Montserrat Medium"/>
                <a:sym typeface="Montserrat Medium"/>
              </a:defRPr>
            </a:lvl7pPr>
            <a:lvl8pPr lvl="7">
              <a:spcBef>
                <a:spcPts val="2133"/>
              </a:spcBef>
              <a:spcAft>
                <a:spcPts val="0"/>
              </a:spcAft>
              <a:buNone/>
              <a:defRPr>
                <a:latin typeface="Montserrat Medium"/>
                <a:ea typeface="Montserrat Medium"/>
                <a:cs typeface="Montserrat Medium"/>
                <a:sym typeface="Montserrat Medium"/>
              </a:defRPr>
            </a:lvl8pPr>
            <a:lvl9pPr lvl="8">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Tree>
    <p:extLst>
      <p:ext uri="{BB962C8B-B14F-4D97-AF65-F5344CB8AC3E}">
        <p14:creationId xmlns:p14="http://schemas.microsoft.com/office/powerpoint/2010/main" val="105679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66" name="Google Shape;166;p4"/>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4"/>
          <p:cNvGrpSpPr/>
          <p:nvPr/>
        </p:nvGrpSpPr>
        <p:grpSpPr>
          <a:xfrm rot="1800154">
            <a:off x="2467796" y="6324614"/>
            <a:ext cx="1209233" cy="1208201"/>
            <a:chOff x="6280516" y="-2340409"/>
            <a:chExt cx="3823759" cy="3820494"/>
          </a:xfrm>
        </p:grpSpPr>
        <p:sp>
          <p:nvSpPr>
            <p:cNvPr id="169" name="Google Shape;169;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4"/>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4"/>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1" name="Google Shape;201;p4"/>
          <p:cNvGrpSpPr/>
          <p:nvPr/>
        </p:nvGrpSpPr>
        <p:grpSpPr>
          <a:xfrm>
            <a:off x="10975611" y="-485014"/>
            <a:ext cx="1209328" cy="1208295"/>
            <a:chOff x="6280516" y="-2340409"/>
            <a:chExt cx="3823759" cy="3820494"/>
          </a:xfrm>
        </p:grpSpPr>
        <p:sp>
          <p:nvSpPr>
            <p:cNvPr id="202" name="Google Shape;202;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4"/>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609585" lvl="0" indent="-406390" rtl="0">
              <a:lnSpc>
                <a:spcPct val="100000"/>
              </a:lnSpc>
              <a:spcBef>
                <a:spcPts val="0"/>
              </a:spcBef>
              <a:spcAft>
                <a:spcPts val="0"/>
              </a:spcAft>
              <a:buClr>
                <a:schemeClr val="lt1"/>
              </a:buClr>
              <a:buSzPts val="1200"/>
              <a:buChar char="●"/>
              <a:defRPr>
                <a:solidFill>
                  <a:schemeClr val="lt1"/>
                </a:solidFill>
              </a:defRPr>
            </a:lvl1pPr>
            <a:lvl2pPr marL="1219170" lvl="1" indent="-406390" rtl="0">
              <a:lnSpc>
                <a:spcPct val="100000"/>
              </a:lnSpc>
              <a:spcBef>
                <a:spcPts val="2133"/>
              </a:spcBef>
              <a:spcAft>
                <a:spcPts val="0"/>
              </a:spcAft>
              <a:buClr>
                <a:schemeClr val="lt1"/>
              </a:buClr>
              <a:buSzPts val="1200"/>
              <a:buChar char="○"/>
              <a:defRPr sz="1600">
                <a:solidFill>
                  <a:schemeClr val="lt1"/>
                </a:solidFill>
              </a:defRPr>
            </a:lvl2pPr>
            <a:lvl3pPr marL="1828754" lvl="2" indent="-406390" rtl="0">
              <a:lnSpc>
                <a:spcPct val="100000"/>
              </a:lnSpc>
              <a:spcBef>
                <a:spcPts val="2133"/>
              </a:spcBef>
              <a:spcAft>
                <a:spcPts val="0"/>
              </a:spcAft>
              <a:buClr>
                <a:schemeClr val="lt1"/>
              </a:buClr>
              <a:buSzPts val="1200"/>
              <a:buChar char="■"/>
              <a:defRPr sz="1600">
                <a:solidFill>
                  <a:schemeClr val="lt1"/>
                </a:solidFill>
              </a:defRPr>
            </a:lvl3pPr>
            <a:lvl4pPr marL="2438339" lvl="3" indent="-406390" rtl="0">
              <a:lnSpc>
                <a:spcPct val="100000"/>
              </a:lnSpc>
              <a:spcBef>
                <a:spcPts val="2133"/>
              </a:spcBef>
              <a:spcAft>
                <a:spcPts val="0"/>
              </a:spcAft>
              <a:buClr>
                <a:schemeClr val="lt1"/>
              </a:buClr>
              <a:buSzPts val="1200"/>
              <a:buChar char="●"/>
              <a:defRPr sz="1600">
                <a:solidFill>
                  <a:schemeClr val="lt1"/>
                </a:solidFill>
              </a:defRPr>
            </a:lvl4pPr>
            <a:lvl5pPr marL="3047924" lvl="4" indent="-406390" rtl="0">
              <a:lnSpc>
                <a:spcPct val="100000"/>
              </a:lnSpc>
              <a:spcBef>
                <a:spcPts val="2133"/>
              </a:spcBef>
              <a:spcAft>
                <a:spcPts val="0"/>
              </a:spcAft>
              <a:buClr>
                <a:schemeClr val="lt1"/>
              </a:buClr>
              <a:buSzPts val="1200"/>
              <a:buChar char="○"/>
              <a:defRPr sz="1600">
                <a:solidFill>
                  <a:schemeClr val="lt1"/>
                </a:solidFill>
              </a:defRPr>
            </a:lvl5pPr>
            <a:lvl6pPr marL="3657509" lvl="5" indent="-406390" rtl="0">
              <a:lnSpc>
                <a:spcPct val="100000"/>
              </a:lnSpc>
              <a:spcBef>
                <a:spcPts val="2133"/>
              </a:spcBef>
              <a:spcAft>
                <a:spcPts val="0"/>
              </a:spcAft>
              <a:buClr>
                <a:schemeClr val="lt1"/>
              </a:buClr>
              <a:buSzPts val="1200"/>
              <a:buChar char="■"/>
              <a:defRPr sz="1600">
                <a:solidFill>
                  <a:schemeClr val="lt1"/>
                </a:solidFill>
              </a:defRPr>
            </a:lvl6pPr>
            <a:lvl7pPr marL="4267093" lvl="6" indent="-406390" rtl="0">
              <a:lnSpc>
                <a:spcPct val="100000"/>
              </a:lnSpc>
              <a:spcBef>
                <a:spcPts val="2133"/>
              </a:spcBef>
              <a:spcAft>
                <a:spcPts val="0"/>
              </a:spcAft>
              <a:buClr>
                <a:schemeClr val="lt1"/>
              </a:buClr>
              <a:buSzPts val="1200"/>
              <a:buChar char="●"/>
              <a:defRPr sz="1600">
                <a:solidFill>
                  <a:schemeClr val="lt1"/>
                </a:solidFill>
              </a:defRPr>
            </a:lvl7pPr>
            <a:lvl8pPr marL="4876678" lvl="7" indent="-406390" rtl="0">
              <a:lnSpc>
                <a:spcPct val="100000"/>
              </a:lnSpc>
              <a:spcBef>
                <a:spcPts val="2133"/>
              </a:spcBef>
              <a:spcAft>
                <a:spcPts val="0"/>
              </a:spcAft>
              <a:buClr>
                <a:schemeClr val="lt1"/>
              </a:buClr>
              <a:buSzPts val="1200"/>
              <a:buChar char="○"/>
              <a:defRPr sz="1600">
                <a:solidFill>
                  <a:schemeClr val="lt1"/>
                </a:solidFill>
              </a:defRPr>
            </a:lvl8pPr>
            <a:lvl9pPr marL="5486263" lvl="8" indent="-406390" rtl="0">
              <a:lnSpc>
                <a:spcPct val="100000"/>
              </a:lnSpc>
              <a:spcBef>
                <a:spcPts val="2133"/>
              </a:spcBef>
              <a:spcAft>
                <a:spcPts val="2133"/>
              </a:spcAft>
              <a:buClr>
                <a:schemeClr val="lt1"/>
              </a:buClr>
              <a:buSzPts val="1200"/>
              <a:buChar char="■"/>
              <a:defRPr sz="1600">
                <a:solidFill>
                  <a:schemeClr val="lt1"/>
                </a:solidFill>
              </a:defRPr>
            </a:lvl9pPr>
          </a:lstStyle>
          <a:p>
            <a:pPr lvl="0"/>
            <a:r>
              <a:rPr lang="es-ES"/>
              <a:t>Editar el estilo de texto del patrón</a:t>
            </a:r>
          </a:p>
        </p:txBody>
      </p:sp>
    </p:spTree>
    <p:extLst>
      <p:ext uri="{BB962C8B-B14F-4D97-AF65-F5344CB8AC3E}">
        <p14:creationId xmlns:p14="http://schemas.microsoft.com/office/powerpoint/2010/main" val="2541790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050800" y="4757567"/>
            <a:ext cx="60900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11" name="Google Shape;11;p2"/>
          <p:cNvSpPr txBox="1">
            <a:spLocks noGrp="1"/>
          </p:cNvSpPr>
          <p:nvPr>
            <p:ph type="ctrTitle"/>
          </p:nvPr>
        </p:nvSpPr>
        <p:spPr>
          <a:xfrm>
            <a:off x="3050967" y="3747267"/>
            <a:ext cx="6090000" cy="77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2" name="Google Shape;12;p2"/>
          <p:cNvSpPr txBox="1">
            <a:spLocks noGrp="1"/>
          </p:cNvSpPr>
          <p:nvPr>
            <p:ph type="ctrTitle" idx="2"/>
          </p:nvPr>
        </p:nvSpPr>
        <p:spPr>
          <a:xfrm>
            <a:off x="2074167" y="1560400"/>
            <a:ext cx="8043600" cy="208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866">
                <a:solidFill>
                  <a:srgbClr val="191919"/>
                </a:solidFill>
                <a:latin typeface="Jua"/>
                <a:ea typeface="Jua"/>
                <a:cs typeface="Jua"/>
                <a:sym typeface="Ju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Tree>
    <p:extLst>
      <p:ext uri="{BB962C8B-B14F-4D97-AF65-F5344CB8AC3E}">
        <p14:creationId xmlns:p14="http://schemas.microsoft.com/office/powerpoint/2010/main" val="155364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74"/>
        <p:cNvGrpSpPr/>
        <p:nvPr/>
      </p:nvGrpSpPr>
      <p:grpSpPr>
        <a:xfrm>
          <a:off x="0" y="0"/>
          <a:ext cx="0" cy="0"/>
          <a:chOff x="0" y="0"/>
          <a:chExt cx="0" cy="0"/>
        </a:xfrm>
      </p:grpSpPr>
      <p:sp>
        <p:nvSpPr>
          <p:cNvPr id="76" name="Google Shape;76;p3"/>
          <p:cNvSpPr txBox="1">
            <a:spLocks noGrp="1"/>
          </p:cNvSpPr>
          <p:nvPr>
            <p:ph type="title"/>
          </p:nvPr>
        </p:nvSpPr>
        <p:spPr>
          <a:xfrm>
            <a:off x="960000" y="3996481"/>
            <a:ext cx="4201200" cy="75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r>
              <a:rPr lang="es-ES"/>
              <a:t>Haga clic para modificar el estilo de título del patrón</a:t>
            </a:r>
            <a:endParaRPr/>
          </a:p>
        </p:txBody>
      </p:sp>
      <p:sp>
        <p:nvSpPr>
          <p:cNvPr id="77" name="Google Shape;77;p3"/>
          <p:cNvSpPr txBox="1">
            <a:spLocks noGrp="1"/>
          </p:cNvSpPr>
          <p:nvPr>
            <p:ph type="title" idx="2" hasCustomPrompt="1"/>
          </p:nvPr>
        </p:nvSpPr>
        <p:spPr>
          <a:xfrm>
            <a:off x="1263200" y="1171748"/>
            <a:ext cx="3594800" cy="23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5333">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 name="Google Shape;78;p3"/>
          <p:cNvSpPr txBox="1">
            <a:spLocks noGrp="1"/>
          </p:cNvSpPr>
          <p:nvPr>
            <p:ph type="subTitle" idx="1"/>
          </p:nvPr>
        </p:nvSpPr>
        <p:spPr>
          <a:xfrm>
            <a:off x="1263300" y="4888048"/>
            <a:ext cx="3594800" cy="7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204469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86"/>
        <p:cNvGrpSpPr/>
        <p:nvPr/>
      </p:nvGrpSpPr>
      <p:grpSpPr>
        <a:xfrm>
          <a:off x="0" y="0"/>
          <a:ext cx="0" cy="0"/>
          <a:chOff x="0" y="0"/>
          <a:chExt cx="0" cy="0"/>
        </a:xfrm>
      </p:grpSpPr>
    </p:spTree>
    <p:extLst>
      <p:ext uri="{BB962C8B-B14F-4D97-AF65-F5344CB8AC3E}">
        <p14:creationId xmlns:p14="http://schemas.microsoft.com/office/powerpoint/2010/main" val="1746520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0" name="Google Shape;10;p2"/>
          <p:cNvSpPr txBox="1">
            <a:spLocks noGrp="1"/>
          </p:cNvSpPr>
          <p:nvPr>
            <p:ph type="subTitle" idx="1"/>
          </p:nvPr>
        </p:nvSpPr>
        <p:spPr>
          <a:xfrm>
            <a:off x="3050800" y="4757567"/>
            <a:ext cx="60900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11" name="Google Shape;11;p2"/>
          <p:cNvSpPr txBox="1">
            <a:spLocks noGrp="1"/>
          </p:cNvSpPr>
          <p:nvPr>
            <p:ph type="ctrTitle"/>
          </p:nvPr>
        </p:nvSpPr>
        <p:spPr>
          <a:xfrm>
            <a:off x="3050967" y="3747267"/>
            <a:ext cx="6090000" cy="77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2" name="Google Shape;12;p2"/>
          <p:cNvSpPr txBox="1">
            <a:spLocks noGrp="1"/>
          </p:cNvSpPr>
          <p:nvPr>
            <p:ph type="ctrTitle" idx="2"/>
          </p:nvPr>
        </p:nvSpPr>
        <p:spPr>
          <a:xfrm>
            <a:off x="2074167" y="1560400"/>
            <a:ext cx="8043600" cy="208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866">
                <a:solidFill>
                  <a:srgbClr val="191919"/>
                </a:solidFill>
                <a:latin typeface="Jua"/>
                <a:ea typeface="Jua"/>
                <a:cs typeface="Jua"/>
                <a:sym typeface="Jua"/>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3" name="Google Shape;13;p2"/>
          <p:cNvSpPr/>
          <p:nvPr/>
        </p:nvSpPr>
        <p:spPr>
          <a:xfrm>
            <a:off x="9142217" y="-138667"/>
            <a:ext cx="1684000" cy="2044067"/>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10337467" y="438867"/>
            <a:ext cx="469000" cy="696133"/>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a:off x="5829868" y="387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5090867" y="-348733"/>
            <a:ext cx="469000" cy="696133"/>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460518" y="-687100"/>
            <a:ext cx="2192767" cy="21412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p:nvPr/>
        </p:nvSpPr>
        <p:spPr>
          <a:xfrm>
            <a:off x="-292433" y="2784911"/>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2"/>
          <p:cNvGrpSpPr/>
          <p:nvPr/>
        </p:nvGrpSpPr>
        <p:grpSpPr>
          <a:xfrm>
            <a:off x="857033" y="4363433"/>
            <a:ext cx="1796267" cy="792267"/>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1276400" y="3895234"/>
            <a:ext cx="469000" cy="696133"/>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2"/>
          <p:cNvSpPr/>
          <p:nvPr/>
        </p:nvSpPr>
        <p:spPr>
          <a:xfrm>
            <a:off x="1745400" y="5963168"/>
            <a:ext cx="850528" cy="1116504"/>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rot="1977201">
            <a:off x="4314161" y="6051951"/>
            <a:ext cx="2757795" cy="1992219"/>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rot="5400000">
            <a:off x="6293301" y="60035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2"/>
          <p:cNvGrpSpPr/>
          <p:nvPr/>
        </p:nvGrpSpPr>
        <p:grpSpPr>
          <a:xfrm>
            <a:off x="9058067" y="6137984"/>
            <a:ext cx="1852300" cy="1591467"/>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2"/>
          <p:cNvGrpSpPr/>
          <p:nvPr/>
        </p:nvGrpSpPr>
        <p:grpSpPr>
          <a:xfrm>
            <a:off x="10337467" y="5864600"/>
            <a:ext cx="469000" cy="696133"/>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2"/>
          <p:cNvSpPr/>
          <p:nvPr/>
        </p:nvSpPr>
        <p:spPr>
          <a:xfrm>
            <a:off x="11356667" y="3854044"/>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033033" y="3950900"/>
            <a:ext cx="1490075" cy="1116453"/>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2"/>
          <p:cNvSpPr/>
          <p:nvPr/>
        </p:nvSpPr>
        <p:spPr>
          <a:xfrm>
            <a:off x="11142168" y="1945633"/>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4696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76" name="Google Shape;76;p3"/>
          <p:cNvSpPr txBox="1">
            <a:spLocks noGrp="1"/>
          </p:cNvSpPr>
          <p:nvPr>
            <p:ph type="title"/>
          </p:nvPr>
        </p:nvSpPr>
        <p:spPr>
          <a:xfrm>
            <a:off x="960000" y="3996481"/>
            <a:ext cx="4201200" cy="75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r>
              <a:rPr lang="es-ES"/>
              <a:t>Haga clic para modificar el estilo de título del patrón</a:t>
            </a:r>
            <a:endParaRPr/>
          </a:p>
        </p:txBody>
      </p:sp>
      <p:sp>
        <p:nvSpPr>
          <p:cNvPr id="77" name="Google Shape;77;p3"/>
          <p:cNvSpPr txBox="1">
            <a:spLocks noGrp="1"/>
          </p:cNvSpPr>
          <p:nvPr>
            <p:ph type="title" idx="2" hasCustomPrompt="1"/>
          </p:nvPr>
        </p:nvSpPr>
        <p:spPr>
          <a:xfrm>
            <a:off x="1263200" y="1171748"/>
            <a:ext cx="3594800" cy="23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5333">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 name="Google Shape;78;p3"/>
          <p:cNvSpPr txBox="1">
            <a:spLocks noGrp="1"/>
          </p:cNvSpPr>
          <p:nvPr>
            <p:ph type="subTitle" idx="1"/>
          </p:nvPr>
        </p:nvSpPr>
        <p:spPr>
          <a:xfrm>
            <a:off x="1263300" y="4888048"/>
            <a:ext cx="3594800" cy="7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79" name="Google Shape;79;p3"/>
          <p:cNvGrpSpPr/>
          <p:nvPr/>
        </p:nvGrpSpPr>
        <p:grpSpPr>
          <a:xfrm>
            <a:off x="5944933" y="1285334"/>
            <a:ext cx="469000" cy="696133"/>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6285667" y="3429001"/>
            <a:ext cx="807477" cy="108604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8544700" y="939567"/>
            <a:ext cx="1049133" cy="540167"/>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3"/>
          <p:cNvGrpSpPr/>
          <p:nvPr/>
        </p:nvGrpSpPr>
        <p:grpSpPr>
          <a:xfrm>
            <a:off x="7346834" y="1981467"/>
            <a:ext cx="2488833" cy="4876533"/>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 name="Google Shape;100;p3"/>
          <p:cNvSpPr/>
          <p:nvPr/>
        </p:nvSpPr>
        <p:spPr>
          <a:xfrm rot="6478284">
            <a:off x="9340817" y="2812695"/>
            <a:ext cx="2113312" cy="508224"/>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3"/>
          <p:cNvGrpSpPr/>
          <p:nvPr/>
        </p:nvGrpSpPr>
        <p:grpSpPr>
          <a:xfrm>
            <a:off x="10747680" y="5374871"/>
            <a:ext cx="550955" cy="677100"/>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4436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07" name="Google Shape;107;p4"/>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09" name="Google Shape;109;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pPr lvl="0"/>
            <a:r>
              <a:rPr lang="es-ES"/>
              <a:t>Editar el estilo de texto del patrón</a:t>
            </a:r>
          </a:p>
        </p:txBody>
      </p:sp>
      <p:grpSp>
        <p:nvGrpSpPr>
          <p:cNvPr id="110" name="Google Shape;110;p4"/>
          <p:cNvGrpSpPr/>
          <p:nvPr/>
        </p:nvGrpSpPr>
        <p:grpSpPr>
          <a:xfrm>
            <a:off x="9258133" y="-348733"/>
            <a:ext cx="469000" cy="696133"/>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4"/>
          <p:cNvSpPr/>
          <p:nvPr/>
        </p:nvSpPr>
        <p:spPr>
          <a:xfrm rot="10800000">
            <a:off x="9087049" y="-348724"/>
            <a:ext cx="1377633" cy="16784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 name="Google Shape;115;p4"/>
          <p:cNvGrpSpPr/>
          <p:nvPr/>
        </p:nvGrpSpPr>
        <p:grpSpPr>
          <a:xfrm>
            <a:off x="10403133" y="241734"/>
            <a:ext cx="1657739" cy="1620745"/>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8450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1"/>
        <p:cNvGrpSpPr/>
        <p:nvPr/>
      </p:nvGrpSpPr>
      <p:grpSpPr>
        <a:xfrm>
          <a:off x="0" y="0"/>
          <a:ext cx="0" cy="0"/>
          <a:chOff x="0" y="0"/>
          <a:chExt cx="0" cy="0"/>
        </a:xfrm>
      </p:grpSpPr>
      <p:pic>
        <p:nvPicPr>
          <p:cNvPr id="132" name="Google Shape;132;p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33" name="Google Shape;133;p6"/>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135" name="Google Shape;135;p6"/>
          <p:cNvGrpSpPr/>
          <p:nvPr/>
        </p:nvGrpSpPr>
        <p:grpSpPr>
          <a:xfrm>
            <a:off x="9736701" y="-58234"/>
            <a:ext cx="2211100" cy="1556467"/>
            <a:chOff x="7302525" y="-43675"/>
            <a:chExt cx="1658325" cy="1167350"/>
          </a:xfrm>
        </p:grpSpPr>
        <p:sp>
          <p:nvSpPr>
            <p:cNvPr id="136" name="Google Shape;136;p6"/>
            <p:cNvSpPr/>
            <p:nvPr/>
          </p:nvSpPr>
          <p:spPr>
            <a:xfrm>
              <a:off x="7302525" y="-43675"/>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8489400" y="891850"/>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9539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8"/>
        <p:cNvGrpSpPr/>
        <p:nvPr/>
      </p:nvGrpSpPr>
      <p:grpSpPr>
        <a:xfrm>
          <a:off x="0" y="0"/>
          <a:ext cx="0" cy="0"/>
          <a:chOff x="0" y="0"/>
          <a:chExt cx="0" cy="0"/>
        </a:xfrm>
      </p:grpSpPr>
      <p:pic>
        <p:nvPicPr>
          <p:cNvPr id="139" name="Google Shape;139;p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40" name="Google Shape;140;p7"/>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142" name="Google Shape;142;p7"/>
          <p:cNvSpPr txBox="1">
            <a:spLocks noGrp="1"/>
          </p:cNvSpPr>
          <p:nvPr>
            <p:ph type="subTitle" idx="1"/>
          </p:nvPr>
        </p:nvSpPr>
        <p:spPr>
          <a:xfrm>
            <a:off x="960000" y="2901233"/>
            <a:ext cx="4586800" cy="16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143" name="Google Shape;143;p7"/>
          <p:cNvGrpSpPr/>
          <p:nvPr/>
        </p:nvGrpSpPr>
        <p:grpSpPr>
          <a:xfrm>
            <a:off x="9628533" y="-193333"/>
            <a:ext cx="1657739" cy="1620745"/>
            <a:chOff x="7221400" y="-145000"/>
            <a:chExt cx="1243304" cy="1215559"/>
          </a:xfrm>
        </p:grpSpPr>
        <p:sp>
          <p:nvSpPr>
            <p:cNvPr id="144" name="Google Shape;144;p7"/>
            <p:cNvSpPr/>
            <p:nvPr/>
          </p:nvSpPr>
          <p:spPr>
            <a:xfrm>
              <a:off x="7221400" y="-1450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7926476" y="3262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7686154" y="3921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7487468" y="3322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 name="Google Shape;148;p7"/>
          <p:cNvGrpSpPr/>
          <p:nvPr/>
        </p:nvGrpSpPr>
        <p:grpSpPr>
          <a:xfrm>
            <a:off x="9159533" y="-193333"/>
            <a:ext cx="469000" cy="696133"/>
            <a:chOff x="10179075" y="819050"/>
            <a:chExt cx="351750" cy="522100"/>
          </a:xfrm>
        </p:grpSpPr>
        <p:sp>
          <p:nvSpPr>
            <p:cNvPr id="149" name="Google Shape;149;p7"/>
            <p:cNvSpPr/>
            <p:nvPr/>
          </p:nvSpPr>
          <p:spPr>
            <a:xfrm>
              <a:off x="10365175" y="1007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10333200" y="819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10179075" y="1201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7"/>
          <p:cNvSpPr txBox="1">
            <a:spLocks noGrp="1"/>
          </p:cNvSpPr>
          <p:nvPr>
            <p:ph type="subTitle" idx="2"/>
          </p:nvPr>
        </p:nvSpPr>
        <p:spPr>
          <a:xfrm>
            <a:off x="960000" y="5441200"/>
            <a:ext cx="4586800" cy="5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388552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2" y="1"/>
            <a:ext cx="12192004" cy="6858001"/>
          </a:xfrm>
          <a:prstGeom prst="rect">
            <a:avLst/>
          </a:prstGeom>
          <a:noFill/>
          <a:ln>
            <a:noFill/>
          </a:ln>
        </p:spPr>
      </p:pic>
      <p:sp>
        <p:nvSpPr>
          <p:cNvPr id="172" name="Google Shape;172;p9"/>
          <p:cNvSpPr/>
          <p:nvPr/>
        </p:nvSpPr>
        <p:spPr>
          <a:xfrm>
            <a:off x="3528000" y="1675651"/>
            <a:ext cx="5136000" cy="940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9"/>
          <p:cNvSpPr txBox="1">
            <a:spLocks noGrp="1"/>
          </p:cNvSpPr>
          <p:nvPr>
            <p:ph type="subTitle" idx="1"/>
          </p:nvPr>
        </p:nvSpPr>
        <p:spPr>
          <a:xfrm>
            <a:off x="3639633" y="3245917"/>
            <a:ext cx="4912800" cy="19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174" name="Google Shape;174;p9"/>
          <p:cNvSpPr txBox="1">
            <a:spLocks noGrp="1"/>
          </p:cNvSpPr>
          <p:nvPr>
            <p:ph type="title"/>
          </p:nvPr>
        </p:nvSpPr>
        <p:spPr>
          <a:xfrm>
            <a:off x="3528000" y="1675651"/>
            <a:ext cx="5136000" cy="940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75" name="Google Shape;175;p9"/>
          <p:cNvSpPr/>
          <p:nvPr/>
        </p:nvSpPr>
        <p:spPr>
          <a:xfrm rot="-2700000">
            <a:off x="-40312" y="2886005"/>
            <a:ext cx="807440" cy="1085996"/>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960001" y="773234"/>
            <a:ext cx="1611367" cy="2003233"/>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9"/>
          <p:cNvGrpSpPr/>
          <p:nvPr/>
        </p:nvGrpSpPr>
        <p:grpSpPr>
          <a:xfrm>
            <a:off x="913718" y="4450133"/>
            <a:ext cx="2211100" cy="1556467"/>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9"/>
          <p:cNvGrpSpPr/>
          <p:nvPr/>
        </p:nvGrpSpPr>
        <p:grpSpPr>
          <a:xfrm>
            <a:off x="2378367" y="4450134"/>
            <a:ext cx="469000" cy="696133"/>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9"/>
          <p:cNvGrpSpPr/>
          <p:nvPr/>
        </p:nvGrpSpPr>
        <p:grpSpPr>
          <a:xfrm>
            <a:off x="9214850" y="3862889"/>
            <a:ext cx="1709149" cy="2025624"/>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9"/>
          <p:cNvGrpSpPr/>
          <p:nvPr/>
        </p:nvGrpSpPr>
        <p:grpSpPr>
          <a:xfrm>
            <a:off x="10154418" y="856079"/>
            <a:ext cx="1528724" cy="1210631"/>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 name="Google Shape;207;p9"/>
          <p:cNvGrpSpPr/>
          <p:nvPr/>
        </p:nvGrpSpPr>
        <p:grpSpPr>
          <a:xfrm>
            <a:off x="9886900" y="371934"/>
            <a:ext cx="469000" cy="696133"/>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7208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a:blip r:embed="rId2">
            <a:alphaModFix/>
          </a:blip>
          <a:stretch>
            <a:fillRect/>
          </a:stretch>
        </p:blipFill>
        <p:spPr>
          <a:xfrm>
            <a:off x="2" y="1"/>
            <a:ext cx="12192004" cy="6858001"/>
          </a:xfrm>
          <a:prstGeom prst="rect">
            <a:avLst/>
          </a:prstGeom>
          <a:noFill/>
          <a:ln>
            <a:noFill/>
          </a:ln>
        </p:spPr>
      </p:pic>
      <p:sp>
        <p:nvSpPr>
          <p:cNvPr id="213" name="Google Shape;213;p10"/>
          <p:cNvSpPr txBox="1">
            <a:spLocks noGrp="1"/>
          </p:cNvSpPr>
          <p:nvPr>
            <p:ph type="title"/>
          </p:nvPr>
        </p:nvSpPr>
        <p:spPr>
          <a:xfrm>
            <a:off x="960000" y="5363667"/>
            <a:ext cx="10272000" cy="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214" name="Google Shape;214;p10"/>
          <p:cNvGrpSpPr/>
          <p:nvPr/>
        </p:nvGrpSpPr>
        <p:grpSpPr>
          <a:xfrm>
            <a:off x="1363168" y="1178601"/>
            <a:ext cx="2492033" cy="2128367"/>
            <a:chOff x="1022375" y="883950"/>
            <a:chExt cx="1869025" cy="1596275"/>
          </a:xfrm>
        </p:grpSpPr>
        <p:sp>
          <p:nvSpPr>
            <p:cNvPr id="215" name="Google Shape;215;p10"/>
            <p:cNvSpPr/>
            <p:nvPr/>
          </p:nvSpPr>
          <p:spPr>
            <a:xfrm>
              <a:off x="1119500" y="1377850"/>
              <a:ext cx="66075" cy="441050"/>
            </a:xfrm>
            <a:custGeom>
              <a:avLst/>
              <a:gdLst/>
              <a:ahLst/>
              <a:cxnLst/>
              <a:rect l="l" t="t" r="r" b="b"/>
              <a:pathLst>
                <a:path w="2643" h="17642" extrusionOk="0">
                  <a:moveTo>
                    <a:pt x="1088" y="1"/>
                  </a:moveTo>
                  <a:cubicBezTo>
                    <a:pt x="710" y="239"/>
                    <a:pt x="345" y="517"/>
                    <a:pt x="0" y="840"/>
                  </a:cubicBezTo>
                  <a:cubicBezTo>
                    <a:pt x="641" y="6040"/>
                    <a:pt x="1104" y="11257"/>
                    <a:pt x="1387" y="16488"/>
                  </a:cubicBezTo>
                  <a:lnTo>
                    <a:pt x="1389" y="16490"/>
                  </a:lnTo>
                  <a:cubicBezTo>
                    <a:pt x="1772" y="16882"/>
                    <a:pt x="2184" y="17266"/>
                    <a:pt x="2642" y="17642"/>
                  </a:cubicBezTo>
                  <a:cubicBezTo>
                    <a:pt x="2349" y="11745"/>
                    <a:pt x="1832" y="5860"/>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0"/>
            <p:cNvSpPr/>
            <p:nvPr/>
          </p:nvSpPr>
          <p:spPr>
            <a:xfrm>
              <a:off x="1176200" y="1352925"/>
              <a:ext cx="72900" cy="509350"/>
            </a:xfrm>
            <a:custGeom>
              <a:avLst/>
              <a:gdLst/>
              <a:ahLst/>
              <a:cxnLst/>
              <a:rect l="l" t="t" r="r" b="b"/>
              <a:pathLst>
                <a:path w="2916" h="20374" extrusionOk="0">
                  <a:moveTo>
                    <a:pt x="1162" y="1"/>
                  </a:moveTo>
                  <a:cubicBezTo>
                    <a:pt x="777" y="102"/>
                    <a:pt x="388" y="231"/>
                    <a:pt x="0" y="390"/>
                  </a:cubicBezTo>
                  <a:cubicBezTo>
                    <a:pt x="552" y="6792"/>
                    <a:pt x="1102" y="13192"/>
                    <a:pt x="1653" y="19594"/>
                  </a:cubicBezTo>
                  <a:cubicBezTo>
                    <a:pt x="2051" y="19863"/>
                    <a:pt x="2469" y="20122"/>
                    <a:pt x="2916" y="20373"/>
                  </a:cubicBezTo>
                  <a:cubicBezTo>
                    <a:pt x="2334" y="13581"/>
                    <a:pt x="1748" y="6791"/>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0"/>
            <p:cNvSpPr/>
            <p:nvPr/>
          </p:nvSpPr>
          <p:spPr>
            <a:xfrm>
              <a:off x="1245250" y="1344125"/>
              <a:ext cx="83775" cy="661125"/>
            </a:xfrm>
            <a:custGeom>
              <a:avLst/>
              <a:gdLst/>
              <a:ahLst/>
              <a:cxnLst/>
              <a:rect l="l" t="t" r="r" b="b"/>
              <a:pathLst>
                <a:path w="3351" h="26445" extrusionOk="0">
                  <a:moveTo>
                    <a:pt x="1190" y="0"/>
                  </a:moveTo>
                  <a:cubicBezTo>
                    <a:pt x="824" y="2"/>
                    <a:pt x="424" y="21"/>
                    <a:pt x="0" y="63"/>
                  </a:cubicBezTo>
                  <a:cubicBezTo>
                    <a:pt x="680" y="7707"/>
                    <a:pt x="1311" y="15358"/>
                    <a:pt x="1896" y="23010"/>
                  </a:cubicBezTo>
                  <a:lnTo>
                    <a:pt x="1896" y="23016"/>
                  </a:lnTo>
                  <a:lnTo>
                    <a:pt x="1896" y="23019"/>
                  </a:lnTo>
                  <a:cubicBezTo>
                    <a:pt x="2103" y="23945"/>
                    <a:pt x="2519" y="25184"/>
                    <a:pt x="3351" y="26445"/>
                  </a:cubicBezTo>
                  <a:cubicBezTo>
                    <a:pt x="2691" y="17625"/>
                    <a:pt x="1972" y="8811"/>
                    <a:pt x="1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0"/>
            <p:cNvSpPr/>
            <p:nvPr/>
          </p:nvSpPr>
          <p:spPr>
            <a:xfrm>
              <a:off x="1322025" y="1278250"/>
              <a:ext cx="110625" cy="817750"/>
            </a:xfrm>
            <a:custGeom>
              <a:avLst/>
              <a:gdLst/>
              <a:ahLst/>
              <a:cxnLst/>
              <a:rect l="l" t="t" r="r" b="b"/>
              <a:pathLst>
                <a:path w="4425" h="32710" extrusionOk="0">
                  <a:moveTo>
                    <a:pt x="876" y="1"/>
                  </a:moveTo>
                  <a:cubicBezTo>
                    <a:pt x="587" y="874"/>
                    <a:pt x="312" y="1800"/>
                    <a:pt x="64" y="2784"/>
                  </a:cubicBezTo>
                  <a:cubicBezTo>
                    <a:pt x="64" y="2784"/>
                    <a:pt x="43" y="2778"/>
                    <a:pt x="1" y="2773"/>
                  </a:cubicBezTo>
                  <a:lnTo>
                    <a:pt x="1" y="2773"/>
                  </a:lnTo>
                  <a:cubicBezTo>
                    <a:pt x="1122" y="12495"/>
                    <a:pt x="2174" y="22223"/>
                    <a:pt x="3154" y="31961"/>
                  </a:cubicBezTo>
                  <a:cubicBezTo>
                    <a:pt x="3544" y="32225"/>
                    <a:pt x="3965" y="32477"/>
                    <a:pt x="4425" y="32709"/>
                  </a:cubicBezTo>
                  <a:cubicBezTo>
                    <a:pt x="3329" y="21798"/>
                    <a:pt x="2146" y="10895"/>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0"/>
            <p:cNvSpPr/>
            <p:nvPr/>
          </p:nvSpPr>
          <p:spPr>
            <a:xfrm>
              <a:off x="1392325" y="1117175"/>
              <a:ext cx="162125" cy="1016300"/>
            </a:xfrm>
            <a:custGeom>
              <a:avLst/>
              <a:gdLst/>
              <a:ahLst/>
              <a:cxnLst/>
              <a:rect l="l" t="t" r="r" b="b"/>
              <a:pathLst>
                <a:path w="6485" h="40652" extrusionOk="0">
                  <a:moveTo>
                    <a:pt x="958" y="1"/>
                  </a:moveTo>
                  <a:cubicBezTo>
                    <a:pt x="636" y="543"/>
                    <a:pt x="315" y="1126"/>
                    <a:pt x="0" y="1750"/>
                  </a:cubicBezTo>
                  <a:cubicBezTo>
                    <a:pt x="1752" y="14641"/>
                    <a:pt x="3504" y="27535"/>
                    <a:pt x="5259" y="40424"/>
                  </a:cubicBezTo>
                  <a:cubicBezTo>
                    <a:pt x="5651" y="40510"/>
                    <a:pt x="6059" y="40586"/>
                    <a:pt x="6485" y="40651"/>
                  </a:cubicBezTo>
                  <a:cubicBezTo>
                    <a:pt x="4642" y="27101"/>
                    <a:pt x="2800" y="13548"/>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0"/>
            <p:cNvSpPr/>
            <p:nvPr/>
          </p:nvSpPr>
          <p:spPr>
            <a:xfrm>
              <a:off x="1448100" y="1037100"/>
              <a:ext cx="249750" cy="1078425"/>
            </a:xfrm>
            <a:custGeom>
              <a:avLst/>
              <a:gdLst/>
              <a:ahLst/>
              <a:cxnLst/>
              <a:rect l="l" t="t" r="r" b="b"/>
              <a:pathLst>
                <a:path w="9990" h="43137" extrusionOk="0">
                  <a:moveTo>
                    <a:pt x="964" y="1"/>
                  </a:moveTo>
                  <a:cubicBezTo>
                    <a:pt x="651" y="380"/>
                    <a:pt x="327" y="795"/>
                    <a:pt x="1" y="1253"/>
                  </a:cubicBezTo>
                  <a:cubicBezTo>
                    <a:pt x="2854" y="15235"/>
                    <a:pt x="5810" y="29196"/>
                    <a:pt x="8866" y="43136"/>
                  </a:cubicBezTo>
                  <a:cubicBezTo>
                    <a:pt x="9228" y="43005"/>
                    <a:pt x="9605" y="42850"/>
                    <a:pt x="9989" y="42670"/>
                  </a:cubicBezTo>
                  <a:cubicBezTo>
                    <a:pt x="6875" y="28469"/>
                    <a:pt x="3868" y="14244"/>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0"/>
            <p:cNvSpPr/>
            <p:nvPr/>
          </p:nvSpPr>
          <p:spPr>
            <a:xfrm>
              <a:off x="1596450" y="929925"/>
              <a:ext cx="199075" cy="1130075"/>
            </a:xfrm>
            <a:custGeom>
              <a:avLst/>
              <a:gdLst/>
              <a:ahLst/>
              <a:cxnLst/>
              <a:rect l="l" t="t" r="r" b="b"/>
              <a:pathLst>
                <a:path w="7963" h="45203" extrusionOk="0">
                  <a:moveTo>
                    <a:pt x="1145" y="1"/>
                  </a:moveTo>
                  <a:cubicBezTo>
                    <a:pt x="772" y="136"/>
                    <a:pt x="390" y="284"/>
                    <a:pt x="1" y="448"/>
                  </a:cubicBezTo>
                  <a:cubicBezTo>
                    <a:pt x="1864" y="15431"/>
                    <a:pt x="4168" y="30357"/>
                    <a:pt x="6916" y="45202"/>
                  </a:cubicBezTo>
                  <a:cubicBezTo>
                    <a:pt x="7264" y="44930"/>
                    <a:pt x="7613" y="44637"/>
                    <a:pt x="7963" y="44318"/>
                  </a:cubicBezTo>
                  <a:cubicBezTo>
                    <a:pt x="5254" y="29617"/>
                    <a:pt x="2978" y="14838"/>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0"/>
            <p:cNvSpPr/>
            <p:nvPr/>
          </p:nvSpPr>
          <p:spPr>
            <a:xfrm>
              <a:off x="1749350" y="904250"/>
              <a:ext cx="138125" cy="1059700"/>
            </a:xfrm>
            <a:custGeom>
              <a:avLst/>
              <a:gdLst/>
              <a:ahLst/>
              <a:cxnLst/>
              <a:rect l="l" t="t" r="r" b="b"/>
              <a:pathLst>
                <a:path w="5525" h="42388" extrusionOk="0">
                  <a:moveTo>
                    <a:pt x="201" y="1"/>
                  </a:moveTo>
                  <a:cubicBezTo>
                    <a:pt x="135" y="1"/>
                    <a:pt x="68" y="1"/>
                    <a:pt x="0" y="2"/>
                  </a:cubicBezTo>
                  <a:cubicBezTo>
                    <a:pt x="1499" y="14131"/>
                    <a:pt x="2996" y="28259"/>
                    <a:pt x="4492" y="42387"/>
                  </a:cubicBezTo>
                  <a:cubicBezTo>
                    <a:pt x="4839" y="41914"/>
                    <a:pt x="5187" y="41405"/>
                    <a:pt x="5524" y="40864"/>
                  </a:cubicBezTo>
                  <a:cubicBezTo>
                    <a:pt x="4086" y="27260"/>
                    <a:pt x="2644" y="13652"/>
                    <a:pt x="1203" y="48"/>
                  </a:cubicBezTo>
                  <a:cubicBezTo>
                    <a:pt x="883" y="17"/>
                    <a:pt x="54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0"/>
            <p:cNvSpPr/>
            <p:nvPr/>
          </p:nvSpPr>
          <p:spPr>
            <a:xfrm>
              <a:off x="1909675" y="971675"/>
              <a:ext cx="81100" cy="1009325"/>
            </a:xfrm>
            <a:custGeom>
              <a:avLst/>
              <a:gdLst/>
              <a:ahLst/>
              <a:cxnLst/>
              <a:rect l="l" t="t" r="r" b="b"/>
              <a:pathLst>
                <a:path w="3244" h="40373" extrusionOk="0">
                  <a:moveTo>
                    <a:pt x="1" y="0"/>
                  </a:moveTo>
                  <a:lnTo>
                    <a:pt x="1" y="0"/>
                  </a:lnTo>
                  <a:cubicBezTo>
                    <a:pt x="567" y="13120"/>
                    <a:pt x="1231" y="26236"/>
                    <a:pt x="1989" y="39348"/>
                  </a:cubicBezTo>
                  <a:cubicBezTo>
                    <a:pt x="2363" y="39680"/>
                    <a:pt x="2784" y="40028"/>
                    <a:pt x="3244" y="40372"/>
                  </a:cubicBezTo>
                  <a:cubicBezTo>
                    <a:pt x="2495" y="27566"/>
                    <a:pt x="1842" y="14751"/>
                    <a:pt x="1280" y="1930"/>
                  </a:cubicBezTo>
                  <a:cubicBezTo>
                    <a:pt x="948" y="1277"/>
                    <a:pt x="530" y="61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0"/>
            <p:cNvSpPr/>
            <p:nvPr/>
          </p:nvSpPr>
          <p:spPr>
            <a:xfrm>
              <a:off x="1979400" y="1088150"/>
              <a:ext cx="60000" cy="924425"/>
            </a:xfrm>
            <a:custGeom>
              <a:avLst/>
              <a:gdLst/>
              <a:ahLst/>
              <a:cxnLst/>
              <a:rect l="l" t="t" r="r" b="b"/>
              <a:pathLst>
                <a:path w="2400" h="36977" extrusionOk="0">
                  <a:moveTo>
                    <a:pt x="1185" y="1"/>
                  </a:moveTo>
                  <a:cubicBezTo>
                    <a:pt x="799" y="282"/>
                    <a:pt x="401" y="583"/>
                    <a:pt x="1" y="906"/>
                  </a:cubicBezTo>
                  <a:cubicBezTo>
                    <a:pt x="159" y="12681"/>
                    <a:pt x="548" y="24455"/>
                    <a:pt x="1163" y="36217"/>
                  </a:cubicBezTo>
                  <a:cubicBezTo>
                    <a:pt x="1549" y="36480"/>
                    <a:pt x="1963" y="36735"/>
                    <a:pt x="2400" y="36977"/>
                  </a:cubicBezTo>
                  <a:cubicBezTo>
                    <a:pt x="1744" y="24660"/>
                    <a:pt x="1341" y="12333"/>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0"/>
            <p:cNvSpPr/>
            <p:nvPr/>
          </p:nvSpPr>
          <p:spPr>
            <a:xfrm>
              <a:off x="2028650" y="1056775"/>
              <a:ext cx="70250" cy="982100"/>
            </a:xfrm>
            <a:custGeom>
              <a:avLst/>
              <a:gdLst/>
              <a:ahLst/>
              <a:cxnLst/>
              <a:rect l="l" t="t" r="r" b="b"/>
              <a:pathLst>
                <a:path w="2810" h="39284" extrusionOk="0">
                  <a:moveTo>
                    <a:pt x="1168" y="0"/>
                  </a:moveTo>
                  <a:cubicBezTo>
                    <a:pt x="785" y="217"/>
                    <a:pt x="395" y="455"/>
                    <a:pt x="0" y="717"/>
                  </a:cubicBezTo>
                  <a:cubicBezTo>
                    <a:pt x="532" y="13415"/>
                    <a:pt x="1062" y="26111"/>
                    <a:pt x="1594" y="38813"/>
                  </a:cubicBezTo>
                  <a:cubicBezTo>
                    <a:pt x="1983" y="38984"/>
                    <a:pt x="2389" y="39145"/>
                    <a:pt x="2810" y="39283"/>
                  </a:cubicBezTo>
                  <a:cubicBezTo>
                    <a:pt x="2263" y="26188"/>
                    <a:pt x="1716" y="13093"/>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0"/>
            <p:cNvSpPr/>
            <p:nvPr/>
          </p:nvSpPr>
          <p:spPr>
            <a:xfrm>
              <a:off x="2107275" y="1022325"/>
              <a:ext cx="110425" cy="1032125"/>
            </a:xfrm>
            <a:custGeom>
              <a:avLst/>
              <a:gdLst/>
              <a:ahLst/>
              <a:cxnLst/>
              <a:rect l="l" t="t" r="r" b="b"/>
              <a:pathLst>
                <a:path w="4417" h="41285" extrusionOk="0">
                  <a:moveTo>
                    <a:pt x="1165" y="0"/>
                  </a:moveTo>
                  <a:cubicBezTo>
                    <a:pt x="785" y="115"/>
                    <a:pt x="397" y="254"/>
                    <a:pt x="0" y="416"/>
                  </a:cubicBezTo>
                  <a:cubicBezTo>
                    <a:pt x="1075" y="14039"/>
                    <a:pt x="2150" y="27663"/>
                    <a:pt x="3224" y="41283"/>
                  </a:cubicBezTo>
                  <a:cubicBezTo>
                    <a:pt x="3281" y="41284"/>
                    <a:pt x="3337" y="41284"/>
                    <a:pt x="3394" y="41284"/>
                  </a:cubicBezTo>
                  <a:cubicBezTo>
                    <a:pt x="3730" y="41284"/>
                    <a:pt x="4070" y="41271"/>
                    <a:pt x="4417" y="41241"/>
                  </a:cubicBezTo>
                  <a:cubicBezTo>
                    <a:pt x="3334" y="27497"/>
                    <a:pt x="2249" y="1375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0"/>
            <p:cNvSpPr/>
            <p:nvPr/>
          </p:nvSpPr>
          <p:spPr>
            <a:xfrm>
              <a:off x="2231050" y="1009050"/>
              <a:ext cx="102025" cy="1023375"/>
            </a:xfrm>
            <a:custGeom>
              <a:avLst/>
              <a:gdLst/>
              <a:ahLst/>
              <a:cxnLst/>
              <a:rect l="l" t="t" r="r" b="b"/>
              <a:pathLst>
                <a:path w="4081" h="40935" extrusionOk="0">
                  <a:moveTo>
                    <a:pt x="1" y="1"/>
                  </a:moveTo>
                  <a:lnTo>
                    <a:pt x="1" y="1"/>
                  </a:lnTo>
                  <a:cubicBezTo>
                    <a:pt x="972" y="13645"/>
                    <a:pt x="1946" y="27291"/>
                    <a:pt x="2922" y="40934"/>
                  </a:cubicBezTo>
                  <a:cubicBezTo>
                    <a:pt x="3304" y="40779"/>
                    <a:pt x="3691" y="40607"/>
                    <a:pt x="4080" y="40408"/>
                  </a:cubicBezTo>
                  <a:cubicBezTo>
                    <a:pt x="3119" y="26977"/>
                    <a:pt x="2164" y="13545"/>
                    <a:pt x="1203" y="115"/>
                  </a:cubicBezTo>
                  <a:cubicBezTo>
                    <a:pt x="816" y="57"/>
                    <a:pt x="416"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0"/>
            <p:cNvSpPr/>
            <p:nvPr/>
          </p:nvSpPr>
          <p:spPr>
            <a:xfrm>
              <a:off x="2333850" y="1034950"/>
              <a:ext cx="89575" cy="945475"/>
            </a:xfrm>
            <a:custGeom>
              <a:avLst/>
              <a:gdLst/>
              <a:ahLst/>
              <a:cxnLst/>
              <a:rect l="l" t="t" r="r" b="b"/>
              <a:pathLst>
                <a:path w="3583" h="37819" extrusionOk="0">
                  <a:moveTo>
                    <a:pt x="0" y="0"/>
                  </a:moveTo>
                  <a:lnTo>
                    <a:pt x="2457" y="37818"/>
                  </a:lnTo>
                  <a:cubicBezTo>
                    <a:pt x="2647" y="37677"/>
                    <a:pt x="2843" y="37528"/>
                    <a:pt x="3037" y="37371"/>
                  </a:cubicBezTo>
                  <a:cubicBezTo>
                    <a:pt x="3037" y="37375"/>
                    <a:pt x="3038" y="37376"/>
                    <a:pt x="3041" y="37376"/>
                  </a:cubicBezTo>
                  <a:cubicBezTo>
                    <a:pt x="3074" y="37376"/>
                    <a:pt x="3286" y="37151"/>
                    <a:pt x="3583" y="36738"/>
                  </a:cubicBezTo>
                  <a:cubicBezTo>
                    <a:pt x="2802" y="24729"/>
                    <a:pt x="2023" y="12716"/>
                    <a:pt x="1244" y="707"/>
                  </a:cubicBezTo>
                  <a:cubicBezTo>
                    <a:pt x="863" y="458"/>
                    <a:pt x="449" y="2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0"/>
            <p:cNvSpPr/>
            <p:nvPr/>
          </p:nvSpPr>
          <p:spPr>
            <a:xfrm>
              <a:off x="2469625" y="1710025"/>
              <a:ext cx="12525" cy="113275"/>
            </a:xfrm>
            <a:custGeom>
              <a:avLst/>
              <a:gdLst/>
              <a:ahLst/>
              <a:cxnLst/>
              <a:rect l="l" t="t" r="r" b="b"/>
              <a:pathLst>
                <a:path w="501" h="4531" extrusionOk="0">
                  <a:moveTo>
                    <a:pt x="0" y="0"/>
                  </a:moveTo>
                  <a:lnTo>
                    <a:pt x="0" y="0"/>
                  </a:lnTo>
                  <a:cubicBezTo>
                    <a:pt x="95" y="1510"/>
                    <a:pt x="189" y="3021"/>
                    <a:pt x="283" y="4530"/>
                  </a:cubicBezTo>
                  <a:cubicBezTo>
                    <a:pt x="500" y="3159"/>
                    <a:pt x="479" y="16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0"/>
            <p:cNvSpPr/>
            <p:nvPr/>
          </p:nvSpPr>
          <p:spPr>
            <a:xfrm>
              <a:off x="2432125" y="1112825"/>
              <a:ext cx="57775" cy="466675"/>
            </a:xfrm>
            <a:custGeom>
              <a:avLst/>
              <a:gdLst/>
              <a:ahLst/>
              <a:cxnLst/>
              <a:rect l="l" t="t" r="r" b="b"/>
              <a:pathLst>
                <a:path w="2311" h="18667" extrusionOk="0">
                  <a:moveTo>
                    <a:pt x="0" y="0"/>
                  </a:moveTo>
                  <a:cubicBezTo>
                    <a:pt x="391" y="6222"/>
                    <a:pt x="780" y="12444"/>
                    <a:pt x="1170" y="18666"/>
                  </a:cubicBezTo>
                  <a:cubicBezTo>
                    <a:pt x="1534" y="18412"/>
                    <a:pt x="1923" y="18111"/>
                    <a:pt x="2311" y="17758"/>
                  </a:cubicBezTo>
                  <a:cubicBezTo>
                    <a:pt x="1974" y="12405"/>
                    <a:pt x="1638" y="7048"/>
                    <a:pt x="1302" y="1695"/>
                  </a:cubicBezTo>
                  <a:lnTo>
                    <a:pt x="1302" y="1692"/>
                  </a:lnTo>
                  <a:cubicBezTo>
                    <a:pt x="1005" y="1289"/>
                    <a:pt x="692" y="884"/>
                    <a:pt x="358" y="465"/>
                  </a:cubicBezTo>
                  <a:cubicBezTo>
                    <a:pt x="358" y="465"/>
                    <a:pt x="238" y="2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0"/>
            <p:cNvSpPr/>
            <p:nvPr/>
          </p:nvSpPr>
          <p:spPr>
            <a:xfrm>
              <a:off x="1069225" y="1428375"/>
              <a:ext cx="48150" cy="317975"/>
            </a:xfrm>
            <a:custGeom>
              <a:avLst/>
              <a:gdLst/>
              <a:ahLst/>
              <a:cxnLst/>
              <a:rect l="l" t="t" r="r" b="b"/>
              <a:pathLst>
                <a:path w="1926" h="12719" extrusionOk="0">
                  <a:moveTo>
                    <a:pt x="1008" y="0"/>
                  </a:moveTo>
                  <a:cubicBezTo>
                    <a:pt x="610" y="581"/>
                    <a:pt x="268" y="1258"/>
                    <a:pt x="1" y="2051"/>
                  </a:cubicBezTo>
                  <a:lnTo>
                    <a:pt x="1" y="2053"/>
                  </a:lnTo>
                  <a:cubicBezTo>
                    <a:pt x="250" y="4874"/>
                    <a:pt x="453" y="7702"/>
                    <a:pt x="613" y="10531"/>
                  </a:cubicBezTo>
                  <a:lnTo>
                    <a:pt x="613" y="10535"/>
                  </a:lnTo>
                  <a:lnTo>
                    <a:pt x="615" y="10537"/>
                  </a:lnTo>
                  <a:cubicBezTo>
                    <a:pt x="951" y="11225"/>
                    <a:pt x="1380" y="11963"/>
                    <a:pt x="1926" y="12719"/>
                  </a:cubicBezTo>
                  <a:cubicBezTo>
                    <a:pt x="1722" y="8474"/>
                    <a:pt x="1415" y="4231"/>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0"/>
            <p:cNvSpPr/>
            <p:nvPr/>
          </p:nvSpPr>
          <p:spPr>
            <a:xfrm>
              <a:off x="1022375" y="883950"/>
              <a:ext cx="1580600" cy="1266825"/>
            </a:xfrm>
            <a:custGeom>
              <a:avLst/>
              <a:gdLst/>
              <a:ahLst/>
              <a:cxnLst/>
              <a:rect l="l" t="t" r="r" b="b"/>
              <a:pathLst>
                <a:path w="63224" h="50673" extrusionOk="0">
                  <a:moveTo>
                    <a:pt x="28432" y="1296"/>
                  </a:moveTo>
                  <a:cubicBezTo>
                    <a:pt x="29829" y="1296"/>
                    <a:pt x="31223" y="1585"/>
                    <a:pt x="32522" y="2201"/>
                  </a:cubicBezTo>
                  <a:cubicBezTo>
                    <a:pt x="35274" y="3508"/>
                    <a:pt x="37325" y="6234"/>
                    <a:pt x="37318" y="9330"/>
                  </a:cubicBezTo>
                  <a:cubicBezTo>
                    <a:pt x="37317" y="9684"/>
                    <a:pt x="37646" y="9994"/>
                    <a:pt x="37987" y="9994"/>
                  </a:cubicBezTo>
                  <a:cubicBezTo>
                    <a:pt x="38094" y="9994"/>
                    <a:pt x="38202" y="9963"/>
                    <a:pt x="38302" y="9894"/>
                  </a:cubicBezTo>
                  <a:cubicBezTo>
                    <a:pt x="41232" y="7853"/>
                    <a:pt x="44375" y="5724"/>
                    <a:pt x="48060" y="5724"/>
                  </a:cubicBezTo>
                  <a:cubicBezTo>
                    <a:pt x="48187" y="5724"/>
                    <a:pt x="48315" y="5727"/>
                    <a:pt x="48443" y="5732"/>
                  </a:cubicBezTo>
                  <a:cubicBezTo>
                    <a:pt x="52085" y="5879"/>
                    <a:pt x="55186" y="8730"/>
                    <a:pt x="57426" y="11336"/>
                  </a:cubicBezTo>
                  <a:cubicBezTo>
                    <a:pt x="59727" y="14016"/>
                    <a:pt x="61394" y="17455"/>
                    <a:pt x="61155" y="21051"/>
                  </a:cubicBezTo>
                  <a:cubicBezTo>
                    <a:pt x="60940" y="24317"/>
                    <a:pt x="58689" y="27490"/>
                    <a:pt x="55453" y="28268"/>
                  </a:cubicBezTo>
                  <a:cubicBezTo>
                    <a:pt x="54972" y="28384"/>
                    <a:pt x="54822" y="29023"/>
                    <a:pt x="55164" y="29361"/>
                  </a:cubicBezTo>
                  <a:cubicBezTo>
                    <a:pt x="57269" y="31438"/>
                    <a:pt x="58082" y="34281"/>
                    <a:pt x="57818" y="37185"/>
                  </a:cubicBezTo>
                  <a:cubicBezTo>
                    <a:pt x="57522" y="40424"/>
                    <a:pt x="55366" y="43094"/>
                    <a:pt x="52637" y="44692"/>
                  </a:cubicBezTo>
                  <a:cubicBezTo>
                    <a:pt x="50852" y="45737"/>
                    <a:pt x="48937" y="46206"/>
                    <a:pt x="47031" y="46206"/>
                  </a:cubicBezTo>
                  <a:cubicBezTo>
                    <a:pt x="42710" y="46206"/>
                    <a:pt x="38439" y="43794"/>
                    <a:pt x="35849" y="40202"/>
                  </a:cubicBezTo>
                  <a:cubicBezTo>
                    <a:pt x="35712" y="40011"/>
                    <a:pt x="35458" y="39883"/>
                    <a:pt x="35218" y="39883"/>
                  </a:cubicBezTo>
                  <a:cubicBezTo>
                    <a:pt x="35014" y="39883"/>
                    <a:pt x="34821" y="39976"/>
                    <a:pt x="34720" y="40202"/>
                  </a:cubicBezTo>
                  <a:cubicBezTo>
                    <a:pt x="32467" y="45241"/>
                    <a:pt x="27709" y="49221"/>
                    <a:pt x="22031" y="49348"/>
                  </a:cubicBezTo>
                  <a:cubicBezTo>
                    <a:pt x="21961" y="49350"/>
                    <a:pt x="21891" y="49351"/>
                    <a:pt x="21821" y="49351"/>
                  </a:cubicBezTo>
                  <a:cubicBezTo>
                    <a:pt x="16532" y="49351"/>
                    <a:pt x="11407" y="44858"/>
                    <a:pt x="11299" y="39486"/>
                  </a:cubicBezTo>
                  <a:cubicBezTo>
                    <a:pt x="11291" y="39065"/>
                    <a:pt x="10959" y="38854"/>
                    <a:pt x="10632" y="38854"/>
                  </a:cubicBezTo>
                  <a:cubicBezTo>
                    <a:pt x="10478" y="38854"/>
                    <a:pt x="10325" y="38901"/>
                    <a:pt x="10207" y="38995"/>
                  </a:cubicBezTo>
                  <a:lnTo>
                    <a:pt x="10207" y="38995"/>
                  </a:lnTo>
                  <a:cubicBezTo>
                    <a:pt x="5748" y="36775"/>
                    <a:pt x="2129" y="32895"/>
                    <a:pt x="1906" y="27683"/>
                  </a:cubicBezTo>
                  <a:cubicBezTo>
                    <a:pt x="1713" y="23137"/>
                    <a:pt x="5260" y="18847"/>
                    <a:pt x="9704" y="18847"/>
                  </a:cubicBezTo>
                  <a:cubicBezTo>
                    <a:pt x="10409" y="18847"/>
                    <a:pt x="11137" y="18955"/>
                    <a:pt x="11876" y="19187"/>
                  </a:cubicBezTo>
                  <a:cubicBezTo>
                    <a:pt x="11934" y="19205"/>
                    <a:pt x="11992" y="19214"/>
                    <a:pt x="12050" y="19214"/>
                  </a:cubicBezTo>
                  <a:cubicBezTo>
                    <a:pt x="12334" y="19214"/>
                    <a:pt x="12600" y="19007"/>
                    <a:pt x="12679" y="18730"/>
                  </a:cubicBezTo>
                  <a:cubicBezTo>
                    <a:pt x="14518" y="12357"/>
                    <a:pt x="17179" y="5762"/>
                    <a:pt x="23399" y="2548"/>
                  </a:cubicBezTo>
                  <a:cubicBezTo>
                    <a:pt x="24967" y="1738"/>
                    <a:pt x="26702" y="1296"/>
                    <a:pt x="28432" y="1296"/>
                  </a:cubicBezTo>
                  <a:close/>
                  <a:moveTo>
                    <a:pt x="28547" y="1"/>
                  </a:moveTo>
                  <a:cubicBezTo>
                    <a:pt x="27280" y="1"/>
                    <a:pt x="26002" y="206"/>
                    <a:pt x="24778" y="582"/>
                  </a:cubicBezTo>
                  <a:cubicBezTo>
                    <a:pt x="17185" y="2910"/>
                    <a:pt x="13693" y="10739"/>
                    <a:pt x="11604" y="17758"/>
                  </a:cubicBezTo>
                  <a:lnTo>
                    <a:pt x="11604" y="17758"/>
                  </a:lnTo>
                  <a:cubicBezTo>
                    <a:pt x="10981" y="17613"/>
                    <a:pt x="10361" y="17544"/>
                    <a:pt x="9751" y="17544"/>
                  </a:cubicBezTo>
                  <a:cubicBezTo>
                    <a:pt x="5183" y="17544"/>
                    <a:pt x="1168" y="21400"/>
                    <a:pt x="679" y="26069"/>
                  </a:cubicBezTo>
                  <a:cubicBezTo>
                    <a:pt x="1" y="32542"/>
                    <a:pt x="4461" y="37771"/>
                    <a:pt x="10047" y="40365"/>
                  </a:cubicBezTo>
                  <a:lnTo>
                    <a:pt x="10047" y="40365"/>
                  </a:lnTo>
                  <a:cubicBezTo>
                    <a:pt x="10641" y="45986"/>
                    <a:pt x="15768" y="50183"/>
                    <a:pt x="21299" y="50635"/>
                  </a:cubicBezTo>
                  <a:cubicBezTo>
                    <a:pt x="21611" y="50660"/>
                    <a:pt x="21922" y="50673"/>
                    <a:pt x="22232" y="50673"/>
                  </a:cubicBezTo>
                  <a:cubicBezTo>
                    <a:pt x="27833" y="50673"/>
                    <a:pt x="32898" y="46593"/>
                    <a:pt x="35415" y="41759"/>
                  </a:cubicBezTo>
                  <a:lnTo>
                    <a:pt x="35415" y="41759"/>
                  </a:lnTo>
                  <a:cubicBezTo>
                    <a:pt x="38350" y="45294"/>
                    <a:pt x="42604" y="47451"/>
                    <a:pt x="46966" y="47451"/>
                  </a:cubicBezTo>
                  <a:cubicBezTo>
                    <a:pt x="49214" y="47451"/>
                    <a:pt x="51490" y="46878"/>
                    <a:pt x="53629" y="45627"/>
                  </a:cubicBezTo>
                  <a:cubicBezTo>
                    <a:pt x="59345" y="42282"/>
                    <a:pt x="61001" y="34300"/>
                    <a:pt x="56803" y="29217"/>
                  </a:cubicBezTo>
                  <a:lnTo>
                    <a:pt x="56803" y="29217"/>
                  </a:lnTo>
                  <a:cubicBezTo>
                    <a:pt x="59595" y="28134"/>
                    <a:pt x="61462" y="25552"/>
                    <a:pt x="62211" y="22652"/>
                  </a:cubicBezTo>
                  <a:cubicBezTo>
                    <a:pt x="63224" y="18733"/>
                    <a:pt x="61538" y="14672"/>
                    <a:pt x="59249" y="11545"/>
                  </a:cubicBezTo>
                  <a:cubicBezTo>
                    <a:pt x="56882" y="8313"/>
                    <a:pt x="53493" y="5297"/>
                    <a:pt x="49450" y="4545"/>
                  </a:cubicBezTo>
                  <a:cubicBezTo>
                    <a:pt x="48901" y="4442"/>
                    <a:pt x="48358" y="4395"/>
                    <a:pt x="47821" y="4395"/>
                  </a:cubicBezTo>
                  <a:cubicBezTo>
                    <a:pt x="44451" y="4395"/>
                    <a:pt x="41309" y="6259"/>
                    <a:pt x="38546" y="8143"/>
                  </a:cubicBezTo>
                  <a:lnTo>
                    <a:pt x="38546" y="8143"/>
                  </a:lnTo>
                  <a:cubicBezTo>
                    <a:pt x="38180" y="5545"/>
                    <a:pt x="36607" y="3373"/>
                    <a:pt x="34450" y="1820"/>
                  </a:cubicBezTo>
                  <a:cubicBezTo>
                    <a:pt x="32695" y="557"/>
                    <a:pt x="30634" y="1"/>
                    <a:pt x="28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0"/>
            <p:cNvSpPr/>
            <p:nvPr/>
          </p:nvSpPr>
          <p:spPr>
            <a:xfrm>
              <a:off x="1889600" y="2280925"/>
              <a:ext cx="109025" cy="164975"/>
            </a:xfrm>
            <a:custGeom>
              <a:avLst/>
              <a:gdLst/>
              <a:ahLst/>
              <a:cxnLst/>
              <a:rect l="l" t="t" r="r" b="b"/>
              <a:pathLst>
                <a:path w="4361" h="6599" extrusionOk="0">
                  <a:moveTo>
                    <a:pt x="887" y="1"/>
                  </a:moveTo>
                  <a:cubicBezTo>
                    <a:pt x="454" y="1"/>
                    <a:pt x="1" y="476"/>
                    <a:pt x="265" y="991"/>
                  </a:cubicBezTo>
                  <a:cubicBezTo>
                    <a:pt x="1166" y="2751"/>
                    <a:pt x="2066" y="4509"/>
                    <a:pt x="2967" y="6268"/>
                  </a:cubicBezTo>
                  <a:cubicBezTo>
                    <a:pt x="3086" y="6502"/>
                    <a:pt x="3278" y="6599"/>
                    <a:pt x="3474" y="6599"/>
                  </a:cubicBezTo>
                  <a:cubicBezTo>
                    <a:pt x="3907" y="6599"/>
                    <a:pt x="4361" y="6124"/>
                    <a:pt x="4096" y="5607"/>
                  </a:cubicBezTo>
                  <a:cubicBezTo>
                    <a:pt x="3194" y="3848"/>
                    <a:pt x="2294" y="2090"/>
                    <a:pt x="1393" y="331"/>
                  </a:cubicBezTo>
                  <a:cubicBezTo>
                    <a:pt x="1274" y="98"/>
                    <a:pt x="1082"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0"/>
            <p:cNvSpPr/>
            <p:nvPr/>
          </p:nvSpPr>
          <p:spPr>
            <a:xfrm>
              <a:off x="2050425" y="2359550"/>
              <a:ext cx="93275" cy="120675"/>
            </a:xfrm>
            <a:custGeom>
              <a:avLst/>
              <a:gdLst/>
              <a:ahLst/>
              <a:cxnLst/>
              <a:rect l="l" t="t" r="r" b="b"/>
              <a:pathLst>
                <a:path w="3731" h="4827" extrusionOk="0">
                  <a:moveTo>
                    <a:pt x="898" y="0"/>
                  </a:moveTo>
                  <a:cubicBezTo>
                    <a:pt x="453" y="0"/>
                    <a:pt x="1" y="472"/>
                    <a:pt x="291" y="980"/>
                  </a:cubicBezTo>
                  <a:cubicBezTo>
                    <a:pt x="965" y="2155"/>
                    <a:pt x="1638" y="3332"/>
                    <a:pt x="2311" y="4508"/>
                  </a:cubicBezTo>
                  <a:cubicBezTo>
                    <a:pt x="2440" y="4733"/>
                    <a:pt x="2636" y="4827"/>
                    <a:pt x="2834" y="4827"/>
                  </a:cubicBezTo>
                  <a:cubicBezTo>
                    <a:pt x="3279" y="4827"/>
                    <a:pt x="3730" y="4355"/>
                    <a:pt x="3440" y="3848"/>
                  </a:cubicBezTo>
                  <a:cubicBezTo>
                    <a:pt x="2766" y="2671"/>
                    <a:pt x="2094" y="1495"/>
                    <a:pt x="1421" y="319"/>
                  </a:cubicBezTo>
                  <a:cubicBezTo>
                    <a:pt x="1292" y="94"/>
                    <a:pt x="109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0"/>
            <p:cNvSpPr/>
            <p:nvPr/>
          </p:nvSpPr>
          <p:spPr>
            <a:xfrm>
              <a:off x="2288425" y="2212425"/>
              <a:ext cx="64275" cy="128200"/>
            </a:xfrm>
            <a:custGeom>
              <a:avLst/>
              <a:gdLst/>
              <a:ahLst/>
              <a:cxnLst/>
              <a:rect l="l" t="t" r="r" b="b"/>
              <a:pathLst>
                <a:path w="2571" h="5128" extrusionOk="0">
                  <a:moveTo>
                    <a:pt x="625" y="0"/>
                  </a:moveTo>
                  <a:cubicBezTo>
                    <a:pt x="299" y="0"/>
                    <a:pt x="0" y="207"/>
                    <a:pt x="53" y="623"/>
                  </a:cubicBezTo>
                  <a:cubicBezTo>
                    <a:pt x="235" y="2078"/>
                    <a:pt x="614" y="3445"/>
                    <a:pt x="1209" y="4786"/>
                  </a:cubicBezTo>
                  <a:cubicBezTo>
                    <a:pt x="1316" y="5027"/>
                    <a:pt x="1501" y="5127"/>
                    <a:pt x="1693" y="5127"/>
                  </a:cubicBezTo>
                  <a:cubicBezTo>
                    <a:pt x="2113" y="5127"/>
                    <a:pt x="2571" y="4649"/>
                    <a:pt x="2338" y="4125"/>
                  </a:cubicBezTo>
                  <a:cubicBezTo>
                    <a:pt x="1843" y="3013"/>
                    <a:pt x="1512" y="1830"/>
                    <a:pt x="1359" y="623"/>
                  </a:cubicBezTo>
                  <a:cubicBezTo>
                    <a:pt x="1307" y="209"/>
                    <a:pt x="95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0"/>
            <p:cNvSpPr/>
            <p:nvPr/>
          </p:nvSpPr>
          <p:spPr>
            <a:xfrm>
              <a:off x="2553875" y="2137775"/>
              <a:ext cx="66000" cy="124025"/>
            </a:xfrm>
            <a:custGeom>
              <a:avLst/>
              <a:gdLst/>
              <a:ahLst/>
              <a:cxnLst/>
              <a:rect l="l" t="t" r="r" b="b"/>
              <a:pathLst>
                <a:path w="2640" h="4961" extrusionOk="0">
                  <a:moveTo>
                    <a:pt x="794" y="0"/>
                  </a:moveTo>
                  <a:cubicBezTo>
                    <a:pt x="390" y="0"/>
                    <a:pt x="0" y="312"/>
                    <a:pt x="185" y="789"/>
                  </a:cubicBezTo>
                  <a:cubicBezTo>
                    <a:pt x="651" y="1994"/>
                    <a:pt x="1014" y="3226"/>
                    <a:pt x="1276" y="4490"/>
                  </a:cubicBezTo>
                  <a:cubicBezTo>
                    <a:pt x="1344" y="4819"/>
                    <a:pt x="1585" y="4961"/>
                    <a:pt x="1840" y="4961"/>
                  </a:cubicBezTo>
                  <a:cubicBezTo>
                    <a:pt x="2224" y="4961"/>
                    <a:pt x="2639" y="4637"/>
                    <a:pt x="2536" y="4143"/>
                  </a:cubicBezTo>
                  <a:cubicBezTo>
                    <a:pt x="2274" y="2878"/>
                    <a:pt x="1911" y="1647"/>
                    <a:pt x="1446" y="442"/>
                  </a:cubicBezTo>
                  <a:cubicBezTo>
                    <a:pt x="1327" y="134"/>
                    <a:pt x="1058"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0"/>
            <p:cNvSpPr/>
            <p:nvPr/>
          </p:nvSpPr>
          <p:spPr>
            <a:xfrm>
              <a:off x="2827775" y="2273075"/>
              <a:ext cx="63625" cy="119275"/>
            </a:xfrm>
            <a:custGeom>
              <a:avLst/>
              <a:gdLst/>
              <a:ahLst/>
              <a:cxnLst/>
              <a:rect l="l" t="t" r="r" b="b"/>
              <a:pathLst>
                <a:path w="2545" h="4771" extrusionOk="0">
                  <a:moveTo>
                    <a:pt x="795" y="1"/>
                  </a:moveTo>
                  <a:cubicBezTo>
                    <a:pt x="402" y="1"/>
                    <a:pt x="0" y="321"/>
                    <a:pt x="141" y="809"/>
                  </a:cubicBezTo>
                  <a:cubicBezTo>
                    <a:pt x="474" y="1977"/>
                    <a:pt x="810" y="3142"/>
                    <a:pt x="1144" y="4309"/>
                  </a:cubicBezTo>
                  <a:cubicBezTo>
                    <a:pt x="1236" y="4631"/>
                    <a:pt x="1491" y="4770"/>
                    <a:pt x="1750" y="4770"/>
                  </a:cubicBezTo>
                  <a:cubicBezTo>
                    <a:pt x="2143" y="4770"/>
                    <a:pt x="2545" y="4451"/>
                    <a:pt x="2405" y="3962"/>
                  </a:cubicBezTo>
                  <a:cubicBezTo>
                    <a:pt x="2070" y="2795"/>
                    <a:pt x="1735" y="1629"/>
                    <a:pt x="1401" y="462"/>
                  </a:cubicBezTo>
                  <a:cubicBezTo>
                    <a:pt x="1309" y="140"/>
                    <a:pt x="1054"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0"/>
            <p:cNvSpPr/>
            <p:nvPr/>
          </p:nvSpPr>
          <p:spPr>
            <a:xfrm>
              <a:off x="2613500" y="1724075"/>
              <a:ext cx="82350" cy="184275"/>
            </a:xfrm>
            <a:custGeom>
              <a:avLst/>
              <a:gdLst/>
              <a:ahLst/>
              <a:cxnLst/>
              <a:rect l="l" t="t" r="r" b="b"/>
              <a:pathLst>
                <a:path w="3294" h="7371" extrusionOk="0">
                  <a:moveTo>
                    <a:pt x="795" y="1"/>
                  </a:moveTo>
                  <a:cubicBezTo>
                    <a:pt x="403" y="1"/>
                    <a:pt x="1" y="320"/>
                    <a:pt x="141" y="809"/>
                  </a:cubicBezTo>
                  <a:cubicBezTo>
                    <a:pt x="725" y="2843"/>
                    <a:pt x="1308" y="4876"/>
                    <a:pt x="1892" y="6910"/>
                  </a:cubicBezTo>
                  <a:cubicBezTo>
                    <a:pt x="1985" y="7232"/>
                    <a:pt x="2240" y="7371"/>
                    <a:pt x="2499" y="7371"/>
                  </a:cubicBezTo>
                  <a:cubicBezTo>
                    <a:pt x="2892" y="7371"/>
                    <a:pt x="3294" y="7052"/>
                    <a:pt x="3152" y="6563"/>
                  </a:cubicBezTo>
                  <a:cubicBezTo>
                    <a:pt x="2568" y="4528"/>
                    <a:pt x="1986" y="2496"/>
                    <a:pt x="1402" y="461"/>
                  </a:cubicBezTo>
                  <a:cubicBezTo>
                    <a:pt x="1310" y="140"/>
                    <a:pt x="1055"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0"/>
            <p:cNvSpPr/>
            <p:nvPr/>
          </p:nvSpPr>
          <p:spPr>
            <a:xfrm>
              <a:off x="2506175" y="1945925"/>
              <a:ext cx="55925" cy="105775"/>
            </a:xfrm>
            <a:custGeom>
              <a:avLst/>
              <a:gdLst/>
              <a:ahLst/>
              <a:cxnLst/>
              <a:rect l="l" t="t" r="r" b="b"/>
              <a:pathLst>
                <a:path w="2237" h="4231" extrusionOk="0">
                  <a:moveTo>
                    <a:pt x="805" y="1"/>
                  </a:moveTo>
                  <a:cubicBezTo>
                    <a:pt x="426" y="1"/>
                    <a:pt x="1" y="326"/>
                    <a:pt x="77" y="822"/>
                  </a:cubicBezTo>
                  <a:cubicBezTo>
                    <a:pt x="233" y="1832"/>
                    <a:pt x="476" y="2816"/>
                    <a:pt x="809" y="3780"/>
                  </a:cubicBezTo>
                  <a:cubicBezTo>
                    <a:pt x="917" y="4094"/>
                    <a:pt x="1181" y="4230"/>
                    <a:pt x="1443" y="4230"/>
                  </a:cubicBezTo>
                  <a:cubicBezTo>
                    <a:pt x="1842" y="4230"/>
                    <a:pt x="2236" y="3915"/>
                    <a:pt x="2070" y="3433"/>
                  </a:cubicBezTo>
                  <a:cubicBezTo>
                    <a:pt x="1737" y="2469"/>
                    <a:pt x="1495" y="1485"/>
                    <a:pt x="1338" y="475"/>
                  </a:cubicBezTo>
                  <a:cubicBezTo>
                    <a:pt x="1287" y="144"/>
                    <a:pt x="1056"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0"/>
            <p:cNvSpPr/>
            <p:nvPr/>
          </p:nvSpPr>
          <p:spPr>
            <a:xfrm>
              <a:off x="1965625" y="2065425"/>
              <a:ext cx="109600" cy="178675"/>
            </a:xfrm>
            <a:custGeom>
              <a:avLst/>
              <a:gdLst/>
              <a:ahLst/>
              <a:cxnLst/>
              <a:rect l="l" t="t" r="r" b="b"/>
              <a:pathLst>
                <a:path w="4384" h="7147" extrusionOk="0">
                  <a:moveTo>
                    <a:pt x="794" y="0"/>
                  </a:moveTo>
                  <a:cubicBezTo>
                    <a:pt x="387" y="0"/>
                    <a:pt x="0" y="309"/>
                    <a:pt x="197" y="780"/>
                  </a:cubicBezTo>
                  <a:cubicBezTo>
                    <a:pt x="1053" y="2827"/>
                    <a:pt x="1979" y="4840"/>
                    <a:pt x="2990" y="6816"/>
                  </a:cubicBezTo>
                  <a:cubicBezTo>
                    <a:pt x="3109" y="7049"/>
                    <a:pt x="3301" y="7146"/>
                    <a:pt x="3497" y="7146"/>
                  </a:cubicBezTo>
                  <a:cubicBezTo>
                    <a:pt x="3930" y="7146"/>
                    <a:pt x="4383" y="6672"/>
                    <a:pt x="4119" y="6156"/>
                  </a:cubicBezTo>
                  <a:cubicBezTo>
                    <a:pt x="3161" y="4280"/>
                    <a:pt x="2271" y="2375"/>
                    <a:pt x="1457" y="432"/>
                  </a:cubicBezTo>
                  <a:cubicBezTo>
                    <a:pt x="1331" y="131"/>
                    <a:pt x="1059"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0"/>
            <p:cNvSpPr/>
            <p:nvPr/>
          </p:nvSpPr>
          <p:spPr>
            <a:xfrm>
              <a:off x="1674725" y="2229325"/>
              <a:ext cx="107325" cy="163650"/>
            </a:xfrm>
            <a:custGeom>
              <a:avLst/>
              <a:gdLst/>
              <a:ahLst/>
              <a:cxnLst/>
              <a:rect l="l" t="t" r="r" b="b"/>
              <a:pathLst>
                <a:path w="4293" h="6546" extrusionOk="0">
                  <a:moveTo>
                    <a:pt x="880" y="0"/>
                  </a:moveTo>
                  <a:cubicBezTo>
                    <a:pt x="457" y="0"/>
                    <a:pt x="0" y="477"/>
                    <a:pt x="239" y="1001"/>
                  </a:cubicBezTo>
                  <a:cubicBezTo>
                    <a:pt x="1051" y="2776"/>
                    <a:pt x="1931" y="4517"/>
                    <a:pt x="2879" y="6223"/>
                  </a:cubicBezTo>
                  <a:cubicBezTo>
                    <a:pt x="3006" y="6451"/>
                    <a:pt x="3201" y="6545"/>
                    <a:pt x="3399" y="6545"/>
                  </a:cubicBezTo>
                  <a:cubicBezTo>
                    <a:pt x="3840" y="6545"/>
                    <a:pt x="4292" y="6073"/>
                    <a:pt x="4008" y="5563"/>
                  </a:cubicBezTo>
                  <a:cubicBezTo>
                    <a:pt x="3060" y="3857"/>
                    <a:pt x="2179" y="2116"/>
                    <a:pt x="1368" y="340"/>
                  </a:cubicBezTo>
                  <a:cubicBezTo>
                    <a:pt x="1258" y="100"/>
                    <a:pt x="1073"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10"/>
          <p:cNvGrpSpPr/>
          <p:nvPr/>
        </p:nvGrpSpPr>
        <p:grpSpPr>
          <a:xfrm>
            <a:off x="1638729" y="3678994"/>
            <a:ext cx="480887" cy="760821"/>
            <a:chOff x="11599946" y="3311170"/>
            <a:chExt cx="360665" cy="570616"/>
          </a:xfrm>
        </p:grpSpPr>
        <p:sp>
          <p:nvSpPr>
            <p:cNvPr id="243" name="Google Shape;243;p10"/>
            <p:cNvSpPr/>
            <p:nvPr/>
          </p:nvSpPr>
          <p:spPr>
            <a:xfrm rot="8287999">
              <a:off x="11622740" y="362442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0"/>
            <p:cNvSpPr/>
            <p:nvPr/>
          </p:nvSpPr>
          <p:spPr>
            <a:xfrm rot="8287999">
              <a:off x="11817648" y="3738312"/>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0"/>
            <p:cNvSpPr/>
            <p:nvPr/>
          </p:nvSpPr>
          <p:spPr>
            <a:xfrm rot="8287999">
              <a:off x="11651706" y="3339958"/>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10"/>
          <p:cNvGrpSpPr/>
          <p:nvPr/>
        </p:nvGrpSpPr>
        <p:grpSpPr>
          <a:xfrm>
            <a:off x="8189975" y="1433087"/>
            <a:ext cx="1857515" cy="1441904"/>
            <a:chOff x="6142481" y="1074815"/>
            <a:chExt cx="1393136" cy="1081428"/>
          </a:xfrm>
        </p:grpSpPr>
        <p:sp>
          <p:nvSpPr>
            <p:cNvPr id="247" name="Google Shape;247;p10"/>
            <p:cNvSpPr/>
            <p:nvPr/>
          </p:nvSpPr>
          <p:spPr>
            <a:xfrm rot="9259755">
              <a:off x="6208998" y="1318429"/>
              <a:ext cx="1260102" cy="594201"/>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0"/>
            <p:cNvSpPr/>
            <p:nvPr/>
          </p:nvSpPr>
          <p:spPr>
            <a:xfrm rot="9259755">
              <a:off x="6251522" y="1967950"/>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10"/>
          <p:cNvGrpSpPr/>
          <p:nvPr/>
        </p:nvGrpSpPr>
        <p:grpSpPr>
          <a:xfrm>
            <a:off x="10375300" y="3306967"/>
            <a:ext cx="469000" cy="696133"/>
            <a:chOff x="11090900" y="3444275"/>
            <a:chExt cx="351750" cy="522100"/>
          </a:xfrm>
        </p:grpSpPr>
        <p:sp>
          <p:nvSpPr>
            <p:cNvPr id="250" name="Google Shape;250;p10"/>
            <p:cNvSpPr/>
            <p:nvPr/>
          </p:nvSpPr>
          <p:spPr>
            <a:xfrm>
              <a:off x="11277000" y="3632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0"/>
            <p:cNvSpPr/>
            <p:nvPr/>
          </p:nvSpPr>
          <p:spPr>
            <a:xfrm>
              <a:off x="11245025" y="3444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0"/>
            <p:cNvSpPr/>
            <p:nvPr/>
          </p:nvSpPr>
          <p:spPr>
            <a:xfrm>
              <a:off x="11090900" y="3826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0"/>
          <p:cNvSpPr/>
          <p:nvPr/>
        </p:nvSpPr>
        <p:spPr>
          <a:xfrm>
            <a:off x="10537800" y="1433101"/>
            <a:ext cx="1903203" cy="2423351"/>
          </a:xfrm>
          <a:custGeom>
            <a:avLst/>
            <a:gdLst/>
            <a:ahLst/>
            <a:cxnLst/>
            <a:rect l="l" t="t" r="r" b="b"/>
            <a:pathLst>
              <a:path w="44954" h="57240" extrusionOk="0">
                <a:moveTo>
                  <a:pt x="33595" y="26309"/>
                </a:moveTo>
                <a:lnTo>
                  <a:pt x="33595" y="26309"/>
                </a:lnTo>
                <a:cubicBezTo>
                  <a:pt x="33679" y="28273"/>
                  <a:pt x="33055" y="30096"/>
                  <a:pt x="31770" y="31571"/>
                </a:cubicBezTo>
                <a:cubicBezTo>
                  <a:pt x="31424" y="29892"/>
                  <a:pt x="31471" y="28285"/>
                  <a:pt x="31616" y="26572"/>
                </a:cubicBezTo>
                <a:lnTo>
                  <a:pt x="31616" y="26572"/>
                </a:lnTo>
                <a:cubicBezTo>
                  <a:pt x="31781" y="26595"/>
                  <a:pt x="31949" y="26606"/>
                  <a:pt x="32116" y="26606"/>
                </a:cubicBezTo>
                <a:cubicBezTo>
                  <a:pt x="32627" y="26606"/>
                  <a:pt x="33140" y="26502"/>
                  <a:pt x="33595" y="26309"/>
                </a:cubicBezTo>
                <a:close/>
                <a:moveTo>
                  <a:pt x="17085" y="759"/>
                </a:moveTo>
                <a:cubicBezTo>
                  <a:pt x="19148" y="759"/>
                  <a:pt x="21019" y="1909"/>
                  <a:pt x="21721" y="4791"/>
                </a:cubicBezTo>
                <a:cubicBezTo>
                  <a:pt x="21716" y="4798"/>
                  <a:pt x="21714" y="4803"/>
                  <a:pt x="21710" y="4810"/>
                </a:cubicBezTo>
                <a:cubicBezTo>
                  <a:pt x="21659" y="4970"/>
                  <a:pt x="21802" y="5090"/>
                  <a:pt x="21942" y="5090"/>
                </a:cubicBezTo>
                <a:cubicBezTo>
                  <a:pt x="21980" y="5090"/>
                  <a:pt x="22017" y="5081"/>
                  <a:pt x="22051" y="5062"/>
                </a:cubicBezTo>
                <a:cubicBezTo>
                  <a:pt x="22256" y="5054"/>
                  <a:pt x="22471" y="4889"/>
                  <a:pt x="22408" y="4624"/>
                </a:cubicBezTo>
                <a:cubicBezTo>
                  <a:pt x="22407" y="4598"/>
                  <a:pt x="22394" y="4569"/>
                  <a:pt x="22387" y="4545"/>
                </a:cubicBezTo>
                <a:cubicBezTo>
                  <a:pt x="23225" y="3227"/>
                  <a:pt x="24604" y="2194"/>
                  <a:pt x="26175" y="2194"/>
                </a:cubicBezTo>
                <a:cubicBezTo>
                  <a:pt x="26461" y="2194"/>
                  <a:pt x="26753" y="2228"/>
                  <a:pt x="27050" y="2301"/>
                </a:cubicBezTo>
                <a:cubicBezTo>
                  <a:pt x="28999" y="2785"/>
                  <a:pt x="29885" y="4650"/>
                  <a:pt x="29718" y="6476"/>
                </a:cubicBezTo>
                <a:cubicBezTo>
                  <a:pt x="29686" y="6531"/>
                  <a:pt x="29679" y="6587"/>
                  <a:pt x="29699" y="6640"/>
                </a:cubicBezTo>
                <a:cubicBezTo>
                  <a:pt x="29688" y="6733"/>
                  <a:pt x="29677" y="6833"/>
                  <a:pt x="29656" y="6929"/>
                </a:cubicBezTo>
                <a:cubicBezTo>
                  <a:pt x="29617" y="7143"/>
                  <a:pt x="29816" y="7329"/>
                  <a:pt x="30000" y="7329"/>
                </a:cubicBezTo>
                <a:cubicBezTo>
                  <a:pt x="30094" y="7329"/>
                  <a:pt x="30184" y="7280"/>
                  <a:pt x="30236" y="7162"/>
                </a:cubicBezTo>
                <a:cubicBezTo>
                  <a:pt x="30350" y="6902"/>
                  <a:pt x="30424" y="6632"/>
                  <a:pt x="30467" y="6359"/>
                </a:cubicBezTo>
                <a:cubicBezTo>
                  <a:pt x="31639" y="5220"/>
                  <a:pt x="33224" y="4737"/>
                  <a:pt x="34859" y="4737"/>
                </a:cubicBezTo>
                <a:cubicBezTo>
                  <a:pt x="36572" y="4737"/>
                  <a:pt x="38339" y="5267"/>
                  <a:pt x="39743" y="6129"/>
                </a:cubicBezTo>
                <a:cubicBezTo>
                  <a:pt x="43479" y="8427"/>
                  <a:pt x="43177" y="12993"/>
                  <a:pt x="39936" y="15426"/>
                </a:cubicBezTo>
                <a:cubicBezTo>
                  <a:pt x="39828" y="15441"/>
                  <a:pt x="39718" y="15448"/>
                  <a:pt x="39609" y="15474"/>
                </a:cubicBezTo>
                <a:cubicBezTo>
                  <a:pt x="39454" y="15511"/>
                  <a:pt x="39430" y="15656"/>
                  <a:pt x="39492" y="15761"/>
                </a:cubicBezTo>
                <a:cubicBezTo>
                  <a:pt x="39293" y="15965"/>
                  <a:pt x="39459" y="16289"/>
                  <a:pt x="39718" y="16289"/>
                </a:cubicBezTo>
                <a:cubicBezTo>
                  <a:pt x="39766" y="16289"/>
                  <a:pt x="39818" y="16278"/>
                  <a:pt x="39871" y="16253"/>
                </a:cubicBezTo>
                <a:cubicBezTo>
                  <a:pt x="40112" y="16127"/>
                  <a:pt x="40342" y="15994"/>
                  <a:pt x="40563" y="15849"/>
                </a:cubicBezTo>
                <a:cubicBezTo>
                  <a:pt x="42109" y="15971"/>
                  <a:pt x="43438" y="17072"/>
                  <a:pt x="43420" y="18782"/>
                </a:cubicBezTo>
                <a:cubicBezTo>
                  <a:pt x="43407" y="20226"/>
                  <a:pt x="42307" y="21267"/>
                  <a:pt x="41292" y="22123"/>
                </a:cubicBezTo>
                <a:cubicBezTo>
                  <a:pt x="40061" y="23168"/>
                  <a:pt x="38686" y="23823"/>
                  <a:pt x="37277" y="23823"/>
                </a:cubicBezTo>
                <a:cubicBezTo>
                  <a:pt x="36661" y="23823"/>
                  <a:pt x="36039" y="23698"/>
                  <a:pt x="35419" y="23426"/>
                </a:cubicBezTo>
                <a:cubicBezTo>
                  <a:pt x="35339" y="22901"/>
                  <a:pt x="35044" y="22408"/>
                  <a:pt x="34457" y="22049"/>
                </a:cubicBezTo>
                <a:cubicBezTo>
                  <a:pt x="34418" y="22025"/>
                  <a:pt x="34379" y="22015"/>
                  <a:pt x="34340" y="22015"/>
                </a:cubicBezTo>
                <a:cubicBezTo>
                  <a:pt x="34146" y="22015"/>
                  <a:pt x="33984" y="22282"/>
                  <a:pt x="34161" y="22439"/>
                </a:cubicBezTo>
                <a:cubicBezTo>
                  <a:pt x="34349" y="22605"/>
                  <a:pt x="34489" y="22785"/>
                  <a:pt x="34586" y="22965"/>
                </a:cubicBezTo>
                <a:cubicBezTo>
                  <a:pt x="34580" y="22961"/>
                  <a:pt x="34572" y="22952"/>
                  <a:pt x="34562" y="22950"/>
                </a:cubicBezTo>
                <a:cubicBezTo>
                  <a:pt x="34514" y="22918"/>
                  <a:pt x="34465" y="22903"/>
                  <a:pt x="34418" y="22903"/>
                </a:cubicBezTo>
                <a:cubicBezTo>
                  <a:pt x="34192" y="22903"/>
                  <a:pt x="34007" y="23233"/>
                  <a:pt x="34211" y="23419"/>
                </a:cubicBezTo>
                <a:cubicBezTo>
                  <a:pt x="34391" y="23581"/>
                  <a:pt x="34573" y="23727"/>
                  <a:pt x="34761" y="23852"/>
                </a:cubicBezTo>
                <a:cubicBezTo>
                  <a:pt x="34660" y="24698"/>
                  <a:pt x="33881" y="25496"/>
                  <a:pt x="32979" y="25771"/>
                </a:cubicBezTo>
                <a:cubicBezTo>
                  <a:pt x="32694" y="25859"/>
                  <a:pt x="32410" y="25902"/>
                  <a:pt x="32135" y="25902"/>
                </a:cubicBezTo>
                <a:cubicBezTo>
                  <a:pt x="31319" y="25902"/>
                  <a:pt x="30575" y="25522"/>
                  <a:pt x="30093" y="24781"/>
                </a:cubicBezTo>
                <a:cubicBezTo>
                  <a:pt x="30029" y="24679"/>
                  <a:pt x="29922" y="24635"/>
                  <a:pt x="29816" y="24635"/>
                </a:cubicBezTo>
                <a:cubicBezTo>
                  <a:pt x="29690" y="24635"/>
                  <a:pt x="29564" y="24697"/>
                  <a:pt x="29508" y="24798"/>
                </a:cubicBezTo>
                <a:cubicBezTo>
                  <a:pt x="29371" y="24799"/>
                  <a:pt x="29232" y="24911"/>
                  <a:pt x="29272" y="25097"/>
                </a:cubicBezTo>
                <a:cubicBezTo>
                  <a:pt x="30092" y="28962"/>
                  <a:pt x="28058" y="31843"/>
                  <a:pt x="24369" y="32959"/>
                </a:cubicBezTo>
                <a:cubicBezTo>
                  <a:pt x="23394" y="33253"/>
                  <a:pt x="22450" y="33453"/>
                  <a:pt x="21533" y="33453"/>
                </a:cubicBezTo>
                <a:cubicBezTo>
                  <a:pt x="20380" y="33453"/>
                  <a:pt x="19268" y="33135"/>
                  <a:pt x="18191" y="32284"/>
                </a:cubicBezTo>
                <a:cubicBezTo>
                  <a:pt x="16984" y="31335"/>
                  <a:pt x="16343" y="29759"/>
                  <a:pt x="15734" y="28396"/>
                </a:cubicBezTo>
                <a:cubicBezTo>
                  <a:pt x="15679" y="28276"/>
                  <a:pt x="15577" y="28226"/>
                  <a:pt x="15470" y="28226"/>
                </a:cubicBezTo>
                <a:cubicBezTo>
                  <a:pt x="15403" y="28226"/>
                  <a:pt x="15335" y="28245"/>
                  <a:pt x="15273" y="28279"/>
                </a:cubicBezTo>
                <a:cubicBezTo>
                  <a:pt x="15234" y="28261"/>
                  <a:pt x="15191" y="28251"/>
                  <a:pt x="15149" y="28251"/>
                </a:cubicBezTo>
                <a:cubicBezTo>
                  <a:pt x="15065" y="28251"/>
                  <a:pt x="14981" y="28289"/>
                  <a:pt x="14928" y="28378"/>
                </a:cubicBezTo>
                <a:cubicBezTo>
                  <a:pt x="13935" y="30055"/>
                  <a:pt x="11754" y="30814"/>
                  <a:pt x="9768" y="30814"/>
                </a:cubicBezTo>
                <a:cubicBezTo>
                  <a:pt x="9326" y="30814"/>
                  <a:pt x="8894" y="30777"/>
                  <a:pt x="8487" y="30703"/>
                </a:cubicBezTo>
                <a:cubicBezTo>
                  <a:pt x="5646" y="30188"/>
                  <a:pt x="3340" y="27173"/>
                  <a:pt x="5701" y="24616"/>
                </a:cubicBezTo>
                <a:cubicBezTo>
                  <a:pt x="5959" y="24340"/>
                  <a:pt x="5716" y="23993"/>
                  <a:pt x="5426" y="23993"/>
                </a:cubicBezTo>
                <a:cubicBezTo>
                  <a:pt x="5341" y="23993"/>
                  <a:pt x="5252" y="24023"/>
                  <a:pt x="5170" y="24093"/>
                </a:cubicBezTo>
                <a:cubicBezTo>
                  <a:pt x="5119" y="24140"/>
                  <a:pt x="5085" y="24186"/>
                  <a:pt x="5038" y="24231"/>
                </a:cubicBezTo>
                <a:cubicBezTo>
                  <a:pt x="2682" y="22228"/>
                  <a:pt x="1145" y="19287"/>
                  <a:pt x="1930" y="16117"/>
                </a:cubicBezTo>
                <a:cubicBezTo>
                  <a:pt x="2480" y="13896"/>
                  <a:pt x="5572" y="10324"/>
                  <a:pt x="8399" y="10324"/>
                </a:cubicBezTo>
                <a:cubicBezTo>
                  <a:pt x="9034" y="10324"/>
                  <a:pt x="9656" y="10505"/>
                  <a:pt x="10233" y="10921"/>
                </a:cubicBezTo>
                <a:cubicBezTo>
                  <a:pt x="10290" y="10963"/>
                  <a:pt x="10349" y="10981"/>
                  <a:pt x="10406" y="10981"/>
                </a:cubicBezTo>
                <a:cubicBezTo>
                  <a:pt x="10679" y="10981"/>
                  <a:pt x="10913" y="10573"/>
                  <a:pt x="10660" y="10353"/>
                </a:cubicBezTo>
                <a:cubicBezTo>
                  <a:pt x="10536" y="10248"/>
                  <a:pt x="10410" y="10161"/>
                  <a:pt x="10282" y="10079"/>
                </a:cubicBezTo>
                <a:cubicBezTo>
                  <a:pt x="7925" y="5483"/>
                  <a:pt x="12902" y="759"/>
                  <a:pt x="17085" y="759"/>
                </a:cubicBezTo>
                <a:close/>
                <a:moveTo>
                  <a:pt x="35396" y="24199"/>
                </a:moveTo>
                <a:cubicBezTo>
                  <a:pt x="35813" y="24387"/>
                  <a:pt x="36255" y="24488"/>
                  <a:pt x="36704" y="24535"/>
                </a:cubicBezTo>
                <a:cubicBezTo>
                  <a:pt x="36458" y="28125"/>
                  <a:pt x="34139" y="30213"/>
                  <a:pt x="32640" y="33286"/>
                </a:cubicBezTo>
                <a:cubicBezTo>
                  <a:pt x="31646" y="35329"/>
                  <a:pt x="32406" y="37961"/>
                  <a:pt x="32831" y="40082"/>
                </a:cubicBezTo>
                <a:cubicBezTo>
                  <a:pt x="33863" y="45258"/>
                  <a:pt x="35934" y="50389"/>
                  <a:pt x="40042" y="53834"/>
                </a:cubicBezTo>
                <a:cubicBezTo>
                  <a:pt x="37042" y="55179"/>
                  <a:pt x="34081" y="56550"/>
                  <a:pt x="30811" y="56550"/>
                </a:cubicBezTo>
                <a:cubicBezTo>
                  <a:pt x="30276" y="56550"/>
                  <a:pt x="29734" y="56514"/>
                  <a:pt x="29181" y="56434"/>
                </a:cubicBezTo>
                <a:cubicBezTo>
                  <a:pt x="29162" y="56431"/>
                  <a:pt x="29143" y="56430"/>
                  <a:pt x="29124" y="56430"/>
                </a:cubicBezTo>
                <a:cubicBezTo>
                  <a:pt x="29095" y="56430"/>
                  <a:pt x="29067" y="56433"/>
                  <a:pt x="29040" y="56441"/>
                </a:cubicBezTo>
                <a:cubicBezTo>
                  <a:pt x="29056" y="56404"/>
                  <a:pt x="29072" y="56364"/>
                  <a:pt x="29070" y="56321"/>
                </a:cubicBezTo>
                <a:cubicBezTo>
                  <a:pt x="29451" y="48608"/>
                  <a:pt x="28798" y="40495"/>
                  <a:pt x="25617" y="33375"/>
                </a:cubicBezTo>
                <a:cubicBezTo>
                  <a:pt x="28694" y="32087"/>
                  <a:pt x="30783" y="29159"/>
                  <a:pt x="29996" y="25810"/>
                </a:cubicBezTo>
                <a:lnTo>
                  <a:pt x="29996" y="25810"/>
                </a:lnTo>
                <a:cubicBezTo>
                  <a:pt x="30323" y="26146"/>
                  <a:pt x="30743" y="26365"/>
                  <a:pt x="31203" y="26488"/>
                </a:cubicBezTo>
                <a:cubicBezTo>
                  <a:pt x="30655" y="28381"/>
                  <a:pt x="30804" y="30449"/>
                  <a:pt x="31272" y="32339"/>
                </a:cubicBezTo>
                <a:cubicBezTo>
                  <a:pt x="31310" y="32493"/>
                  <a:pt x="31446" y="32576"/>
                  <a:pt x="31585" y="32576"/>
                </a:cubicBezTo>
                <a:cubicBezTo>
                  <a:pt x="31669" y="32576"/>
                  <a:pt x="31755" y="32545"/>
                  <a:pt x="31820" y="32480"/>
                </a:cubicBezTo>
                <a:cubicBezTo>
                  <a:pt x="33581" y="30791"/>
                  <a:pt x="34477" y="28388"/>
                  <a:pt x="34223" y="25961"/>
                </a:cubicBezTo>
                <a:cubicBezTo>
                  <a:pt x="34810" y="25529"/>
                  <a:pt x="35247" y="24876"/>
                  <a:pt x="35396" y="24199"/>
                </a:cubicBezTo>
                <a:close/>
                <a:moveTo>
                  <a:pt x="16537" y="0"/>
                </a:moveTo>
                <a:cubicBezTo>
                  <a:pt x="15467" y="0"/>
                  <a:pt x="14367" y="267"/>
                  <a:pt x="13342" y="828"/>
                </a:cubicBezTo>
                <a:cubicBezTo>
                  <a:pt x="10541" y="2365"/>
                  <a:pt x="8092" y="6635"/>
                  <a:pt x="9590" y="9745"/>
                </a:cubicBezTo>
                <a:cubicBezTo>
                  <a:pt x="9238" y="9625"/>
                  <a:pt x="8870" y="9570"/>
                  <a:pt x="8494" y="9570"/>
                </a:cubicBezTo>
                <a:cubicBezTo>
                  <a:pt x="5786" y="9570"/>
                  <a:pt x="2650" y="12428"/>
                  <a:pt x="1681" y="14482"/>
                </a:cubicBezTo>
                <a:cubicBezTo>
                  <a:pt x="0" y="18047"/>
                  <a:pt x="1367" y="22549"/>
                  <a:pt x="4680" y="24611"/>
                </a:cubicBezTo>
                <a:cubicBezTo>
                  <a:pt x="2813" y="26899"/>
                  <a:pt x="4456" y="30187"/>
                  <a:pt x="7088" y="31217"/>
                </a:cubicBezTo>
                <a:cubicBezTo>
                  <a:pt x="7846" y="31516"/>
                  <a:pt x="8797" y="31677"/>
                  <a:pt x="9785" y="31677"/>
                </a:cubicBezTo>
                <a:cubicBezTo>
                  <a:pt x="11981" y="31677"/>
                  <a:pt x="14361" y="30883"/>
                  <a:pt x="15230" y="29046"/>
                </a:cubicBezTo>
                <a:cubicBezTo>
                  <a:pt x="16486" y="32430"/>
                  <a:pt x="18770" y="34179"/>
                  <a:pt x="21797" y="34179"/>
                </a:cubicBezTo>
                <a:cubicBezTo>
                  <a:pt x="22775" y="34179"/>
                  <a:pt x="23830" y="33996"/>
                  <a:pt x="24954" y="33627"/>
                </a:cubicBezTo>
                <a:cubicBezTo>
                  <a:pt x="24996" y="33610"/>
                  <a:pt x="25044" y="33592"/>
                  <a:pt x="25092" y="33573"/>
                </a:cubicBezTo>
                <a:cubicBezTo>
                  <a:pt x="27974" y="40941"/>
                  <a:pt x="28582" y="48461"/>
                  <a:pt x="28427" y="56318"/>
                </a:cubicBezTo>
                <a:cubicBezTo>
                  <a:pt x="28420" y="56526"/>
                  <a:pt x="28569" y="56627"/>
                  <a:pt x="28725" y="56627"/>
                </a:cubicBezTo>
                <a:cubicBezTo>
                  <a:pt x="28751" y="56627"/>
                  <a:pt x="28776" y="56624"/>
                  <a:pt x="28802" y="56619"/>
                </a:cubicBezTo>
                <a:lnTo>
                  <a:pt x="28802" y="56619"/>
                </a:lnTo>
                <a:cubicBezTo>
                  <a:pt x="28694" y="56807"/>
                  <a:pt x="28734" y="57068"/>
                  <a:pt x="28999" y="57106"/>
                </a:cubicBezTo>
                <a:cubicBezTo>
                  <a:pt x="29621" y="57197"/>
                  <a:pt x="30236" y="57239"/>
                  <a:pt x="30846" y="57239"/>
                </a:cubicBezTo>
                <a:cubicBezTo>
                  <a:pt x="34295" y="57239"/>
                  <a:pt x="37558" y="55886"/>
                  <a:pt x="40650" y="54326"/>
                </a:cubicBezTo>
                <a:cubicBezTo>
                  <a:pt x="40655" y="54329"/>
                  <a:pt x="40657" y="54333"/>
                  <a:pt x="40661" y="54333"/>
                </a:cubicBezTo>
                <a:cubicBezTo>
                  <a:pt x="40661" y="54333"/>
                  <a:pt x="40662" y="54333"/>
                  <a:pt x="40662" y="54333"/>
                </a:cubicBezTo>
                <a:cubicBezTo>
                  <a:pt x="40734" y="54387"/>
                  <a:pt x="40812" y="54410"/>
                  <a:pt x="40887" y="54410"/>
                </a:cubicBezTo>
                <a:cubicBezTo>
                  <a:pt x="41178" y="54410"/>
                  <a:pt x="41431" y="54064"/>
                  <a:pt x="41148" y="53838"/>
                </a:cubicBezTo>
                <a:cubicBezTo>
                  <a:pt x="36572" y="50139"/>
                  <a:pt x="34427" y="44758"/>
                  <a:pt x="33405" y="39095"/>
                </a:cubicBezTo>
                <a:cubicBezTo>
                  <a:pt x="33051" y="37152"/>
                  <a:pt x="32522" y="35168"/>
                  <a:pt x="33460" y="33289"/>
                </a:cubicBezTo>
                <a:cubicBezTo>
                  <a:pt x="33974" y="32259"/>
                  <a:pt x="34767" y="31341"/>
                  <a:pt x="35349" y="30346"/>
                </a:cubicBezTo>
                <a:cubicBezTo>
                  <a:pt x="36422" y="28516"/>
                  <a:pt x="37170" y="26673"/>
                  <a:pt x="37023" y="24558"/>
                </a:cubicBezTo>
                <a:lnTo>
                  <a:pt x="37023" y="24558"/>
                </a:lnTo>
                <a:cubicBezTo>
                  <a:pt x="37072" y="24559"/>
                  <a:pt x="37120" y="24560"/>
                  <a:pt x="37168" y="24560"/>
                </a:cubicBezTo>
                <a:cubicBezTo>
                  <a:pt x="39600" y="24560"/>
                  <a:pt x="42185" y="22755"/>
                  <a:pt x="43447" y="20793"/>
                </a:cubicBezTo>
                <a:cubicBezTo>
                  <a:pt x="44954" y="18450"/>
                  <a:pt x="43458" y="15833"/>
                  <a:pt x="41097" y="15437"/>
                </a:cubicBezTo>
                <a:cubicBezTo>
                  <a:pt x="43850" y="13107"/>
                  <a:pt x="44016" y="8668"/>
                  <a:pt x="41079" y="6182"/>
                </a:cubicBezTo>
                <a:cubicBezTo>
                  <a:pt x="39531" y="4869"/>
                  <a:pt x="37154" y="4019"/>
                  <a:pt x="34897" y="4019"/>
                </a:cubicBezTo>
                <a:cubicBezTo>
                  <a:pt x="33243" y="4019"/>
                  <a:pt x="31653" y="4476"/>
                  <a:pt x="30502" y="5542"/>
                </a:cubicBezTo>
                <a:cubicBezTo>
                  <a:pt x="30382" y="3875"/>
                  <a:pt x="29159" y="2268"/>
                  <a:pt x="27577" y="1725"/>
                </a:cubicBezTo>
                <a:cubicBezTo>
                  <a:pt x="27137" y="1575"/>
                  <a:pt x="26688" y="1504"/>
                  <a:pt x="26243" y="1504"/>
                </a:cubicBezTo>
                <a:cubicBezTo>
                  <a:pt x="24614" y="1504"/>
                  <a:pt x="23036" y="2445"/>
                  <a:pt x="22177" y="3838"/>
                </a:cubicBezTo>
                <a:cubicBezTo>
                  <a:pt x="21278" y="1394"/>
                  <a:pt x="18984" y="0"/>
                  <a:pt x="1653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1241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sp>
        <p:nvSpPr>
          <p:cNvPr id="236" name="Google Shape;236;p5"/>
          <p:cNvSpPr/>
          <p:nvPr/>
        </p:nvSpPr>
        <p:spPr>
          <a:xfrm>
            <a:off x="1188152" y="2479567"/>
            <a:ext cx="4369200" cy="27416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37" name="Google Shape;237;p5"/>
          <p:cNvSpPr/>
          <p:nvPr/>
        </p:nvSpPr>
        <p:spPr>
          <a:xfrm>
            <a:off x="963599" y="2276367"/>
            <a:ext cx="4369200" cy="2741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38" name="Google Shape;238;p5"/>
          <p:cNvSpPr txBox="1">
            <a:spLocks noGrp="1"/>
          </p:cNvSpPr>
          <p:nvPr>
            <p:ph type="subTitle" idx="1"/>
          </p:nvPr>
        </p:nvSpPr>
        <p:spPr>
          <a:xfrm>
            <a:off x="1410799" y="2708284"/>
            <a:ext cx="3474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239" name="Google Shape;239;p5"/>
          <p:cNvSpPr txBox="1">
            <a:spLocks noGrp="1"/>
          </p:cNvSpPr>
          <p:nvPr>
            <p:ph type="subTitle" idx="2"/>
          </p:nvPr>
        </p:nvSpPr>
        <p:spPr>
          <a:xfrm>
            <a:off x="1348000" y="4083633"/>
            <a:ext cx="3600400" cy="9024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2133"/>
              </a:spcBef>
              <a:spcAft>
                <a:spcPts val="0"/>
              </a:spcAft>
              <a:buNone/>
              <a:defRPr>
                <a:latin typeface="Montserrat Medium"/>
                <a:ea typeface="Montserrat Medium"/>
                <a:cs typeface="Montserrat Medium"/>
                <a:sym typeface="Montserrat Medium"/>
              </a:defRPr>
            </a:lvl2pPr>
            <a:lvl3pPr lvl="2" algn="ctr" rtl="0">
              <a:spcBef>
                <a:spcPts val="2133"/>
              </a:spcBef>
              <a:spcAft>
                <a:spcPts val="0"/>
              </a:spcAft>
              <a:buNone/>
              <a:defRPr>
                <a:latin typeface="Montserrat Medium"/>
                <a:ea typeface="Montserrat Medium"/>
                <a:cs typeface="Montserrat Medium"/>
                <a:sym typeface="Montserrat Medium"/>
              </a:defRPr>
            </a:lvl3pPr>
            <a:lvl4pPr lvl="3" algn="ctr" rtl="0">
              <a:spcBef>
                <a:spcPts val="2133"/>
              </a:spcBef>
              <a:spcAft>
                <a:spcPts val="0"/>
              </a:spcAft>
              <a:buNone/>
              <a:defRPr>
                <a:latin typeface="Montserrat Medium"/>
                <a:ea typeface="Montserrat Medium"/>
                <a:cs typeface="Montserrat Medium"/>
                <a:sym typeface="Montserrat Medium"/>
              </a:defRPr>
            </a:lvl4pPr>
            <a:lvl5pPr lvl="4" algn="ctr" rtl="0">
              <a:spcBef>
                <a:spcPts val="2133"/>
              </a:spcBef>
              <a:spcAft>
                <a:spcPts val="0"/>
              </a:spcAft>
              <a:buNone/>
              <a:defRPr>
                <a:latin typeface="Montserrat Medium"/>
                <a:ea typeface="Montserrat Medium"/>
                <a:cs typeface="Montserrat Medium"/>
                <a:sym typeface="Montserrat Medium"/>
              </a:defRPr>
            </a:lvl5pPr>
            <a:lvl6pPr lvl="5" algn="ctr" rtl="0">
              <a:spcBef>
                <a:spcPts val="2133"/>
              </a:spcBef>
              <a:spcAft>
                <a:spcPts val="0"/>
              </a:spcAft>
              <a:buNone/>
              <a:defRPr>
                <a:latin typeface="Montserrat Medium"/>
                <a:ea typeface="Montserrat Medium"/>
                <a:cs typeface="Montserrat Medium"/>
                <a:sym typeface="Montserrat Medium"/>
              </a:defRPr>
            </a:lvl6pPr>
            <a:lvl7pPr lvl="6" algn="ctr" rtl="0">
              <a:spcBef>
                <a:spcPts val="2133"/>
              </a:spcBef>
              <a:spcAft>
                <a:spcPts val="0"/>
              </a:spcAft>
              <a:buNone/>
              <a:defRPr>
                <a:latin typeface="Montserrat Medium"/>
                <a:ea typeface="Montserrat Medium"/>
                <a:cs typeface="Montserrat Medium"/>
                <a:sym typeface="Montserrat Medium"/>
              </a:defRPr>
            </a:lvl7pPr>
            <a:lvl8pPr lvl="7" algn="ctr" rtl="0">
              <a:spcBef>
                <a:spcPts val="2133"/>
              </a:spcBef>
              <a:spcAft>
                <a:spcPts val="0"/>
              </a:spcAft>
              <a:buNone/>
              <a:defRPr>
                <a:latin typeface="Montserrat Medium"/>
                <a:ea typeface="Montserrat Medium"/>
                <a:cs typeface="Montserrat Medium"/>
                <a:sym typeface="Montserrat Medium"/>
              </a:defRPr>
            </a:lvl8pPr>
            <a:lvl9pPr lvl="8" algn="ctr" rtl="0">
              <a:spcBef>
                <a:spcPts val="2133"/>
              </a:spcBef>
              <a:spcAft>
                <a:spcPts val="2133"/>
              </a:spcAft>
              <a:buNone/>
              <a:defRPr>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240" name="Google Shape;240;p5"/>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241" name="Google Shape;241;p5"/>
          <p:cNvSpPr/>
          <p:nvPr/>
        </p:nvSpPr>
        <p:spPr>
          <a:xfrm>
            <a:off x="6859185" y="2479567"/>
            <a:ext cx="4369200" cy="27416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42" name="Google Shape;242;p5"/>
          <p:cNvSpPr/>
          <p:nvPr/>
        </p:nvSpPr>
        <p:spPr>
          <a:xfrm>
            <a:off x="6634632" y="2276367"/>
            <a:ext cx="4369200" cy="27416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43" name="Google Shape;243;p5"/>
          <p:cNvSpPr txBox="1">
            <a:spLocks noGrp="1"/>
          </p:cNvSpPr>
          <p:nvPr>
            <p:ph type="subTitle" idx="3"/>
          </p:nvPr>
        </p:nvSpPr>
        <p:spPr>
          <a:xfrm>
            <a:off x="7081832" y="2708284"/>
            <a:ext cx="3474800" cy="730400"/>
          </a:xfrm>
          <a:prstGeom prst="rect">
            <a:avLst/>
          </a:prstGeom>
        </p:spPr>
        <p:txBody>
          <a:bodyPr spcFirstLastPara="1" wrap="square" lIns="0" tIns="0" rIns="0" bIns="0" anchor="t" anchorCtr="0">
            <a:noAutofit/>
          </a:bodyPr>
          <a:lstStyle>
            <a:lvl1pPr lvl="0" algn="ctr" rtl="0">
              <a:spcBef>
                <a:spcPts val="0"/>
              </a:spcBef>
              <a:spcAft>
                <a:spcPts val="0"/>
              </a:spcAft>
              <a:buNone/>
              <a:defRPr sz="3733">
                <a:solidFill>
                  <a:schemeClr val="dk1"/>
                </a:solidFill>
                <a:latin typeface="Anton"/>
                <a:ea typeface="Anton"/>
                <a:cs typeface="Anton"/>
                <a:sym typeface="Anton"/>
              </a:defRPr>
            </a:lvl1pPr>
            <a:lvl2pPr lvl="1" algn="ctr" rtl="0">
              <a:spcBef>
                <a:spcPts val="2133"/>
              </a:spcBef>
              <a:spcAft>
                <a:spcPts val="0"/>
              </a:spcAft>
              <a:buNone/>
              <a:defRPr sz="3733">
                <a:solidFill>
                  <a:schemeClr val="dk1"/>
                </a:solidFill>
              </a:defRPr>
            </a:lvl2pPr>
            <a:lvl3pPr lvl="2" algn="ctr" rtl="0">
              <a:spcBef>
                <a:spcPts val="2133"/>
              </a:spcBef>
              <a:spcAft>
                <a:spcPts val="0"/>
              </a:spcAft>
              <a:buNone/>
              <a:defRPr sz="3733">
                <a:solidFill>
                  <a:schemeClr val="dk1"/>
                </a:solidFill>
              </a:defRPr>
            </a:lvl3pPr>
            <a:lvl4pPr lvl="3" algn="ctr" rtl="0">
              <a:spcBef>
                <a:spcPts val="2133"/>
              </a:spcBef>
              <a:spcAft>
                <a:spcPts val="0"/>
              </a:spcAft>
              <a:buNone/>
              <a:defRPr sz="3733">
                <a:solidFill>
                  <a:schemeClr val="dk1"/>
                </a:solidFill>
              </a:defRPr>
            </a:lvl4pPr>
            <a:lvl5pPr lvl="4" algn="ctr" rtl="0">
              <a:spcBef>
                <a:spcPts val="2133"/>
              </a:spcBef>
              <a:spcAft>
                <a:spcPts val="0"/>
              </a:spcAft>
              <a:buNone/>
              <a:defRPr sz="3733">
                <a:solidFill>
                  <a:schemeClr val="dk1"/>
                </a:solidFill>
              </a:defRPr>
            </a:lvl5pPr>
            <a:lvl6pPr lvl="5" algn="ctr" rtl="0">
              <a:spcBef>
                <a:spcPts val="2133"/>
              </a:spcBef>
              <a:spcAft>
                <a:spcPts val="0"/>
              </a:spcAft>
              <a:buNone/>
              <a:defRPr sz="3733">
                <a:solidFill>
                  <a:schemeClr val="dk1"/>
                </a:solidFill>
              </a:defRPr>
            </a:lvl6pPr>
            <a:lvl7pPr lvl="6" algn="ctr" rtl="0">
              <a:spcBef>
                <a:spcPts val="2133"/>
              </a:spcBef>
              <a:spcAft>
                <a:spcPts val="0"/>
              </a:spcAft>
              <a:buNone/>
              <a:defRPr sz="3733">
                <a:solidFill>
                  <a:schemeClr val="dk1"/>
                </a:solidFill>
              </a:defRPr>
            </a:lvl7pPr>
            <a:lvl8pPr lvl="7" algn="ctr" rtl="0">
              <a:spcBef>
                <a:spcPts val="2133"/>
              </a:spcBef>
              <a:spcAft>
                <a:spcPts val="0"/>
              </a:spcAft>
              <a:buNone/>
              <a:defRPr sz="3733">
                <a:solidFill>
                  <a:schemeClr val="dk1"/>
                </a:solidFill>
              </a:defRPr>
            </a:lvl8pPr>
            <a:lvl9pPr lvl="8" algn="ctr" rtl="0">
              <a:spcBef>
                <a:spcPts val="2133"/>
              </a:spcBef>
              <a:spcAft>
                <a:spcPts val="2133"/>
              </a:spcAft>
              <a:buNone/>
              <a:defRPr sz="3733">
                <a:solidFill>
                  <a:schemeClr val="dk1"/>
                </a:solidFill>
              </a:defRPr>
            </a:lvl9pPr>
          </a:lstStyle>
          <a:p>
            <a:r>
              <a:rPr lang="es-ES"/>
              <a:t>Haga clic para editar el estilo de subtítulo del patrón</a:t>
            </a:r>
            <a:endParaRPr/>
          </a:p>
        </p:txBody>
      </p:sp>
      <p:sp>
        <p:nvSpPr>
          <p:cNvPr id="244" name="Google Shape;244;p5"/>
          <p:cNvSpPr txBox="1">
            <a:spLocks noGrp="1"/>
          </p:cNvSpPr>
          <p:nvPr>
            <p:ph type="subTitle" idx="4"/>
          </p:nvPr>
        </p:nvSpPr>
        <p:spPr>
          <a:xfrm>
            <a:off x="7020832" y="4083617"/>
            <a:ext cx="3596800" cy="9024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chemeClr val="dk1"/>
                </a:solidFill>
                <a:latin typeface="Montserrat Medium"/>
                <a:ea typeface="Montserrat Medium"/>
                <a:cs typeface="Montserrat Medium"/>
                <a:sym typeface="Montserrat Medium"/>
              </a:defRPr>
            </a:lvl1pPr>
            <a:lvl2pPr lvl="1" algn="ctr" rtl="0">
              <a:spcBef>
                <a:spcPts val="2133"/>
              </a:spcBef>
              <a:spcAft>
                <a:spcPts val="0"/>
              </a:spcAft>
              <a:buNone/>
              <a:defRPr>
                <a:solidFill>
                  <a:schemeClr val="dk1"/>
                </a:solidFill>
                <a:latin typeface="Montserrat Medium"/>
                <a:ea typeface="Montserrat Medium"/>
                <a:cs typeface="Montserrat Medium"/>
                <a:sym typeface="Montserrat Medium"/>
              </a:defRPr>
            </a:lvl2pPr>
            <a:lvl3pPr lvl="2" algn="ctr" rtl="0">
              <a:spcBef>
                <a:spcPts val="2133"/>
              </a:spcBef>
              <a:spcAft>
                <a:spcPts val="0"/>
              </a:spcAft>
              <a:buNone/>
              <a:defRPr>
                <a:solidFill>
                  <a:schemeClr val="dk1"/>
                </a:solidFill>
                <a:latin typeface="Montserrat Medium"/>
                <a:ea typeface="Montserrat Medium"/>
                <a:cs typeface="Montserrat Medium"/>
                <a:sym typeface="Montserrat Medium"/>
              </a:defRPr>
            </a:lvl3pPr>
            <a:lvl4pPr lvl="3" algn="ctr" rtl="0">
              <a:spcBef>
                <a:spcPts val="2133"/>
              </a:spcBef>
              <a:spcAft>
                <a:spcPts val="0"/>
              </a:spcAft>
              <a:buNone/>
              <a:defRPr>
                <a:solidFill>
                  <a:schemeClr val="dk1"/>
                </a:solidFill>
                <a:latin typeface="Montserrat Medium"/>
                <a:ea typeface="Montserrat Medium"/>
                <a:cs typeface="Montserrat Medium"/>
                <a:sym typeface="Montserrat Medium"/>
              </a:defRPr>
            </a:lvl4pPr>
            <a:lvl5pPr lvl="4" algn="ctr" rtl="0">
              <a:spcBef>
                <a:spcPts val="2133"/>
              </a:spcBef>
              <a:spcAft>
                <a:spcPts val="0"/>
              </a:spcAft>
              <a:buNone/>
              <a:defRPr>
                <a:solidFill>
                  <a:schemeClr val="dk1"/>
                </a:solidFill>
                <a:latin typeface="Montserrat Medium"/>
                <a:ea typeface="Montserrat Medium"/>
                <a:cs typeface="Montserrat Medium"/>
                <a:sym typeface="Montserrat Medium"/>
              </a:defRPr>
            </a:lvl5pPr>
            <a:lvl6pPr lvl="5" algn="ctr" rtl="0">
              <a:spcBef>
                <a:spcPts val="2133"/>
              </a:spcBef>
              <a:spcAft>
                <a:spcPts val="0"/>
              </a:spcAft>
              <a:buNone/>
              <a:defRPr>
                <a:solidFill>
                  <a:schemeClr val="dk1"/>
                </a:solidFill>
                <a:latin typeface="Montserrat Medium"/>
                <a:ea typeface="Montserrat Medium"/>
                <a:cs typeface="Montserrat Medium"/>
                <a:sym typeface="Montserrat Medium"/>
              </a:defRPr>
            </a:lvl6pPr>
            <a:lvl7pPr lvl="6" algn="ctr" rtl="0">
              <a:spcBef>
                <a:spcPts val="2133"/>
              </a:spcBef>
              <a:spcAft>
                <a:spcPts val="0"/>
              </a:spcAft>
              <a:buNone/>
              <a:defRPr>
                <a:solidFill>
                  <a:schemeClr val="dk1"/>
                </a:solidFill>
                <a:latin typeface="Montserrat Medium"/>
                <a:ea typeface="Montserrat Medium"/>
                <a:cs typeface="Montserrat Medium"/>
                <a:sym typeface="Montserrat Medium"/>
              </a:defRPr>
            </a:lvl7pPr>
            <a:lvl8pPr lvl="7" algn="ctr" rtl="0">
              <a:spcBef>
                <a:spcPts val="2133"/>
              </a:spcBef>
              <a:spcAft>
                <a:spcPts val="0"/>
              </a:spcAft>
              <a:buNone/>
              <a:defRPr>
                <a:solidFill>
                  <a:schemeClr val="dk1"/>
                </a:solidFill>
                <a:latin typeface="Montserrat Medium"/>
                <a:ea typeface="Montserrat Medium"/>
                <a:cs typeface="Montserrat Medium"/>
                <a:sym typeface="Montserrat Medium"/>
              </a:defRPr>
            </a:lvl8pPr>
            <a:lvl9pPr lvl="8" algn="ctr" rtl="0">
              <a:spcBef>
                <a:spcPts val="2133"/>
              </a:spcBef>
              <a:spcAft>
                <a:spcPts val="2133"/>
              </a:spcAft>
              <a:buNone/>
              <a:defRPr>
                <a:solidFill>
                  <a:schemeClr val="dk1"/>
                </a:solidFill>
                <a:latin typeface="Montserrat Medium"/>
                <a:ea typeface="Montserrat Medium"/>
                <a:cs typeface="Montserrat Medium"/>
                <a:sym typeface="Montserrat Medium"/>
              </a:defRPr>
            </a:lvl9pPr>
          </a:lstStyle>
          <a:p>
            <a:r>
              <a:rPr lang="es-ES"/>
              <a:t>Haga clic para editar el estilo de subtítulo del patrón</a:t>
            </a:r>
            <a:endParaRPr/>
          </a:p>
        </p:txBody>
      </p:sp>
      <p:sp>
        <p:nvSpPr>
          <p:cNvPr id="245" name="Google Shape;245;p5"/>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7" name="Google Shape;247;p5"/>
          <p:cNvGrpSpPr/>
          <p:nvPr/>
        </p:nvGrpSpPr>
        <p:grpSpPr>
          <a:xfrm rot="1800154">
            <a:off x="2467796" y="6324614"/>
            <a:ext cx="1209233" cy="1208201"/>
            <a:chOff x="6280516" y="-2340409"/>
            <a:chExt cx="3823759" cy="3820494"/>
          </a:xfrm>
        </p:grpSpPr>
        <p:sp>
          <p:nvSpPr>
            <p:cNvPr id="248" name="Google Shape;248;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8" name="Google Shape;278;p5"/>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5"/>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0" name="Google Shape;280;p5"/>
          <p:cNvGrpSpPr/>
          <p:nvPr/>
        </p:nvGrpSpPr>
        <p:grpSpPr>
          <a:xfrm>
            <a:off x="10975611" y="-485014"/>
            <a:ext cx="1209328" cy="1208295"/>
            <a:chOff x="6280516" y="-2340409"/>
            <a:chExt cx="3823759" cy="3820494"/>
          </a:xfrm>
        </p:grpSpPr>
        <p:sp>
          <p:nvSpPr>
            <p:cNvPr id="281" name="Google Shape;281;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1" name="Google Shape;311;p5"/>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87008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extLst>
      <p:ext uri="{BB962C8B-B14F-4D97-AF65-F5344CB8AC3E}">
        <p14:creationId xmlns:p14="http://schemas.microsoft.com/office/powerpoint/2010/main" val="1285483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287" name="Google Shape;287;p13"/>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3"/>
          <p:cNvSpPr txBox="1">
            <a:spLocks noGrp="1"/>
          </p:cNvSpPr>
          <p:nvPr>
            <p:ph type="title"/>
          </p:nvPr>
        </p:nvSpPr>
        <p:spPr>
          <a:xfrm>
            <a:off x="960000"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89" name="Google Shape;289;p13"/>
          <p:cNvSpPr txBox="1">
            <a:spLocks noGrp="1"/>
          </p:cNvSpPr>
          <p:nvPr>
            <p:ph type="title" idx="2" hasCustomPrompt="1"/>
          </p:nvPr>
        </p:nvSpPr>
        <p:spPr>
          <a:xfrm>
            <a:off x="1525112"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0" name="Google Shape;290;p13"/>
          <p:cNvSpPr txBox="1">
            <a:spLocks noGrp="1"/>
          </p:cNvSpPr>
          <p:nvPr>
            <p:ph type="subTitle" idx="1"/>
          </p:nvPr>
        </p:nvSpPr>
        <p:spPr>
          <a:xfrm>
            <a:off x="960000"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1" name="Google Shape;291;p13"/>
          <p:cNvSpPr txBox="1">
            <a:spLocks noGrp="1"/>
          </p:cNvSpPr>
          <p:nvPr>
            <p:ph type="title" idx="3"/>
          </p:nvPr>
        </p:nvSpPr>
        <p:spPr>
          <a:xfrm>
            <a:off x="3554533"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2" name="Google Shape;292;p13"/>
          <p:cNvSpPr txBox="1">
            <a:spLocks noGrp="1"/>
          </p:cNvSpPr>
          <p:nvPr>
            <p:ph type="title" idx="4" hasCustomPrompt="1"/>
          </p:nvPr>
        </p:nvSpPr>
        <p:spPr>
          <a:xfrm>
            <a:off x="4119645"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3" name="Google Shape;293;p13"/>
          <p:cNvSpPr txBox="1">
            <a:spLocks noGrp="1"/>
          </p:cNvSpPr>
          <p:nvPr>
            <p:ph type="subTitle" idx="5"/>
          </p:nvPr>
        </p:nvSpPr>
        <p:spPr>
          <a:xfrm>
            <a:off x="3554533"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4" name="Google Shape;294;p13"/>
          <p:cNvSpPr txBox="1">
            <a:spLocks noGrp="1"/>
          </p:cNvSpPr>
          <p:nvPr>
            <p:ph type="title" idx="6"/>
          </p:nvPr>
        </p:nvSpPr>
        <p:spPr>
          <a:xfrm>
            <a:off x="6149067"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5" name="Google Shape;295;p13"/>
          <p:cNvSpPr txBox="1">
            <a:spLocks noGrp="1"/>
          </p:cNvSpPr>
          <p:nvPr>
            <p:ph type="title" idx="7" hasCustomPrompt="1"/>
          </p:nvPr>
        </p:nvSpPr>
        <p:spPr>
          <a:xfrm>
            <a:off x="6714179"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6" name="Google Shape;296;p13"/>
          <p:cNvSpPr txBox="1">
            <a:spLocks noGrp="1"/>
          </p:cNvSpPr>
          <p:nvPr>
            <p:ph type="subTitle" idx="8"/>
          </p:nvPr>
        </p:nvSpPr>
        <p:spPr>
          <a:xfrm>
            <a:off x="6149067"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297" name="Google Shape;297;p13"/>
          <p:cNvSpPr txBox="1">
            <a:spLocks noGrp="1"/>
          </p:cNvSpPr>
          <p:nvPr>
            <p:ph type="title" idx="9"/>
          </p:nvPr>
        </p:nvSpPr>
        <p:spPr>
          <a:xfrm>
            <a:off x="8743600" y="4458185"/>
            <a:ext cx="2488400" cy="89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298" name="Google Shape;298;p13"/>
          <p:cNvSpPr txBox="1">
            <a:spLocks noGrp="1"/>
          </p:cNvSpPr>
          <p:nvPr>
            <p:ph type="title" idx="13" hasCustomPrompt="1"/>
          </p:nvPr>
        </p:nvSpPr>
        <p:spPr>
          <a:xfrm>
            <a:off x="9308712" y="1913300"/>
            <a:ext cx="1358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99" name="Google Shape;299;p13"/>
          <p:cNvSpPr txBox="1">
            <a:spLocks noGrp="1"/>
          </p:cNvSpPr>
          <p:nvPr>
            <p:ph type="subTitle" idx="14"/>
          </p:nvPr>
        </p:nvSpPr>
        <p:spPr>
          <a:xfrm>
            <a:off x="8743600" y="5491600"/>
            <a:ext cx="24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300" name="Google Shape;300;p13"/>
          <p:cNvSpPr txBox="1">
            <a:spLocks noGrp="1"/>
          </p:cNvSpPr>
          <p:nvPr>
            <p:ph type="title" idx="15"/>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301" name="Google Shape;301;p13"/>
          <p:cNvGrpSpPr/>
          <p:nvPr/>
        </p:nvGrpSpPr>
        <p:grpSpPr>
          <a:xfrm>
            <a:off x="8405403" y="250817"/>
            <a:ext cx="1679269" cy="1658427"/>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13"/>
          <p:cNvGrpSpPr/>
          <p:nvPr/>
        </p:nvGrpSpPr>
        <p:grpSpPr>
          <a:xfrm>
            <a:off x="9866334" y="113734"/>
            <a:ext cx="1166700" cy="1119967"/>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05823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39"/>
        <p:cNvGrpSpPr/>
        <p:nvPr/>
      </p:nvGrpSpPr>
      <p:grpSpPr>
        <a:xfrm>
          <a:off x="0" y="0"/>
          <a:ext cx="0" cy="0"/>
          <a:chOff x="0" y="0"/>
          <a:chExt cx="0" cy="0"/>
        </a:xfrm>
      </p:grpSpPr>
      <p:pic>
        <p:nvPicPr>
          <p:cNvPr id="340" name="Google Shape;340;p15"/>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41" name="Google Shape;341;p15"/>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43" name="Google Shape;343;p15"/>
          <p:cNvSpPr/>
          <p:nvPr/>
        </p:nvSpPr>
        <p:spPr>
          <a:xfrm>
            <a:off x="9897334" y="-58066"/>
            <a:ext cx="1571567" cy="1299900"/>
          </a:xfrm>
          <a:custGeom>
            <a:avLst/>
            <a:gdLst/>
            <a:ahLst/>
            <a:cxnLst/>
            <a:rect l="l" t="t" r="r" b="b"/>
            <a:pathLst>
              <a:path w="47147" h="38997" extrusionOk="0">
                <a:moveTo>
                  <a:pt x="41171" y="21764"/>
                </a:moveTo>
                <a:cubicBezTo>
                  <a:pt x="42061" y="22105"/>
                  <a:pt x="42986" y="22344"/>
                  <a:pt x="43932" y="22464"/>
                </a:cubicBezTo>
                <a:cubicBezTo>
                  <a:pt x="44000" y="22471"/>
                  <a:pt x="44093" y="22483"/>
                  <a:pt x="44202" y="22483"/>
                </a:cubicBezTo>
                <a:cubicBezTo>
                  <a:pt x="44348" y="22483"/>
                  <a:pt x="44519" y="22462"/>
                  <a:pt x="44691" y="22385"/>
                </a:cubicBezTo>
                <a:cubicBezTo>
                  <a:pt x="44889" y="22294"/>
                  <a:pt x="45052" y="22149"/>
                  <a:pt x="45184" y="21943"/>
                </a:cubicBezTo>
                <a:cubicBezTo>
                  <a:pt x="45596" y="23699"/>
                  <a:pt x="45576" y="24170"/>
                  <a:pt x="45562" y="24268"/>
                </a:cubicBezTo>
                <a:cubicBezTo>
                  <a:pt x="45559" y="24274"/>
                  <a:pt x="45555" y="24281"/>
                  <a:pt x="45552" y="24287"/>
                </a:cubicBezTo>
                <a:cubicBezTo>
                  <a:pt x="45523" y="24283"/>
                  <a:pt x="45494" y="24279"/>
                  <a:pt x="45479" y="24278"/>
                </a:cubicBezTo>
                <a:cubicBezTo>
                  <a:pt x="44736" y="24185"/>
                  <a:pt x="43803" y="23774"/>
                  <a:pt x="42980" y="23411"/>
                </a:cubicBezTo>
                <a:cubicBezTo>
                  <a:pt x="42813" y="23337"/>
                  <a:pt x="42655" y="23268"/>
                  <a:pt x="42501" y="23203"/>
                </a:cubicBezTo>
                <a:cubicBezTo>
                  <a:pt x="42398" y="22993"/>
                  <a:pt x="42185" y="22854"/>
                  <a:pt x="41945" y="22854"/>
                </a:cubicBezTo>
                <a:cubicBezTo>
                  <a:pt x="41917" y="22854"/>
                  <a:pt x="41888" y="22856"/>
                  <a:pt x="41860" y="22860"/>
                </a:cubicBezTo>
                <a:cubicBezTo>
                  <a:pt x="41520" y="22909"/>
                  <a:pt x="41284" y="23223"/>
                  <a:pt x="41332" y="23562"/>
                </a:cubicBezTo>
                <a:cubicBezTo>
                  <a:pt x="41773" y="26682"/>
                  <a:pt x="41039" y="29440"/>
                  <a:pt x="39152" y="31756"/>
                </a:cubicBezTo>
                <a:cubicBezTo>
                  <a:pt x="36441" y="35080"/>
                  <a:pt x="31271" y="37364"/>
                  <a:pt x="25660" y="37717"/>
                </a:cubicBezTo>
                <a:cubicBezTo>
                  <a:pt x="25257" y="37742"/>
                  <a:pt x="24855" y="37754"/>
                  <a:pt x="24453" y="37754"/>
                </a:cubicBezTo>
                <a:cubicBezTo>
                  <a:pt x="15957" y="37754"/>
                  <a:pt x="7647" y="32209"/>
                  <a:pt x="3933" y="23922"/>
                </a:cubicBezTo>
                <a:cubicBezTo>
                  <a:pt x="3871" y="23784"/>
                  <a:pt x="3807" y="23624"/>
                  <a:pt x="3741" y="23452"/>
                </a:cubicBezTo>
                <a:lnTo>
                  <a:pt x="3741" y="23452"/>
                </a:lnTo>
                <a:cubicBezTo>
                  <a:pt x="7951" y="30482"/>
                  <a:pt x="15259" y="34755"/>
                  <a:pt x="23249" y="34755"/>
                </a:cubicBezTo>
                <a:cubicBezTo>
                  <a:pt x="23250" y="34755"/>
                  <a:pt x="23252" y="34755"/>
                  <a:pt x="23254" y="34755"/>
                </a:cubicBezTo>
                <a:cubicBezTo>
                  <a:pt x="23722" y="34755"/>
                  <a:pt x="24192" y="34742"/>
                  <a:pt x="24664" y="34711"/>
                </a:cubicBezTo>
                <a:cubicBezTo>
                  <a:pt x="30536" y="34343"/>
                  <a:pt x="35748" y="32029"/>
                  <a:pt x="38608" y="28521"/>
                </a:cubicBezTo>
                <a:cubicBezTo>
                  <a:pt x="40210" y="26556"/>
                  <a:pt x="41067" y="24290"/>
                  <a:pt x="41171" y="21764"/>
                </a:cubicBezTo>
                <a:close/>
                <a:moveTo>
                  <a:pt x="7479" y="1"/>
                </a:moveTo>
                <a:cubicBezTo>
                  <a:pt x="7371" y="1"/>
                  <a:pt x="7262" y="29"/>
                  <a:pt x="7163" y="88"/>
                </a:cubicBezTo>
                <a:cubicBezTo>
                  <a:pt x="1723" y="3301"/>
                  <a:pt x="1" y="8811"/>
                  <a:pt x="572" y="14254"/>
                </a:cubicBezTo>
                <a:cubicBezTo>
                  <a:pt x="488" y="14373"/>
                  <a:pt x="444" y="14521"/>
                  <a:pt x="461" y="14678"/>
                </a:cubicBezTo>
                <a:cubicBezTo>
                  <a:pt x="687" y="16740"/>
                  <a:pt x="1828" y="22275"/>
                  <a:pt x="2795" y="24431"/>
                </a:cubicBezTo>
                <a:cubicBezTo>
                  <a:pt x="6708" y="33158"/>
                  <a:pt x="15479" y="38997"/>
                  <a:pt x="24451" y="38997"/>
                </a:cubicBezTo>
                <a:cubicBezTo>
                  <a:pt x="24878" y="38997"/>
                  <a:pt x="25306" y="38983"/>
                  <a:pt x="25733" y="38956"/>
                </a:cubicBezTo>
                <a:cubicBezTo>
                  <a:pt x="31679" y="38584"/>
                  <a:pt x="37188" y="36125"/>
                  <a:pt x="40110" y="32541"/>
                </a:cubicBezTo>
                <a:cubicBezTo>
                  <a:pt x="41969" y="30260"/>
                  <a:pt x="42829" y="27605"/>
                  <a:pt x="42677" y="24636"/>
                </a:cubicBezTo>
                <a:lnTo>
                  <a:pt x="42677" y="24636"/>
                </a:lnTo>
                <a:cubicBezTo>
                  <a:pt x="43526" y="25010"/>
                  <a:pt x="44465" y="25404"/>
                  <a:pt x="45321" y="25510"/>
                </a:cubicBezTo>
                <a:cubicBezTo>
                  <a:pt x="45390" y="25520"/>
                  <a:pt x="45484" y="25531"/>
                  <a:pt x="45593" y="25531"/>
                </a:cubicBezTo>
                <a:cubicBezTo>
                  <a:pt x="45738" y="25531"/>
                  <a:pt x="45909" y="25510"/>
                  <a:pt x="46080" y="25433"/>
                </a:cubicBezTo>
                <a:cubicBezTo>
                  <a:pt x="46349" y="25311"/>
                  <a:pt x="46553" y="25089"/>
                  <a:pt x="46703" y="24751"/>
                </a:cubicBezTo>
                <a:cubicBezTo>
                  <a:pt x="46850" y="24431"/>
                  <a:pt x="47147" y="23765"/>
                  <a:pt x="45111" y="17044"/>
                </a:cubicBezTo>
                <a:lnTo>
                  <a:pt x="45080" y="16939"/>
                </a:lnTo>
                <a:cubicBezTo>
                  <a:pt x="45023" y="16752"/>
                  <a:pt x="44887" y="16615"/>
                  <a:pt x="44721" y="16547"/>
                </a:cubicBezTo>
                <a:cubicBezTo>
                  <a:pt x="44112" y="14531"/>
                  <a:pt x="43359" y="12557"/>
                  <a:pt x="42472" y="10653"/>
                </a:cubicBezTo>
                <a:cubicBezTo>
                  <a:pt x="42073" y="9798"/>
                  <a:pt x="41401" y="8649"/>
                  <a:pt x="40181" y="8552"/>
                </a:cubicBezTo>
                <a:cubicBezTo>
                  <a:pt x="40126" y="8547"/>
                  <a:pt x="40072" y="8545"/>
                  <a:pt x="40018" y="8545"/>
                </a:cubicBezTo>
                <a:cubicBezTo>
                  <a:pt x="39458" y="8545"/>
                  <a:pt x="38963" y="8783"/>
                  <a:pt x="38502" y="9029"/>
                </a:cubicBezTo>
                <a:cubicBezTo>
                  <a:pt x="35906" y="10416"/>
                  <a:pt x="33442" y="12073"/>
                  <a:pt x="31179" y="13954"/>
                </a:cubicBezTo>
                <a:cubicBezTo>
                  <a:pt x="30866" y="14215"/>
                  <a:pt x="30132" y="14827"/>
                  <a:pt x="30213" y="15703"/>
                </a:cubicBezTo>
                <a:cubicBezTo>
                  <a:pt x="30266" y="16280"/>
                  <a:pt x="30648" y="16688"/>
                  <a:pt x="30975" y="16980"/>
                </a:cubicBezTo>
                <a:cubicBezTo>
                  <a:pt x="31819" y="17731"/>
                  <a:pt x="32833" y="18306"/>
                  <a:pt x="33912" y="18643"/>
                </a:cubicBezTo>
                <a:cubicBezTo>
                  <a:pt x="33754" y="22387"/>
                  <a:pt x="30745" y="25006"/>
                  <a:pt x="27734" y="26270"/>
                </a:cubicBezTo>
                <a:cubicBezTo>
                  <a:pt x="26054" y="26975"/>
                  <a:pt x="24399" y="27283"/>
                  <a:pt x="22806" y="27283"/>
                </a:cubicBezTo>
                <a:cubicBezTo>
                  <a:pt x="18148" y="27283"/>
                  <a:pt x="14015" y="24651"/>
                  <a:pt x="11323" y="21627"/>
                </a:cubicBezTo>
                <a:cubicBezTo>
                  <a:pt x="7159" y="16946"/>
                  <a:pt x="4358" y="8931"/>
                  <a:pt x="8051" y="2395"/>
                </a:cubicBezTo>
                <a:cubicBezTo>
                  <a:pt x="8220" y="2096"/>
                  <a:pt x="8113" y="1718"/>
                  <a:pt x="7815" y="1549"/>
                </a:cubicBezTo>
                <a:cubicBezTo>
                  <a:pt x="7719" y="1495"/>
                  <a:pt x="7614" y="1469"/>
                  <a:pt x="7511" y="1469"/>
                </a:cubicBezTo>
                <a:cubicBezTo>
                  <a:pt x="7294" y="1469"/>
                  <a:pt x="7084" y="1583"/>
                  <a:pt x="6970" y="1785"/>
                </a:cubicBezTo>
                <a:cubicBezTo>
                  <a:pt x="5193" y="4930"/>
                  <a:pt x="4654" y="8652"/>
                  <a:pt x="5415" y="12547"/>
                </a:cubicBezTo>
                <a:cubicBezTo>
                  <a:pt x="6110" y="16107"/>
                  <a:pt x="7879" y="19626"/>
                  <a:pt x="10396" y="22454"/>
                </a:cubicBezTo>
                <a:cubicBezTo>
                  <a:pt x="13915" y="26409"/>
                  <a:pt x="18362" y="28517"/>
                  <a:pt x="22793" y="28517"/>
                </a:cubicBezTo>
                <a:cubicBezTo>
                  <a:pt x="24626" y="28517"/>
                  <a:pt x="26456" y="28156"/>
                  <a:pt x="28216" y="27417"/>
                </a:cubicBezTo>
                <a:cubicBezTo>
                  <a:pt x="32012" y="25822"/>
                  <a:pt x="35808" y="22269"/>
                  <a:pt x="35074" y="17081"/>
                </a:cubicBezTo>
                <a:cubicBezTo>
                  <a:pt x="35030" y="16771"/>
                  <a:pt x="34766" y="16547"/>
                  <a:pt x="34462" y="16547"/>
                </a:cubicBezTo>
                <a:cubicBezTo>
                  <a:pt x="34433" y="16547"/>
                  <a:pt x="34403" y="16549"/>
                  <a:pt x="34374" y="16553"/>
                </a:cubicBezTo>
                <a:cubicBezTo>
                  <a:pt x="34034" y="16602"/>
                  <a:pt x="33797" y="16917"/>
                  <a:pt x="33846" y="17255"/>
                </a:cubicBezTo>
                <a:cubicBezTo>
                  <a:pt x="33848" y="17273"/>
                  <a:pt x="33850" y="17290"/>
                  <a:pt x="33851" y="17305"/>
                </a:cubicBezTo>
                <a:cubicBezTo>
                  <a:pt x="33102" y="17013"/>
                  <a:pt x="32401" y="16587"/>
                  <a:pt x="31803" y="16053"/>
                </a:cubicBezTo>
                <a:cubicBezTo>
                  <a:pt x="31719" y="15978"/>
                  <a:pt x="31464" y="15752"/>
                  <a:pt x="31450" y="15588"/>
                </a:cubicBezTo>
                <a:cubicBezTo>
                  <a:pt x="31429" y="15362"/>
                  <a:pt x="31839" y="15022"/>
                  <a:pt x="31974" y="14908"/>
                </a:cubicBezTo>
                <a:cubicBezTo>
                  <a:pt x="34172" y="13080"/>
                  <a:pt x="36565" y="11471"/>
                  <a:pt x="39087" y="10124"/>
                </a:cubicBezTo>
                <a:cubicBezTo>
                  <a:pt x="39419" y="9947"/>
                  <a:pt x="39738" y="9786"/>
                  <a:pt x="40021" y="9786"/>
                </a:cubicBezTo>
                <a:cubicBezTo>
                  <a:pt x="40041" y="9786"/>
                  <a:pt x="40061" y="9787"/>
                  <a:pt x="40081" y="9789"/>
                </a:cubicBezTo>
                <a:cubicBezTo>
                  <a:pt x="40519" y="9824"/>
                  <a:pt x="40919" y="10265"/>
                  <a:pt x="41344" y="11177"/>
                </a:cubicBezTo>
                <a:cubicBezTo>
                  <a:pt x="42512" y="13683"/>
                  <a:pt x="43443" y="16315"/>
                  <a:pt x="44109" y="18999"/>
                </a:cubicBezTo>
                <a:cubicBezTo>
                  <a:pt x="44290" y="19731"/>
                  <a:pt x="44460" y="20563"/>
                  <a:pt x="44177" y="21196"/>
                </a:cubicBezTo>
                <a:cubicBezTo>
                  <a:pt x="44170" y="21213"/>
                  <a:pt x="44162" y="21228"/>
                  <a:pt x="44156" y="21239"/>
                </a:cubicBezTo>
                <a:cubicBezTo>
                  <a:pt x="44128" y="21236"/>
                  <a:pt x="44097" y="21233"/>
                  <a:pt x="44083" y="21231"/>
                </a:cubicBezTo>
                <a:cubicBezTo>
                  <a:pt x="43120" y="21110"/>
                  <a:pt x="42179" y="20858"/>
                  <a:pt x="41285" y="20480"/>
                </a:cubicBezTo>
                <a:cubicBezTo>
                  <a:pt x="41243" y="20461"/>
                  <a:pt x="41200" y="20449"/>
                  <a:pt x="41156" y="20442"/>
                </a:cubicBezTo>
                <a:cubicBezTo>
                  <a:pt x="41133" y="20049"/>
                  <a:pt x="41095" y="19649"/>
                  <a:pt x="41038" y="19244"/>
                </a:cubicBezTo>
                <a:cubicBezTo>
                  <a:pt x="40994" y="18935"/>
                  <a:pt x="40730" y="18710"/>
                  <a:pt x="40425" y="18710"/>
                </a:cubicBezTo>
                <a:cubicBezTo>
                  <a:pt x="40396" y="18710"/>
                  <a:pt x="40366" y="18712"/>
                  <a:pt x="40337" y="18716"/>
                </a:cubicBezTo>
                <a:cubicBezTo>
                  <a:pt x="39997" y="18766"/>
                  <a:pt x="39760" y="19080"/>
                  <a:pt x="39809" y="19418"/>
                </a:cubicBezTo>
                <a:cubicBezTo>
                  <a:pt x="40262" y="22621"/>
                  <a:pt x="39532" y="25419"/>
                  <a:pt x="37643" y="27738"/>
                </a:cubicBezTo>
                <a:cubicBezTo>
                  <a:pt x="34998" y="30983"/>
                  <a:pt x="30116" y="33126"/>
                  <a:pt x="24585" y="33474"/>
                </a:cubicBezTo>
                <a:cubicBezTo>
                  <a:pt x="24139" y="33502"/>
                  <a:pt x="23694" y="33516"/>
                  <a:pt x="23252" y="33516"/>
                </a:cubicBezTo>
                <a:cubicBezTo>
                  <a:pt x="14798" y="33516"/>
                  <a:pt x="7144" y="28448"/>
                  <a:pt x="3500" y="20319"/>
                </a:cubicBezTo>
                <a:cubicBezTo>
                  <a:pt x="567" y="13777"/>
                  <a:pt x="758" y="5316"/>
                  <a:pt x="7795" y="1158"/>
                </a:cubicBezTo>
                <a:cubicBezTo>
                  <a:pt x="8091" y="984"/>
                  <a:pt x="8188" y="602"/>
                  <a:pt x="8014" y="307"/>
                </a:cubicBezTo>
                <a:cubicBezTo>
                  <a:pt x="7898" y="111"/>
                  <a:pt x="7691" y="1"/>
                  <a:pt x="74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9527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44"/>
        <p:cNvGrpSpPr/>
        <p:nvPr/>
      </p:nvGrpSpPr>
      <p:grpSpPr>
        <a:xfrm>
          <a:off x="0" y="0"/>
          <a:ext cx="0" cy="0"/>
          <a:chOff x="0" y="0"/>
          <a:chExt cx="0" cy="0"/>
        </a:xfrm>
      </p:grpSpPr>
      <p:pic>
        <p:nvPicPr>
          <p:cNvPr id="345" name="Google Shape;345;p1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46" name="Google Shape;346;p16"/>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grpSp>
        <p:nvGrpSpPr>
          <p:cNvPr id="348" name="Google Shape;348;p16"/>
          <p:cNvGrpSpPr/>
          <p:nvPr/>
        </p:nvGrpSpPr>
        <p:grpSpPr>
          <a:xfrm>
            <a:off x="10061468" y="131400"/>
            <a:ext cx="1878065" cy="1443008"/>
            <a:chOff x="7546100" y="98550"/>
            <a:chExt cx="1408549" cy="1082256"/>
          </a:xfrm>
        </p:grpSpPr>
        <p:sp>
          <p:nvSpPr>
            <p:cNvPr id="349" name="Google Shape;349;p16"/>
            <p:cNvSpPr/>
            <p:nvPr/>
          </p:nvSpPr>
          <p:spPr>
            <a:xfrm>
              <a:off x="7546100" y="98550"/>
              <a:ext cx="1408549" cy="554885"/>
            </a:xfrm>
            <a:custGeom>
              <a:avLst/>
              <a:gdLst/>
              <a:ahLst/>
              <a:cxnLst/>
              <a:rect l="l" t="t" r="r" b="b"/>
              <a:pathLst>
                <a:path w="72224" h="28452" extrusionOk="0">
                  <a:moveTo>
                    <a:pt x="34620" y="1288"/>
                  </a:moveTo>
                  <a:cubicBezTo>
                    <a:pt x="37250" y="1288"/>
                    <a:pt x="39844" y="2214"/>
                    <a:pt x="41679" y="4199"/>
                  </a:cubicBezTo>
                  <a:cubicBezTo>
                    <a:pt x="44790" y="7562"/>
                    <a:pt x="44742" y="13360"/>
                    <a:pt x="41354" y="16476"/>
                  </a:cubicBezTo>
                  <a:cubicBezTo>
                    <a:pt x="40509" y="17253"/>
                    <a:pt x="39379" y="17669"/>
                    <a:pt x="38271" y="17669"/>
                  </a:cubicBezTo>
                  <a:cubicBezTo>
                    <a:pt x="37028" y="17669"/>
                    <a:pt x="35812" y="17146"/>
                    <a:pt x="35056" y="16020"/>
                  </a:cubicBezTo>
                  <a:cubicBezTo>
                    <a:pt x="34422" y="15077"/>
                    <a:pt x="34643" y="13754"/>
                    <a:pt x="35344" y="12925"/>
                  </a:cubicBezTo>
                  <a:cubicBezTo>
                    <a:pt x="35675" y="12534"/>
                    <a:pt x="36143" y="12359"/>
                    <a:pt x="36618" y="12359"/>
                  </a:cubicBezTo>
                  <a:cubicBezTo>
                    <a:pt x="37499" y="12359"/>
                    <a:pt x="38404" y="12959"/>
                    <a:pt x="38505" y="13895"/>
                  </a:cubicBezTo>
                  <a:cubicBezTo>
                    <a:pt x="38550" y="14311"/>
                    <a:pt x="38901" y="14520"/>
                    <a:pt x="39229" y="14520"/>
                  </a:cubicBezTo>
                  <a:cubicBezTo>
                    <a:pt x="39555" y="14520"/>
                    <a:pt x="39858" y="14313"/>
                    <a:pt x="39812" y="13895"/>
                  </a:cubicBezTo>
                  <a:cubicBezTo>
                    <a:pt x="39629" y="12194"/>
                    <a:pt x="38168" y="11072"/>
                    <a:pt x="36633" y="11072"/>
                  </a:cubicBezTo>
                  <a:cubicBezTo>
                    <a:pt x="35999" y="11072"/>
                    <a:pt x="35353" y="11264"/>
                    <a:pt x="34779" y="11685"/>
                  </a:cubicBezTo>
                  <a:cubicBezTo>
                    <a:pt x="32652" y="13245"/>
                    <a:pt x="33176" y="16372"/>
                    <a:pt x="35004" y="17884"/>
                  </a:cubicBezTo>
                  <a:cubicBezTo>
                    <a:pt x="35921" y="18643"/>
                    <a:pt x="37054" y="18988"/>
                    <a:pt x="38199" y="18988"/>
                  </a:cubicBezTo>
                  <a:cubicBezTo>
                    <a:pt x="39575" y="18988"/>
                    <a:pt x="40969" y="18490"/>
                    <a:pt x="42026" y="17611"/>
                  </a:cubicBezTo>
                  <a:cubicBezTo>
                    <a:pt x="44138" y="15854"/>
                    <a:pt x="45221" y="13161"/>
                    <a:pt x="45277" y="10450"/>
                  </a:cubicBezTo>
                  <a:cubicBezTo>
                    <a:pt x="45311" y="8795"/>
                    <a:pt x="44905" y="7127"/>
                    <a:pt x="44163" y="5630"/>
                  </a:cubicBezTo>
                  <a:cubicBezTo>
                    <a:pt x="46248" y="3243"/>
                    <a:pt x="49197" y="2141"/>
                    <a:pt x="52249" y="2141"/>
                  </a:cubicBezTo>
                  <a:cubicBezTo>
                    <a:pt x="53241" y="2141"/>
                    <a:pt x="54242" y="2257"/>
                    <a:pt x="55229" y="2483"/>
                  </a:cubicBezTo>
                  <a:cubicBezTo>
                    <a:pt x="59446" y="3449"/>
                    <a:pt x="62684" y="7123"/>
                    <a:pt x="63536" y="11287"/>
                  </a:cubicBezTo>
                  <a:cubicBezTo>
                    <a:pt x="64032" y="13716"/>
                    <a:pt x="63451" y="16360"/>
                    <a:pt x="61663" y="18119"/>
                  </a:cubicBezTo>
                  <a:cubicBezTo>
                    <a:pt x="60157" y="19603"/>
                    <a:pt x="57847" y="20114"/>
                    <a:pt x="55762" y="20114"/>
                  </a:cubicBezTo>
                  <a:cubicBezTo>
                    <a:pt x="55534" y="20114"/>
                    <a:pt x="55308" y="20107"/>
                    <a:pt x="55087" y="20096"/>
                  </a:cubicBezTo>
                  <a:cubicBezTo>
                    <a:pt x="53605" y="20018"/>
                    <a:pt x="52172" y="19285"/>
                    <a:pt x="51646" y="17839"/>
                  </a:cubicBezTo>
                  <a:cubicBezTo>
                    <a:pt x="51198" y="16609"/>
                    <a:pt x="52322" y="15256"/>
                    <a:pt x="53096" y="14428"/>
                  </a:cubicBezTo>
                  <a:cubicBezTo>
                    <a:pt x="53668" y="13815"/>
                    <a:pt x="54515" y="13276"/>
                    <a:pt x="55345" y="13276"/>
                  </a:cubicBezTo>
                  <a:cubicBezTo>
                    <a:pt x="55735" y="13276"/>
                    <a:pt x="56122" y="13395"/>
                    <a:pt x="56474" y="13681"/>
                  </a:cubicBezTo>
                  <a:cubicBezTo>
                    <a:pt x="56889" y="14018"/>
                    <a:pt x="57173" y="14601"/>
                    <a:pt x="57096" y="15140"/>
                  </a:cubicBezTo>
                  <a:lnTo>
                    <a:pt x="57096" y="15140"/>
                  </a:lnTo>
                  <a:cubicBezTo>
                    <a:pt x="57097" y="15137"/>
                    <a:pt x="57096" y="15135"/>
                    <a:pt x="57095" y="15135"/>
                  </a:cubicBezTo>
                  <a:cubicBezTo>
                    <a:pt x="57074" y="15135"/>
                    <a:pt x="56701" y="15939"/>
                    <a:pt x="56495" y="15939"/>
                  </a:cubicBezTo>
                  <a:cubicBezTo>
                    <a:pt x="56468" y="15939"/>
                    <a:pt x="56444" y="15925"/>
                    <a:pt x="56424" y="15893"/>
                  </a:cubicBezTo>
                  <a:cubicBezTo>
                    <a:pt x="56287" y="15677"/>
                    <a:pt x="56087" y="15587"/>
                    <a:pt x="55887" y="15587"/>
                  </a:cubicBezTo>
                  <a:cubicBezTo>
                    <a:pt x="55431" y="15587"/>
                    <a:pt x="54979" y="16057"/>
                    <a:pt x="55294" y="16554"/>
                  </a:cubicBezTo>
                  <a:cubicBezTo>
                    <a:pt x="55628" y="17080"/>
                    <a:pt x="56031" y="17294"/>
                    <a:pt x="56436" y="17294"/>
                  </a:cubicBezTo>
                  <a:cubicBezTo>
                    <a:pt x="57513" y="17294"/>
                    <a:pt x="58598" y="15775"/>
                    <a:pt x="58391" y="14593"/>
                  </a:cubicBezTo>
                  <a:cubicBezTo>
                    <a:pt x="58084" y="12843"/>
                    <a:pt x="56802" y="12048"/>
                    <a:pt x="55393" y="12048"/>
                  </a:cubicBezTo>
                  <a:cubicBezTo>
                    <a:pt x="54537" y="12048"/>
                    <a:pt x="53634" y="12340"/>
                    <a:pt x="52873" y="12891"/>
                  </a:cubicBezTo>
                  <a:cubicBezTo>
                    <a:pt x="50587" y="14546"/>
                    <a:pt x="49395" y="17443"/>
                    <a:pt x="51310" y="19790"/>
                  </a:cubicBezTo>
                  <a:cubicBezTo>
                    <a:pt x="52329" y="21036"/>
                    <a:pt x="53971" y="21477"/>
                    <a:pt x="55665" y="21477"/>
                  </a:cubicBezTo>
                  <a:cubicBezTo>
                    <a:pt x="57216" y="21477"/>
                    <a:pt x="58809" y="21107"/>
                    <a:pt x="60007" y="20648"/>
                  </a:cubicBezTo>
                  <a:cubicBezTo>
                    <a:pt x="62075" y="19855"/>
                    <a:pt x="63425" y="18445"/>
                    <a:pt x="64183" y="16753"/>
                  </a:cubicBezTo>
                  <a:cubicBezTo>
                    <a:pt x="67887" y="16929"/>
                    <a:pt x="70878" y="20327"/>
                    <a:pt x="70585" y="24043"/>
                  </a:cubicBezTo>
                  <a:cubicBezTo>
                    <a:pt x="70582" y="24073"/>
                    <a:pt x="70585" y="24101"/>
                    <a:pt x="70586" y="24129"/>
                  </a:cubicBezTo>
                  <a:cubicBezTo>
                    <a:pt x="58866" y="26149"/>
                    <a:pt x="46988" y="27159"/>
                    <a:pt x="35110" y="27159"/>
                  </a:cubicBezTo>
                  <a:cubicBezTo>
                    <a:pt x="23853" y="27159"/>
                    <a:pt x="12596" y="26252"/>
                    <a:pt x="1475" y="24438"/>
                  </a:cubicBezTo>
                  <a:cubicBezTo>
                    <a:pt x="1674" y="19838"/>
                    <a:pt x="4072" y="15570"/>
                    <a:pt x="7828" y="12915"/>
                  </a:cubicBezTo>
                  <a:cubicBezTo>
                    <a:pt x="9530" y="11712"/>
                    <a:pt x="11993" y="10781"/>
                    <a:pt x="14295" y="10781"/>
                  </a:cubicBezTo>
                  <a:cubicBezTo>
                    <a:pt x="16292" y="10781"/>
                    <a:pt x="18168" y="11482"/>
                    <a:pt x="19323" y="13315"/>
                  </a:cubicBezTo>
                  <a:cubicBezTo>
                    <a:pt x="19448" y="13513"/>
                    <a:pt x="19699" y="13635"/>
                    <a:pt x="19938" y="13635"/>
                  </a:cubicBezTo>
                  <a:cubicBezTo>
                    <a:pt x="20151" y="13635"/>
                    <a:pt x="20354" y="13539"/>
                    <a:pt x="20452" y="13315"/>
                  </a:cubicBezTo>
                  <a:cubicBezTo>
                    <a:pt x="22321" y="9028"/>
                    <a:pt x="24983" y="4956"/>
                    <a:pt x="29185" y="2663"/>
                  </a:cubicBezTo>
                  <a:cubicBezTo>
                    <a:pt x="30838" y="1762"/>
                    <a:pt x="32738" y="1288"/>
                    <a:pt x="34620" y="1288"/>
                  </a:cubicBezTo>
                  <a:close/>
                  <a:moveTo>
                    <a:pt x="34724" y="1"/>
                  </a:moveTo>
                  <a:cubicBezTo>
                    <a:pt x="34215" y="1"/>
                    <a:pt x="33707" y="29"/>
                    <a:pt x="33206" y="84"/>
                  </a:cubicBezTo>
                  <a:cubicBezTo>
                    <a:pt x="26742" y="795"/>
                    <a:pt x="22350" y="6187"/>
                    <a:pt x="19742" y="11723"/>
                  </a:cubicBezTo>
                  <a:cubicBezTo>
                    <a:pt x="18317" y="10147"/>
                    <a:pt x="16337" y="9515"/>
                    <a:pt x="14272" y="9515"/>
                  </a:cubicBezTo>
                  <a:cubicBezTo>
                    <a:pt x="12015" y="9515"/>
                    <a:pt x="9655" y="10270"/>
                    <a:pt x="7804" y="11371"/>
                  </a:cubicBezTo>
                  <a:cubicBezTo>
                    <a:pt x="3215" y="14102"/>
                    <a:pt x="327" y="19303"/>
                    <a:pt x="155" y="24592"/>
                  </a:cubicBezTo>
                  <a:cubicBezTo>
                    <a:pt x="154" y="24645"/>
                    <a:pt x="158" y="24693"/>
                    <a:pt x="166" y="24740"/>
                  </a:cubicBezTo>
                  <a:cubicBezTo>
                    <a:pt x="1" y="25082"/>
                    <a:pt x="86" y="25527"/>
                    <a:pt x="561" y="25606"/>
                  </a:cubicBezTo>
                  <a:cubicBezTo>
                    <a:pt x="11990" y="27503"/>
                    <a:pt x="23550" y="28451"/>
                    <a:pt x="35109" y="28451"/>
                  </a:cubicBezTo>
                  <a:cubicBezTo>
                    <a:pt x="47229" y="28451"/>
                    <a:pt x="59348" y="27409"/>
                    <a:pt x="71314" y="25324"/>
                  </a:cubicBezTo>
                  <a:cubicBezTo>
                    <a:pt x="71791" y="25241"/>
                    <a:pt x="71876" y="24792"/>
                    <a:pt x="71708" y="24450"/>
                  </a:cubicBezTo>
                  <a:cubicBezTo>
                    <a:pt x="71806" y="24350"/>
                    <a:pt x="71874" y="24216"/>
                    <a:pt x="71887" y="24043"/>
                  </a:cubicBezTo>
                  <a:cubicBezTo>
                    <a:pt x="72224" y="19779"/>
                    <a:pt x="68804" y="15895"/>
                    <a:pt x="64628" y="15476"/>
                  </a:cubicBezTo>
                  <a:cubicBezTo>
                    <a:pt x="65480" y="12218"/>
                    <a:pt x="64486" y="8295"/>
                    <a:pt x="62309" y="5614"/>
                  </a:cubicBezTo>
                  <a:cubicBezTo>
                    <a:pt x="59784" y="2507"/>
                    <a:pt x="56009" y="825"/>
                    <a:pt x="52174" y="825"/>
                  </a:cubicBezTo>
                  <a:cubicBezTo>
                    <a:pt x="50166" y="825"/>
                    <a:pt x="48141" y="1286"/>
                    <a:pt x="46272" y="2245"/>
                  </a:cubicBezTo>
                  <a:cubicBezTo>
                    <a:pt x="45214" y="2788"/>
                    <a:pt x="44276" y="3556"/>
                    <a:pt x="43473" y="4434"/>
                  </a:cubicBezTo>
                  <a:cubicBezTo>
                    <a:pt x="42913" y="3592"/>
                    <a:pt x="42236" y="2831"/>
                    <a:pt x="41463" y="2197"/>
                  </a:cubicBezTo>
                  <a:cubicBezTo>
                    <a:pt x="39576" y="646"/>
                    <a:pt x="37136" y="1"/>
                    <a:pt x="34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6"/>
            <p:cNvSpPr/>
            <p:nvPr/>
          </p:nvSpPr>
          <p:spPr>
            <a:xfrm>
              <a:off x="7638382" y="401516"/>
              <a:ext cx="152802" cy="141569"/>
            </a:xfrm>
            <a:custGeom>
              <a:avLst/>
              <a:gdLst/>
              <a:ahLst/>
              <a:cxnLst/>
              <a:rect l="l" t="t" r="r" b="b"/>
              <a:pathLst>
                <a:path w="7835" h="7259" extrusionOk="0">
                  <a:moveTo>
                    <a:pt x="7015" y="1"/>
                  </a:moveTo>
                  <a:cubicBezTo>
                    <a:pt x="6944" y="1"/>
                    <a:pt x="6867" y="15"/>
                    <a:pt x="6785" y="45"/>
                  </a:cubicBezTo>
                  <a:cubicBezTo>
                    <a:pt x="3827" y="1152"/>
                    <a:pt x="1462" y="3335"/>
                    <a:pt x="223" y="6254"/>
                  </a:cubicBezTo>
                  <a:cubicBezTo>
                    <a:pt x="0" y="6780"/>
                    <a:pt x="459" y="7258"/>
                    <a:pt x="876" y="7258"/>
                  </a:cubicBezTo>
                  <a:cubicBezTo>
                    <a:pt x="1067" y="7258"/>
                    <a:pt x="1249" y="7158"/>
                    <a:pt x="1353" y="6914"/>
                  </a:cubicBezTo>
                  <a:cubicBezTo>
                    <a:pt x="2454" y="4319"/>
                    <a:pt x="4479" y="2299"/>
                    <a:pt x="7132" y="1307"/>
                  </a:cubicBezTo>
                  <a:cubicBezTo>
                    <a:pt x="7834" y="1044"/>
                    <a:pt x="7634" y="1"/>
                    <a:pt x="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6"/>
            <p:cNvSpPr/>
            <p:nvPr/>
          </p:nvSpPr>
          <p:spPr>
            <a:xfrm>
              <a:off x="7837261" y="388781"/>
              <a:ext cx="119102" cy="60399"/>
            </a:xfrm>
            <a:custGeom>
              <a:avLst/>
              <a:gdLst/>
              <a:ahLst/>
              <a:cxnLst/>
              <a:rect l="l" t="t" r="r" b="b"/>
              <a:pathLst>
                <a:path w="6107" h="3097" extrusionOk="0">
                  <a:moveTo>
                    <a:pt x="825" y="0"/>
                  </a:moveTo>
                  <a:cubicBezTo>
                    <a:pt x="0" y="0"/>
                    <a:pt x="7" y="1289"/>
                    <a:pt x="843" y="1309"/>
                  </a:cubicBezTo>
                  <a:cubicBezTo>
                    <a:pt x="2312" y="1342"/>
                    <a:pt x="3645" y="1895"/>
                    <a:pt x="4707" y="2911"/>
                  </a:cubicBezTo>
                  <a:cubicBezTo>
                    <a:pt x="4844" y="3042"/>
                    <a:pt x="4997" y="3097"/>
                    <a:pt x="5145" y="3097"/>
                  </a:cubicBezTo>
                  <a:cubicBezTo>
                    <a:pt x="5655" y="3097"/>
                    <a:pt x="6106" y="2440"/>
                    <a:pt x="5633" y="1987"/>
                  </a:cubicBezTo>
                  <a:cubicBezTo>
                    <a:pt x="4321" y="731"/>
                    <a:pt x="2659" y="43"/>
                    <a:pt x="843" y="0"/>
                  </a:cubicBezTo>
                  <a:cubicBezTo>
                    <a:pt x="837" y="0"/>
                    <a:pt x="831"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6"/>
            <p:cNvSpPr/>
            <p:nvPr/>
          </p:nvSpPr>
          <p:spPr>
            <a:xfrm>
              <a:off x="7988770" y="181785"/>
              <a:ext cx="308159" cy="194167"/>
            </a:xfrm>
            <a:custGeom>
              <a:avLst/>
              <a:gdLst/>
              <a:ahLst/>
              <a:cxnLst/>
              <a:rect l="l" t="t" r="r" b="b"/>
              <a:pathLst>
                <a:path w="15801" h="9956" extrusionOk="0">
                  <a:moveTo>
                    <a:pt x="11724" y="1"/>
                  </a:moveTo>
                  <a:cubicBezTo>
                    <a:pt x="10080" y="1"/>
                    <a:pt x="8376" y="665"/>
                    <a:pt x="6908" y="1533"/>
                  </a:cubicBezTo>
                  <a:cubicBezTo>
                    <a:pt x="4002" y="3250"/>
                    <a:pt x="1697" y="5929"/>
                    <a:pt x="250" y="8959"/>
                  </a:cubicBezTo>
                  <a:cubicBezTo>
                    <a:pt x="1" y="9478"/>
                    <a:pt x="456" y="9955"/>
                    <a:pt x="883" y="9955"/>
                  </a:cubicBezTo>
                  <a:cubicBezTo>
                    <a:pt x="1077" y="9955"/>
                    <a:pt x="1266" y="9857"/>
                    <a:pt x="1379" y="9619"/>
                  </a:cubicBezTo>
                  <a:cubicBezTo>
                    <a:pt x="2484" y="7306"/>
                    <a:pt x="4043" y="5341"/>
                    <a:pt x="6029" y="3724"/>
                  </a:cubicBezTo>
                  <a:cubicBezTo>
                    <a:pt x="7495" y="2531"/>
                    <a:pt x="9646" y="1268"/>
                    <a:pt x="11645" y="1268"/>
                  </a:cubicBezTo>
                  <a:cubicBezTo>
                    <a:pt x="12636" y="1268"/>
                    <a:pt x="13590" y="1579"/>
                    <a:pt x="14405" y="2362"/>
                  </a:cubicBezTo>
                  <a:cubicBezTo>
                    <a:pt x="14541" y="2494"/>
                    <a:pt x="14694" y="2549"/>
                    <a:pt x="14841" y="2549"/>
                  </a:cubicBezTo>
                  <a:cubicBezTo>
                    <a:pt x="15350" y="2549"/>
                    <a:pt x="15801" y="1892"/>
                    <a:pt x="15329" y="1438"/>
                  </a:cubicBezTo>
                  <a:cubicBezTo>
                    <a:pt x="14258" y="407"/>
                    <a:pt x="13009" y="1"/>
                    <a:pt x="11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6"/>
            <p:cNvSpPr/>
            <p:nvPr/>
          </p:nvSpPr>
          <p:spPr>
            <a:xfrm>
              <a:off x="8487157" y="176578"/>
              <a:ext cx="250081" cy="111320"/>
            </a:xfrm>
            <a:custGeom>
              <a:avLst/>
              <a:gdLst/>
              <a:ahLst/>
              <a:cxnLst/>
              <a:rect l="l" t="t" r="r" b="b"/>
              <a:pathLst>
                <a:path w="12823" h="5708" extrusionOk="0">
                  <a:moveTo>
                    <a:pt x="4765" y="0"/>
                  </a:moveTo>
                  <a:cubicBezTo>
                    <a:pt x="3384" y="0"/>
                    <a:pt x="1976" y="321"/>
                    <a:pt x="647" y="991"/>
                  </a:cubicBezTo>
                  <a:cubicBezTo>
                    <a:pt x="0" y="1318"/>
                    <a:pt x="398" y="2198"/>
                    <a:pt x="999" y="2198"/>
                  </a:cubicBezTo>
                  <a:cubicBezTo>
                    <a:pt x="1098" y="2198"/>
                    <a:pt x="1201" y="2174"/>
                    <a:pt x="1307" y="2121"/>
                  </a:cubicBezTo>
                  <a:cubicBezTo>
                    <a:pt x="2427" y="1556"/>
                    <a:pt x="3603" y="1289"/>
                    <a:pt x="4754" y="1289"/>
                  </a:cubicBezTo>
                  <a:cubicBezTo>
                    <a:pt x="7471" y="1289"/>
                    <a:pt x="10049" y="2781"/>
                    <a:pt x="11422" y="5380"/>
                  </a:cubicBezTo>
                  <a:cubicBezTo>
                    <a:pt x="11545" y="5611"/>
                    <a:pt x="11738" y="5707"/>
                    <a:pt x="11934" y="5707"/>
                  </a:cubicBezTo>
                  <a:cubicBezTo>
                    <a:pt x="12370" y="5707"/>
                    <a:pt x="12822" y="5233"/>
                    <a:pt x="12552" y="4719"/>
                  </a:cubicBezTo>
                  <a:cubicBezTo>
                    <a:pt x="10948" y="1686"/>
                    <a:pt x="7928" y="0"/>
                    <a:pt x="4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6"/>
            <p:cNvSpPr/>
            <p:nvPr/>
          </p:nvSpPr>
          <p:spPr>
            <a:xfrm>
              <a:off x="8708288" y="335014"/>
              <a:ext cx="43257" cy="78751"/>
            </a:xfrm>
            <a:custGeom>
              <a:avLst/>
              <a:gdLst/>
              <a:ahLst/>
              <a:cxnLst/>
              <a:rect l="l" t="t" r="r" b="b"/>
              <a:pathLst>
                <a:path w="2218" h="4038" extrusionOk="0">
                  <a:moveTo>
                    <a:pt x="1450" y="1"/>
                  </a:moveTo>
                  <a:cubicBezTo>
                    <a:pt x="1124" y="1"/>
                    <a:pt x="812" y="210"/>
                    <a:pt x="840" y="630"/>
                  </a:cubicBezTo>
                  <a:cubicBezTo>
                    <a:pt x="897" y="1499"/>
                    <a:pt x="725" y="2300"/>
                    <a:pt x="292" y="3057"/>
                  </a:cubicBezTo>
                  <a:cubicBezTo>
                    <a:pt x="1" y="3565"/>
                    <a:pt x="453" y="4037"/>
                    <a:pt x="897" y="4037"/>
                  </a:cubicBezTo>
                  <a:cubicBezTo>
                    <a:pt x="1095" y="4037"/>
                    <a:pt x="1291" y="3944"/>
                    <a:pt x="1420" y="3718"/>
                  </a:cubicBezTo>
                  <a:cubicBezTo>
                    <a:pt x="1961" y="2772"/>
                    <a:pt x="2218" y="1720"/>
                    <a:pt x="2146" y="631"/>
                  </a:cubicBezTo>
                  <a:cubicBezTo>
                    <a:pt x="2119" y="212"/>
                    <a:pt x="1778"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6"/>
            <p:cNvSpPr/>
            <p:nvPr/>
          </p:nvSpPr>
          <p:spPr>
            <a:xfrm>
              <a:off x="8055525" y="768137"/>
              <a:ext cx="90277" cy="129536"/>
            </a:xfrm>
            <a:custGeom>
              <a:avLst/>
              <a:gdLst/>
              <a:ahLst/>
              <a:cxnLst/>
              <a:rect l="l" t="t" r="r" b="b"/>
              <a:pathLst>
                <a:path w="4629" h="6642" extrusionOk="0">
                  <a:moveTo>
                    <a:pt x="2308" y="1972"/>
                  </a:moveTo>
                  <a:cubicBezTo>
                    <a:pt x="2902" y="3268"/>
                    <a:pt x="3707" y="5337"/>
                    <a:pt x="2649" y="5337"/>
                  </a:cubicBezTo>
                  <a:cubicBezTo>
                    <a:pt x="2598" y="5337"/>
                    <a:pt x="2543" y="5333"/>
                    <a:pt x="2483" y="5323"/>
                  </a:cubicBezTo>
                  <a:cubicBezTo>
                    <a:pt x="1603" y="5177"/>
                    <a:pt x="1410" y="4186"/>
                    <a:pt x="1560" y="3471"/>
                  </a:cubicBezTo>
                  <a:cubicBezTo>
                    <a:pt x="1673" y="2937"/>
                    <a:pt x="1978" y="2436"/>
                    <a:pt x="2308" y="1972"/>
                  </a:cubicBezTo>
                  <a:close/>
                  <a:moveTo>
                    <a:pt x="2478" y="1"/>
                  </a:moveTo>
                  <a:cubicBezTo>
                    <a:pt x="2189" y="1"/>
                    <a:pt x="1885" y="222"/>
                    <a:pt x="1798" y="528"/>
                  </a:cubicBezTo>
                  <a:lnTo>
                    <a:pt x="1798" y="528"/>
                  </a:lnTo>
                  <a:cubicBezTo>
                    <a:pt x="1740" y="569"/>
                    <a:pt x="1687" y="622"/>
                    <a:pt x="1639" y="686"/>
                  </a:cubicBezTo>
                  <a:cubicBezTo>
                    <a:pt x="762" y="1877"/>
                    <a:pt x="0" y="3125"/>
                    <a:pt x="246" y="4657"/>
                  </a:cubicBezTo>
                  <a:cubicBezTo>
                    <a:pt x="402" y="5635"/>
                    <a:pt x="1527" y="6642"/>
                    <a:pt x="2526" y="6642"/>
                  </a:cubicBezTo>
                  <a:cubicBezTo>
                    <a:pt x="3741" y="6641"/>
                    <a:pt x="4420" y="5745"/>
                    <a:pt x="4513" y="4602"/>
                  </a:cubicBezTo>
                  <a:cubicBezTo>
                    <a:pt x="4628" y="3171"/>
                    <a:pt x="3545" y="1570"/>
                    <a:pt x="2971" y="339"/>
                  </a:cubicBezTo>
                  <a:cubicBezTo>
                    <a:pt x="2859" y="100"/>
                    <a:pt x="2672" y="1"/>
                    <a:pt x="2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6"/>
            <p:cNvSpPr/>
            <p:nvPr/>
          </p:nvSpPr>
          <p:spPr>
            <a:xfrm>
              <a:off x="8190224" y="739898"/>
              <a:ext cx="99658" cy="114480"/>
            </a:xfrm>
            <a:custGeom>
              <a:avLst/>
              <a:gdLst/>
              <a:ahLst/>
              <a:cxnLst/>
              <a:rect l="l" t="t" r="r" b="b"/>
              <a:pathLst>
                <a:path w="5110" h="5870" extrusionOk="0">
                  <a:moveTo>
                    <a:pt x="3056" y="2153"/>
                  </a:moveTo>
                  <a:cubicBezTo>
                    <a:pt x="3644" y="2964"/>
                    <a:pt x="4265" y="4165"/>
                    <a:pt x="3177" y="4532"/>
                  </a:cubicBezTo>
                  <a:cubicBezTo>
                    <a:pt x="3099" y="4558"/>
                    <a:pt x="3031" y="4571"/>
                    <a:pt x="2971" y="4571"/>
                  </a:cubicBezTo>
                  <a:cubicBezTo>
                    <a:pt x="2373" y="4571"/>
                    <a:pt x="2667" y="3333"/>
                    <a:pt x="2754" y="2985"/>
                  </a:cubicBezTo>
                  <a:cubicBezTo>
                    <a:pt x="2825" y="2699"/>
                    <a:pt x="2928" y="2421"/>
                    <a:pt x="3056" y="2153"/>
                  </a:cubicBezTo>
                  <a:close/>
                  <a:moveTo>
                    <a:pt x="3178" y="0"/>
                  </a:moveTo>
                  <a:cubicBezTo>
                    <a:pt x="3031" y="0"/>
                    <a:pt x="2882" y="68"/>
                    <a:pt x="2756" y="229"/>
                  </a:cubicBezTo>
                  <a:cubicBezTo>
                    <a:pt x="1666" y="1625"/>
                    <a:pt x="0" y="5566"/>
                    <a:pt x="2974" y="5861"/>
                  </a:cubicBezTo>
                  <a:cubicBezTo>
                    <a:pt x="3026" y="5867"/>
                    <a:pt x="3078" y="5869"/>
                    <a:pt x="3129" y="5869"/>
                  </a:cubicBezTo>
                  <a:cubicBezTo>
                    <a:pt x="4140" y="5869"/>
                    <a:pt x="4933" y="4884"/>
                    <a:pt x="5012" y="3937"/>
                  </a:cubicBezTo>
                  <a:cubicBezTo>
                    <a:pt x="5109" y="2754"/>
                    <a:pt x="4510" y="1818"/>
                    <a:pt x="3789" y="960"/>
                  </a:cubicBezTo>
                  <a:lnTo>
                    <a:pt x="3789" y="960"/>
                  </a:lnTo>
                  <a:cubicBezTo>
                    <a:pt x="3959" y="502"/>
                    <a:pt x="3578" y="0"/>
                    <a:pt x="3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6"/>
            <p:cNvSpPr/>
            <p:nvPr/>
          </p:nvSpPr>
          <p:spPr>
            <a:xfrm>
              <a:off x="8130022" y="992587"/>
              <a:ext cx="83432" cy="110599"/>
            </a:xfrm>
            <a:custGeom>
              <a:avLst/>
              <a:gdLst/>
              <a:ahLst/>
              <a:cxnLst/>
              <a:rect l="l" t="t" r="r" b="b"/>
              <a:pathLst>
                <a:path w="4278" h="5671" extrusionOk="0">
                  <a:moveTo>
                    <a:pt x="2249" y="1795"/>
                  </a:moveTo>
                  <a:cubicBezTo>
                    <a:pt x="2421" y="2059"/>
                    <a:pt x="2563" y="2341"/>
                    <a:pt x="2677" y="2648"/>
                  </a:cubicBezTo>
                  <a:cubicBezTo>
                    <a:pt x="2799" y="2975"/>
                    <a:pt x="3195" y="4316"/>
                    <a:pt x="2617" y="4369"/>
                  </a:cubicBezTo>
                  <a:cubicBezTo>
                    <a:pt x="2597" y="4371"/>
                    <a:pt x="2578" y="4372"/>
                    <a:pt x="2558" y="4372"/>
                  </a:cubicBezTo>
                  <a:cubicBezTo>
                    <a:pt x="2192" y="4372"/>
                    <a:pt x="1841" y="4061"/>
                    <a:pt x="1733" y="3731"/>
                  </a:cubicBezTo>
                  <a:cubicBezTo>
                    <a:pt x="1529" y="3106"/>
                    <a:pt x="1899" y="2384"/>
                    <a:pt x="2249" y="1795"/>
                  </a:cubicBezTo>
                  <a:close/>
                  <a:moveTo>
                    <a:pt x="2206" y="0"/>
                  </a:moveTo>
                  <a:cubicBezTo>
                    <a:pt x="1913" y="0"/>
                    <a:pt x="1638" y="232"/>
                    <a:pt x="1556" y="519"/>
                  </a:cubicBezTo>
                  <a:lnTo>
                    <a:pt x="1556" y="519"/>
                  </a:lnTo>
                  <a:cubicBezTo>
                    <a:pt x="1486" y="568"/>
                    <a:pt x="1422" y="637"/>
                    <a:pt x="1368" y="726"/>
                  </a:cubicBezTo>
                  <a:cubicBezTo>
                    <a:pt x="746" y="1768"/>
                    <a:pt x="0" y="3172"/>
                    <a:pt x="591" y="4394"/>
                  </a:cubicBezTo>
                  <a:cubicBezTo>
                    <a:pt x="954" y="5147"/>
                    <a:pt x="1753" y="5671"/>
                    <a:pt x="2591" y="5671"/>
                  </a:cubicBezTo>
                  <a:cubicBezTo>
                    <a:pt x="2651" y="5671"/>
                    <a:pt x="2711" y="5668"/>
                    <a:pt x="2771" y="5663"/>
                  </a:cubicBezTo>
                  <a:cubicBezTo>
                    <a:pt x="3942" y="5554"/>
                    <a:pt x="4278" y="4411"/>
                    <a:pt x="4178" y="3404"/>
                  </a:cubicBezTo>
                  <a:cubicBezTo>
                    <a:pt x="4057" y="2186"/>
                    <a:pt x="3479" y="1079"/>
                    <a:pt x="2642" y="201"/>
                  </a:cubicBezTo>
                  <a:cubicBezTo>
                    <a:pt x="2507" y="60"/>
                    <a:pt x="2354"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6"/>
            <p:cNvSpPr/>
            <p:nvPr/>
          </p:nvSpPr>
          <p:spPr>
            <a:xfrm>
              <a:off x="8312305" y="871810"/>
              <a:ext cx="87683" cy="131895"/>
            </a:xfrm>
            <a:custGeom>
              <a:avLst/>
              <a:gdLst/>
              <a:ahLst/>
              <a:cxnLst/>
              <a:rect l="l" t="t" r="r" b="b"/>
              <a:pathLst>
                <a:path w="4496" h="6763" extrusionOk="0">
                  <a:moveTo>
                    <a:pt x="2427" y="1627"/>
                  </a:moveTo>
                  <a:cubicBezTo>
                    <a:pt x="3211" y="2741"/>
                    <a:pt x="3321" y="4174"/>
                    <a:pt x="2718" y="5410"/>
                  </a:cubicBezTo>
                  <a:lnTo>
                    <a:pt x="2718" y="5410"/>
                  </a:lnTo>
                  <a:cubicBezTo>
                    <a:pt x="2063" y="5237"/>
                    <a:pt x="1665" y="4596"/>
                    <a:pt x="1595" y="3901"/>
                  </a:cubicBezTo>
                  <a:cubicBezTo>
                    <a:pt x="1513" y="3095"/>
                    <a:pt x="1954" y="2291"/>
                    <a:pt x="2427" y="1627"/>
                  </a:cubicBezTo>
                  <a:close/>
                  <a:moveTo>
                    <a:pt x="2487" y="1"/>
                  </a:moveTo>
                  <a:cubicBezTo>
                    <a:pt x="2363" y="1"/>
                    <a:pt x="2243" y="40"/>
                    <a:pt x="2138" y="107"/>
                  </a:cubicBezTo>
                  <a:lnTo>
                    <a:pt x="2138" y="107"/>
                  </a:lnTo>
                  <a:cubicBezTo>
                    <a:pt x="2012" y="124"/>
                    <a:pt x="1886" y="193"/>
                    <a:pt x="1778" y="333"/>
                  </a:cubicBezTo>
                  <a:cubicBezTo>
                    <a:pt x="922" y="1436"/>
                    <a:pt x="1" y="2886"/>
                    <a:pt x="338" y="4360"/>
                  </a:cubicBezTo>
                  <a:cubicBezTo>
                    <a:pt x="595" y="5483"/>
                    <a:pt x="1508" y="6762"/>
                    <a:pt x="2795" y="6762"/>
                  </a:cubicBezTo>
                  <a:cubicBezTo>
                    <a:pt x="4105" y="6761"/>
                    <a:pt x="4368" y="4903"/>
                    <a:pt x="4424" y="3868"/>
                  </a:cubicBezTo>
                  <a:cubicBezTo>
                    <a:pt x="4495" y="2498"/>
                    <a:pt x="3876" y="1146"/>
                    <a:pt x="2924" y="193"/>
                  </a:cubicBezTo>
                  <a:cubicBezTo>
                    <a:pt x="2788" y="58"/>
                    <a:pt x="2635" y="1"/>
                    <a:pt x="2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6"/>
            <p:cNvSpPr/>
            <p:nvPr/>
          </p:nvSpPr>
          <p:spPr>
            <a:xfrm>
              <a:off x="8479981" y="721156"/>
              <a:ext cx="96030" cy="129419"/>
            </a:xfrm>
            <a:custGeom>
              <a:avLst/>
              <a:gdLst/>
              <a:ahLst/>
              <a:cxnLst/>
              <a:rect l="l" t="t" r="r" b="b"/>
              <a:pathLst>
                <a:path w="4924" h="6636" extrusionOk="0">
                  <a:moveTo>
                    <a:pt x="2325" y="1634"/>
                  </a:moveTo>
                  <a:lnTo>
                    <a:pt x="2325" y="1634"/>
                  </a:lnTo>
                  <a:cubicBezTo>
                    <a:pt x="2723" y="2764"/>
                    <a:pt x="3040" y="4354"/>
                    <a:pt x="2336" y="5224"/>
                  </a:cubicBezTo>
                  <a:cubicBezTo>
                    <a:pt x="1612" y="5161"/>
                    <a:pt x="1289" y="4827"/>
                    <a:pt x="1365" y="4217"/>
                  </a:cubicBezTo>
                  <a:cubicBezTo>
                    <a:pt x="1349" y="3830"/>
                    <a:pt x="1484" y="3423"/>
                    <a:pt x="1592" y="3055"/>
                  </a:cubicBezTo>
                  <a:cubicBezTo>
                    <a:pt x="1744" y="2541"/>
                    <a:pt x="2007" y="2066"/>
                    <a:pt x="2325" y="1634"/>
                  </a:cubicBezTo>
                  <a:close/>
                  <a:moveTo>
                    <a:pt x="2239" y="0"/>
                  </a:moveTo>
                  <a:cubicBezTo>
                    <a:pt x="2091" y="0"/>
                    <a:pt x="1939" y="62"/>
                    <a:pt x="1807" y="211"/>
                  </a:cubicBezTo>
                  <a:cubicBezTo>
                    <a:pt x="916" y="1212"/>
                    <a:pt x="184" y="2493"/>
                    <a:pt x="85" y="3859"/>
                  </a:cubicBezTo>
                  <a:cubicBezTo>
                    <a:pt x="0" y="5020"/>
                    <a:pt x="466" y="6476"/>
                    <a:pt x="1827" y="6619"/>
                  </a:cubicBezTo>
                  <a:cubicBezTo>
                    <a:pt x="1927" y="6630"/>
                    <a:pt x="2024" y="6635"/>
                    <a:pt x="2116" y="6635"/>
                  </a:cubicBezTo>
                  <a:cubicBezTo>
                    <a:pt x="4924" y="6635"/>
                    <a:pt x="3865" y="1837"/>
                    <a:pt x="3206" y="345"/>
                  </a:cubicBezTo>
                  <a:cubicBezTo>
                    <a:pt x="3100" y="103"/>
                    <a:pt x="2916" y="3"/>
                    <a:pt x="2724" y="3"/>
                  </a:cubicBezTo>
                  <a:cubicBezTo>
                    <a:pt x="2642" y="3"/>
                    <a:pt x="2559" y="21"/>
                    <a:pt x="2480" y="54"/>
                  </a:cubicBezTo>
                  <a:lnTo>
                    <a:pt x="2480" y="54"/>
                  </a:lnTo>
                  <a:cubicBezTo>
                    <a:pt x="2404" y="20"/>
                    <a:pt x="2322" y="0"/>
                    <a:pt x="2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6"/>
            <p:cNvSpPr/>
            <p:nvPr/>
          </p:nvSpPr>
          <p:spPr>
            <a:xfrm>
              <a:off x="8461746" y="1025858"/>
              <a:ext cx="97883" cy="141803"/>
            </a:xfrm>
            <a:custGeom>
              <a:avLst/>
              <a:gdLst/>
              <a:ahLst/>
              <a:cxnLst/>
              <a:rect l="l" t="t" r="r" b="b"/>
              <a:pathLst>
                <a:path w="5019" h="7271" extrusionOk="0">
                  <a:moveTo>
                    <a:pt x="2537" y="2253"/>
                  </a:moveTo>
                  <a:cubicBezTo>
                    <a:pt x="2688" y="2539"/>
                    <a:pt x="2826" y="2832"/>
                    <a:pt x="2952" y="3136"/>
                  </a:cubicBezTo>
                  <a:cubicBezTo>
                    <a:pt x="3093" y="3473"/>
                    <a:pt x="3958" y="5692"/>
                    <a:pt x="3429" y="5912"/>
                  </a:cubicBezTo>
                  <a:cubicBezTo>
                    <a:pt x="3307" y="5963"/>
                    <a:pt x="3195" y="5985"/>
                    <a:pt x="3094" y="5985"/>
                  </a:cubicBezTo>
                  <a:cubicBezTo>
                    <a:pt x="2354" y="5985"/>
                    <a:pt x="2150" y="4769"/>
                    <a:pt x="2140" y="4202"/>
                  </a:cubicBezTo>
                  <a:cubicBezTo>
                    <a:pt x="2130" y="3541"/>
                    <a:pt x="2292" y="2877"/>
                    <a:pt x="2537" y="2253"/>
                  </a:cubicBezTo>
                  <a:close/>
                  <a:moveTo>
                    <a:pt x="2326" y="0"/>
                  </a:moveTo>
                  <a:cubicBezTo>
                    <a:pt x="1873" y="0"/>
                    <a:pt x="1432" y="440"/>
                    <a:pt x="1716" y="911"/>
                  </a:cubicBezTo>
                  <a:lnTo>
                    <a:pt x="1716" y="911"/>
                  </a:lnTo>
                  <a:cubicBezTo>
                    <a:pt x="713" y="2965"/>
                    <a:pt x="1" y="6875"/>
                    <a:pt x="3105" y="7256"/>
                  </a:cubicBezTo>
                  <a:cubicBezTo>
                    <a:pt x="3180" y="7266"/>
                    <a:pt x="3254" y="7270"/>
                    <a:pt x="3325" y="7270"/>
                  </a:cubicBezTo>
                  <a:cubicBezTo>
                    <a:pt x="4359" y="7270"/>
                    <a:pt x="5019" y="6344"/>
                    <a:pt x="4876" y="5368"/>
                  </a:cubicBezTo>
                  <a:cubicBezTo>
                    <a:pt x="4608" y="3525"/>
                    <a:pt x="3932" y="1823"/>
                    <a:pt x="2872" y="293"/>
                  </a:cubicBezTo>
                  <a:cubicBezTo>
                    <a:pt x="2729" y="86"/>
                    <a:pt x="2526" y="0"/>
                    <a:pt x="2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6"/>
            <p:cNvSpPr/>
            <p:nvPr/>
          </p:nvSpPr>
          <p:spPr>
            <a:xfrm>
              <a:off x="7832425" y="824654"/>
              <a:ext cx="32257" cy="157210"/>
            </a:xfrm>
            <a:custGeom>
              <a:avLst/>
              <a:gdLst/>
              <a:ahLst/>
              <a:cxnLst/>
              <a:rect l="l" t="t" r="r" b="b"/>
              <a:pathLst>
                <a:path w="1654" h="8061" extrusionOk="0">
                  <a:moveTo>
                    <a:pt x="1010" y="0"/>
                  </a:moveTo>
                  <a:cubicBezTo>
                    <a:pt x="683" y="0"/>
                    <a:pt x="346" y="211"/>
                    <a:pt x="327" y="631"/>
                  </a:cubicBezTo>
                  <a:cubicBezTo>
                    <a:pt x="224" y="2896"/>
                    <a:pt x="122" y="5163"/>
                    <a:pt x="20" y="7430"/>
                  </a:cubicBezTo>
                  <a:cubicBezTo>
                    <a:pt x="1" y="7851"/>
                    <a:pt x="318" y="8061"/>
                    <a:pt x="644" y="8061"/>
                  </a:cubicBezTo>
                  <a:cubicBezTo>
                    <a:pt x="972" y="8061"/>
                    <a:pt x="1309" y="7850"/>
                    <a:pt x="1328" y="7430"/>
                  </a:cubicBezTo>
                  <a:cubicBezTo>
                    <a:pt x="1430" y="5164"/>
                    <a:pt x="1534" y="2898"/>
                    <a:pt x="1635" y="631"/>
                  </a:cubicBezTo>
                  <a:cubicBezTo>
                    <a:pt x="1653" y="210"/>
                    <a:pt x="1337" y="0"/>
                    <a:pt x="1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6"/>
            <p:cNvSpPr/>
            <p:nvPr/>
          </p:nvSpPr>
          <p:spPr>
            <a:xfrm>
              <a:off x="7917589" y="967332"/>
              <a:ext cx="30268" cy="213474"/>
            </a:xfrm>
            <a:custGeom>
              <a:avLst/>
              <a:gdLst/>
              <a:ahLst/>
              <a:cxnLst/>
              <a:rect l="l" t="t" r="r" b="b"/>
              <a:pathLst>
                <a:path w="1552" h="10946" extrusionOk="0">
                  <a:moveTo>
                    <a:pt x="641" y="1"/>
                  </a:moveTo>
                  <a:cubicBezTo>
                    <a:pt x="315" y="1"/>
                    <a:pt x="1" y="210"/>
                    <a:pt x="24" y="631"/>
                  </a:cubicBezTo>
                  <a:cubicBezTo>
                    <a:pt x="208" y="3857"/>
                    <a:pt x="244" y="7084"/>
                    <a:pt x="131" y="10314"/>
                  </a:cubicBezTo>
                  <a:cubicBezTo>
                    <a:pt x="116" y="10736"/>
                    <a:pt x="436" y="10946"/>
                    <a:pt x="762" y="10946"/>
                  </a:cubicBezTo>
                  <a:cubicBezTo>
                    <a:pt x="1090" y="10946"/>
                    <a:pt x="1424" y="10735"/>
                    <a:pt x="1439" y="10314"/>
                  </a:cubicBezTo>
                  <a:cubicBezTo>
                    <a:pt x="1552" y="7084"/>
                    <a:pt x="1516" y="3857"/>
                    <a:pt x="1332" y="631"/>
                  </a:cubicBezTo>
                  <a:cubicBezTo>
                    <a:pt x="1308" y="211"/>
                    <a:pt x="968" y="1"/>
                    <a:pt x="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6"/>
            <p:cNvSpPr/>
            <p:nvPr/>
          </p:nvSpPr>
          <p:spPr>
            <a:xfrm>
              <a:off x="7951112" y="686930"/>
              <a:ext cx="32413" cy="136791"/>
            </a:xfrm>
            <a:custGeom>
              <a:avLst/>
              <a:gdLst/>
              <a:ahLst/>
              <a:cxnLst/>
              <a:rect l="l" t="t" r="r" b="b"/>
              <a:pathLst>
                <a:path w="1662" h="7014" extrusionOk="0">
                  <a:moveTo>
                    <a:pt x="642" y="1"/>
                  </a:moveTo>
                  <a:cubicBezTo>
                    <a:pt x="316" y="1"/>
                    <a:pt x="1" y="211"/>
                    <a:pt x="23" y="632"/>
                  </a:cubicBezTo>
                  <a:lnTo>
                    <a:pt x="331" y="6383"/>
                  </a:lnTo>
                  <a:cubicBezTo>
                    <a:pt x="354" y="6802"/>
                    <a:pt x="693" y="7013"/>
                    <a:pt x="1020" y="7013"/>
                  </a:cubicBezTo>
                  <a:cubicBezTo>
                    <a:pt x="1347" y="7013"/>
                    <a:pt x="1661" y="6804"/>
                    <a:pt x="1639" y="6383"/>
                  </a:cubicBezTo>
                  <a:lnTo>
                    <a:pt x="1331" y="632"/>
                  </a:lnTo>
                  <a:cubicBezTo>
                    <a:pt x="1309" y="212"/>
                    <a:pt x="970"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6"/>
            <p:cNvSpPr/>
            <p:nvPr/>
          </p:nvSpPr>
          <p:spPr>
            <a:xfrm>
              <a:off x="7704708" y="727611"/>
              <a:ext cx="31184" cy="111398"/>
            </a:xfrm>
            <a:custGeom>
              <a:avLst/>
              <a:gdLst/>
              <a:ahLst/>
              <a:cxnLst/>
              <a:rect l="l" t="t" r="r" b="b"/>
              <a:pathLst>
                <a:path w="1599" h="5712" extrusionOk="0">
                  <a:moveTo>
                    <a:pt x="975" y="0"/>
                  </a:moveTo>
                  <a:cubicBezTo>
                    <a:pt x="647" y="0"/>
                    <a:pt x="291" y="209"/>
                    <a:pt x="237" y="622"/>
                  </a:cubicBezTo>
                  <a:cubicBezTo>
                    <a:pt x="42" y="2107"/>
                    <a:pt x="1" y="3588"/>
                    <a:pt x="114" y="5082"/>
                  </a:cubicBezTo>
                  <a:cubicBezTo>
                    <a:pt x="145" y="5501"/>
                    <a:pt x="488" y="5711"/>
                    <a:pt x="816" y="5711"/>
                  </a:cubicBezTo>
                  <a:cubicBezTo>
                    <a:pt x="1142" y="5711"/>
                    <a:pt x="1452" y="5502"/>
                    <a:pt x="1421" y="5082"/>
                  </a:cubicBezTo>
                  <a:cubicBezTo>
                    <a:pt x="1309" y="3588"/>
                    <a:pt x="1350" y="2107"/>
                    <a:pt x="1544" y="622"/>
                  </a:cubicBezTo>
                  <a:cubicBezTo>
                    <a:pt x="1599" y="206"/>
                    <a:pt x="1301"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764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5"/>
        <p:cNvGrpSpPr/>
        <p:nvPr/>
      </p:nvGrpSpPr>
      <p:grpSpPr>
        <a:xfrm>
          <a:off x="0" y="0"/>
          <a:ext cx="0" cy="0"/>
          <a:chOff x="0" y="0"/>
          <a:chExt cx="0" cy="0"/>
        </a:xfrm>
      </p:grpSpPr>
      <p:pic>
        <p:nvPicPr>
          <p:cNvPr id="366" name="Google Shape;366;p1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67" name="Google Shape;367;p17"/>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69" name="Google Shape;369;p17"/>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5"/>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pPr lvl="0"/>
            <a:r>
              <a:rPr lang="es-ES"/>
              <a:t>Editar el estilo de texto del patrón</a:t>
            </a:r>
          </a:p>
        </p:txBody>
      </p:sp>
      <p:grpSp>
        <p:nvGrpSpPr>
          <p:cNvPr id="370" name="Google Shape;370;p17"/>
          <p:cNvGrpSpPr/>
          <p:nvPr/>
        </p:nvGrpSpPr>
        <p:grpSpPr>
          <a:xfrm>
            <a:off x="7613700" y="-213282"/>
            <a:ext cx="2306944" cy="1595521"/>
            <a:chOff x="5710275" y="-159962"/>
            <a:chExt cx="1730208" cy="1196641"/>
          </a:xfrm>
        </p:grpSpPr>
        <p:sp>
          <p:nvSpPr>
            <p:cNvPr id="371" name="Google Shape;371;p17"/>
            <p:cNvSpPr/>
            <p:nvPr/>
          </p:nvSpPr>
          <p:spPr>
            <a:xfrm>
              <a:off x="5710275" y="33313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7"/>
            <p:cNvSpPr/>
            <p:nvPr/>
          </p:nvSpPr>
          <p:spPr>
            <a:xfrm>
              <a:off x="5714738" y="10702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7"/>
            <p:cNvSpPr/>
            <p:nvPr/>
          </p:nvSpPr>
          <p:spPr>
            <a:xfrm>
              <a:off x="6953339" y="10195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7"/>
            <p:cNvSpPr/>
            <p:nvPr/>
          </p:nvSpPr>
          <p:spPr>
            <a:xfrm>
              <a:off x="6765848" y="-86086"/>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7"/>
            <p:cNvSpPr/>
            <p:nvPr/>
          </p:nvSpPr>
          <p:spPr>
            <a:xfrm>
              <a:off x="6526144" y="-159962"/>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7"/>
            <p:cNvSpPr/>
            <p:nvPr/>
          </p:nvSpPr>
          <p:spPr>
            <a:xfrm>
              <a:off x="6240455" y="-21967"/>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7"/>
            <p:cNvSpPr/>
            <p:nvPr/>
          </p:nvSpPr>
          <p:spPr>
            <a:xfrm>
              <a:off x="6419954" y="10024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8" name="Google Shape;378;p17"/>
          <p:cNvSpPr/>
          <p:nvPr/>
        </p:nvSpPr>
        <p:spPr>
          <a:xfrm rot="9112456">
            <a:off x="9891611" y="283185"/>
            <a:ext cx="2214261" cy="431492"/>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96600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79"/>
        <p:cNvGrpSpPr/>
        <p:nvPr/>
      </p:nvGrpSpPr>
      <p:grpSpPr>
        <a:xfrm>
          <a:off x="0" y="0"/>
          <a:ext cx="0" cy="0"/>
          <a:chOff x="0" y="0"/>
          <a:chExt cx="0" cy="0"/>
        </a:xfrm>
      </p:grpSpPr>
      <p:pic>
        <p:nvPicPr>
          <p:cNvPr id="380" name="Google Shape;380;p18"/>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81" name="Google Shape;381;p18"/>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8"/>
          <p:cNvSpPr txBox="1">
            <a:spLocks noGrp="1"/>
          </p:cNvSpPr>
          <p:nvPr>
            <p:ph type="subTitle" idx="1"/>
          </p:nvPr>
        </p:nvSpPr>
        <p:spPr>
          <a:xfrm>
            <a:off x="6711867" y="3308567"/>
            <a:ext cx="3856400" cy="226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sz="1867"/>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r>
              <a:rPr lang="es-ES"/>
              <a:t>Haga clic para editar el estilo de subtítulo del patrón</a:t>
            </a:r>
            <a:endParaRPr/>
          </a:p>
        </p:txBody>
      </p:sp>
      <p:sp>
        <p:nvSpPr>
          <p:cNvPr id="383" name="Google Shape;383;p18"/>
          <p:cNvSpPr txBox="1">
            <a:spLocks noGrp="1"/>
          </p:cNvSpPr>
          <p:nvPr>
            <p:ph type="title"/>
          </p:nvPr>
        </p:nvSpPr>
        <p:spPr>
          <a:xfrm>
            <a:off x="6711867" y="2373100"/>
            <a:ext cx="3856400" cy="70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384" name="Google Shape;384;p18"/>
          <p:cNvSpPr txBox="1">
            <a:spLocks noGrp="1"/>
          </p:cNvSpPr>
          <p:nvPr>
            <p:ph type="title" idx="2"/>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grpSp>
        <p:nvGrpSpPr>
          <p:cNvPr id="385" name="Google Shape;385;p18"/>
          <p:cNvGrpSpPr/>
          <p:nvPr/>
        </p:nvGrpSpPr>
        <p:grpSpPr>
          <a:xfrm>
            <a:off x="9338267" y="183001"/>
            <a:ext cx="2046733" cy="1411967"/>
            <a:chOff x="7003700" y="137250"/>
            <a:chExt cx="1535050" cy="1058975"/>
          </a:xfrm>
        </p:grpSpPr>
        <p:sp>
          <p:nvSpPr>
            <p:cNvPr id="386" name="Google Shape;386;p18"/>
            <p:cNvSpPr/>
            <p:nvPr/>
          </p:nvSpPr>
          <p:spPr>
            <a:xfrm>
              <a:off x="7037825" y="137250"/>
              <a:ext cx="1497500" cy="1058975"/>
            </a:xfrm>
            <a:custGeom>
              <a:avLst/>
              <a:gdLst/>
              <a:ahLst/>
              <a:cxnLst/>
              <a:rect l="l" t="t" r="r" b="b"/>
              <a:pathLst>
                <a:path w="59900" h="42359" extrusionOk="0">
                  <a:moveTo>
                    <a:pt x="42890" y="945"/>
                  </a:moveTo>
                  <a:cubicBezTo>
                    <a:pt x="43507" y="945"/>
                    <a:pt x="44124" y="1018"/>
                    <a:pt x="44720" y="1178"/>
                  </a:cubicBezTo>
                  <a:cubicBezTo>
                    <a:pt x="45991" y="1519"/>
                    <a:pt x="46735" y="2219"/>
                    <a:pt x="47098" y="3390"/>
                  </a:cubicBezTo>
                  <a:cubicBezTo>
                    <a:pt x="46269" y="5576"/>
                    <a:pt x="43320" y="6864"/>
                    <a:pt x="41226" y="7385"/>
                  </a:cubicBezTo>
                  <a:cubicBezTo>
                    <a:pt x="40511" y="7563"/>
                    <a:pt x="39778" y="7661"/>
                    <a:pt x="39045" y="7661"/>
                  </a:cubicBezTo>
                  <a:cubicBezTo>
                    <a:pt x="38461" y="7661"/>
                    <a:pt x="37878" y="7599"/>
                    <a:pt x="37304" y="7464"/>
                  </a:cubicBezTo>
                  <a:cubicBezTo>
                    <a:pt x="36241" y="7213"/>
                    <a:pt x="33827" y="6347"/>
                    <a:pt x="34527" y="4903"/>
                  </a:cubicBezTo>
                  <a:cubicBezTo>
                    <a:pt x="34768" y="4409"/>
                    <a:pt x="35556" y="3970"/>
                    <a:pt x="35994" y="3646"/>
                  </a:cubicBezTo>
                  <a:cubicBezTo>
                    <a:pt x="36469" y="3293"/>
                    <a:pt x="36959" y="2957"/>
                    <a:pt x="37466" y="2649"/>
                  </a:cubicBezTo>
                  <a:cubicBezTo>
                    <a:pt x="38491" y="2024"/>
                    <a:pt x="39591" y="1510"/>
                    <a:pt x="40760" y="1217"/>
                  </a:cubicBezTo>
                  <a:cubicBezTo>
                    <a:pt x="41452" y="1044"/>
                    <a:pt x="42171" y="945"/>
                    <a:pt x="42890" y="945"/>
                  </a:cubicBezTo>
                  <a:close/>
                  <a:moveTo>
                    <a:pt x="25665" y="3180"/>
                  </a:moveTo>
                  <a:cubicBezTo>
                    <a:pt x="27505" y="3180"/>
                    <a:pt x="29245" y="3761"/>
                    <a:pt x="30785" y="4823"/>
                  </a:cubicBezTo>
                  <a:cubicBezTo>
                    <a:pt x="30405" y="5272"/>
                    <a:pt x="30157" y="5967"/>
                    <a:pt x="29817" y="6364"/>
                  </a:cubicBezTo>
                  <a:cubicBezTo>
                    <a:pt x="29050" y="7259"/>
                    <a:pt x="28035" y="7950"/>
                    <a:pt x="26924" y="8339"/>
                  </a:cubicBezTo>
                  <a:cubicBezTo>
                    <a:pt x="26159" y="8606"/>
                    <a:pt x="25353" y="8733"/>
                    <a:pt x="24547" y="8733"/>
                  </a:cubicBezTo>
                  <a:cubicBezTo>
                    <a:pt x="24063" y="8733"/>
                    <a:pt x="23579" y="8688"/>
                    <a:pt x="23102" y="8599"/>
                  </a:cubicBezTo>
                  <a:cubicBezTo>
                    <a:pt x="22024" y="8400"/>
                    <a:pt x="20446" y="7966"/>
                    <a:pt x="19750" y="7041"/>
                  </a:cubicBezTo>
                  <a:cubicBezTo>
                    <a:pt x="18209" y="4993"/>
                    <a:pt x="23341" y="3382"/>
                    <a:pt x="24700" y="3233"/>
                  </a:cubicBezTo>
                  <a:cubicBezTo>
                    <a:pt x="25025" y="3198"/>
                    <a:pt x="25346" y="3180"/>
                    <a:pt x="25665" y="3180"/>
                  </a:cubicBezTo>
                  <a:close/>
                  <a:moveTo>
                    <a:pt x="47209" y="4850"/>
                  </a:moveTo>
                  <a:cubicBezTo>
                    <a:pt x="47242" y="5680"/>
                    <a:pt x="47272" y="6511"/>
                    <a:pt x="47301" y="7339"/>
                  </a:cubicBezTo>
                  <a:cubicBezTo>
                    <a:pt x="45048" y="8799"/>
                    <a:pt x="42515" y="9783"/>
                    <a:pt x="40015" y="9783"/>
                  </a:cubicBezTo>
                  <a:cubicBezTo>
                    <a:pt x="38103" y="9783"/>
                    <a:pt x="36210" y="9208"/>
                    <a:pt x="34477" y="7831"/>
                  </a:cubicBezTo>
                  <a:cubicBezTo>
                    <a:pt x="34397" y="7767"/>
                    <a:pt x="34314" y="7741"/>
                    <a:pt x="34234" y="7741"/>
                  </a:cubicBezTo>
                  <a:cubicBezTo>
                    <a:pt x="34230" y="7741"/>
                    <a:pt x="34225" y="7741"/>
                    <a:pt x="34221" y="7741"/>
                  </a:cubicBezTo>
                  <a:cubicBezTo>
                    <a:pt x="34195" y="7484"/>
                    <a:pt x="34171" y="7225"/>
                    <a:pt x="34144" y="6968"/>
                  </a:cubicBezTo>
                  <a:lnTo>
                    <a:pt x="34144" y="6968"/>
                  </a:lnTo>
                  <a:cubicBezTo>
                    <a:pt x="34620" y="7377"/>
                    <a:pt x="35214" y="7693"/>
                    <a:pt x="35698" y="7908"/>
                  </a:cubicBezTo>
                  <a:cubicBezTo>
                    <a:pt x="36755" y="8380"/>
                    <a:pt x="37899" y="8597"/>
                    <a:pt x="39047" y="8597"/>
                  </a:cubicBezTo>
                  <a:cubicBezTo>
                    <a:pt x="39597" y="8597"/>
                    <a:pt x="40147" y="8547"/>
                    <a:pt x="40689" y="8452"/>
                  </a:cubicBezTo>
                  <a:cubicBezTo>
                    <a:pt x="42910" y="8061"/>
                    <a:pt x="45858" y="6901"/>
                    <a:pt x="47209" y="4850"/>
                  </a:cubicBezTo>
                  <a:close/>
                  <a:moveTo>
                    <a:pt x="31003" y="6299"/>
                  </a:moveTo>
                  <a:cubicBezTo>
                    <a:pt x="31035" y="7071"/>
                    <a:pt x="31077" y="7845"/>
                    <a:pt x="31123" y="8618"/>
                  </a:cubicBezTo>
                  <a:cubicBezTo>
                    <a:pt x="29642" y="9833"/>
                    <a:pt x="27909" y="10750"/>
                    <a:pt x="26044" y="11205"/>
                  </a:cubicBezTo>
                  <a:cubicBezTo>
                    <a:pt x="25137" y="11425"/>
                    <a:pt x="24203" y="11534"/>
                    <a:pt x="23270" y="11534"/>
                  </a:cubicBezTo>
                  <a:cubicBezTo>
                    <a:pt x="23168" y="11534"/>
                    <a:pt x="23067" y="11533"/>
                    <a:pt x="22965" y="11530"/>
                  </a:cubicBezTo>
                  <a:cubicBezTo>
                    <a:pt x="22078" y="11507"/>
                    <a:pt x="21173" y="11195"/>
                    <a:pt x="20296" y="11195"/>
                  </a:cubicBezTo>
                  <a:cubicBezTo>
                    <a:pt x="20238" y="11195"/>
                    <a:pt x="20179" y="11197"/>
                    <a:pt x="20121" y="11200"/>
                  </a:cubicBezTo>
                  <a:cubicBezTo>
                    <a:pt x="20038" y="11204"/>
                    <a:pt x="19974" y="11234"/>
                    <a:pt x="19928" y="11278"/>
                  </a:cubicBezTo>
                  <a:cubicBezTo>
                    <a:pt x="19707" y="10162"/>
                    <a:pt x="19487" y="9045"/>
                    <a:pt x="19273" y="7930"/>
                  </a:cubicBezTo>
                  <a:lnTo>
                    <a:pt x="19273" y="7930"/>
                  </a:lnTo>
                  <a:cubicBezTo>
                    <a:pt x="19804" y="8407"/>
                    <a:pt x="20504" y="8747"/>
                    <a:pt x="21104" y="8988"/>
                  </a:cubicBezTo>
                  <a:cubicBezTo>
                    <a:pt x="22190" y="9425"/>
                    <a:pt x="23365" y="9672"/>
                    <a:pt x="24540" y="9672"/>
                  </a:cubicBezTo>
                  <a:cubicBezTo>
                    <a:pt x="24848" y="9672"/>
                    <a:pt x="25155" y="9655"/>
                    <a:pt x="25462" y="9620"/>
                  </a:cubicBezTo>
                  <a:cubicBezTo>
                    <a:pt x="26834" y="9464"/>
                    <a:pt x="28162" y="8961"/>
                    <a:pt x="29269" y="8133"/>
                  </a:cubicBezTo>
                  <a:cubicBezTo>
                    <a:pt x="29804" y="7731"/>
                    <a:pt x="30290" y="7264"/>
                    <a:pt x="30696" y="6733"/>
                  </a:cubicBezTo>
                  <a:cubicBezTo>
                    <a:pt x="30804" y="6592"/>
                    <a:pt x="30904" y="6446"/>
                    <a:pt x="31003" y="6299"/>
                  </a:cubicBezTo>
                  <a:close/>
                  <a:moveTo>
                    <a:pt x="47329" y="8096"/>
                  </a:moveTo>
                  <a:cubicBezTo>
                    <a:pt x="47435" y="11298"/>
                    <a:pt x="47512" y="14501"/>
                    <a:pt x="47552" y="17704"/>
                  </a:cubicBezTo>
                  <a:cubicBezTo>
                    <a:pt x="47579" y="19784"/>
                    <a:pt x="47591" y="21862"/>
                    <a:pt x="47591" y="23942"/>
                  </a:cubicBezTo>
                  <a:cubicBezTo>
                    <a:pt x="47591" y="24906"/>
                    <a:pt x="47595" y="25870"/>
                    <a:pt x="47582" y="26833"/>
                  </a:cubicBezTo>
                  <a:cubicBezTo>
                    <a:pt x="46336" y="27179"/>
                    <a:pt x="45346" y="28011"/>
                    <a:pt x="44287" y="28753"/>
                  </a:cubicBezTo>
                  <a:cubicBezTo>
                    <a:pt x="42685" y="29879"/>
                    <a:pt x="40881" y="30393"/>
                    <a:pt x="38953" y="30620"/>
                  </a:cubicBezTo>
                  <a:cubicBezTo>
                    <a:pt x="37080" y="30843"/>
                    <a:pt x="35181" y="30879"/>
                    <a:pt x="33298" y="30977"/>
                  </a:cubicBezTo>
                  <a:cubicBezTo>
                    <a:pt x="32594" y="31014"/>
                    <a:pt x="31774" y="31115"/>
                    <a:pt x="30976" y="31115"/>
                  </a:cubicBezTo>
                  <a:cubicBezTo>
                    <a:pt x="29629" y="31115"/>
                    <a:pt x="28347" y="30826"/>
                    <a:pt x="27796" y="29448"/>
                  </a:cubicBezTo>
                  <a:cubicBezTo>
                    <a:pt x="27784" y="29419"/>
                    <a:pt x="27768" y="29392"/>
                    <a:pt x="27750" y="29369"/>
                  </a:cubicBezTo>
                  <a:cubicBezTo>
                    <a:pt x="27751" y="29312"/>
                    <a:pt x="27744" y="29253"/>
                    <a:pt x="27720" y="29194"/>
                  </a:cubicBezTo>
                  <a:cubicBezTo>
                    <a:pt x="27656" y="29039"/>
                    <a:pt x="27520" y="28925"/>
                    <a:pt x="27352" y="28904"/>
                  </a:cubicBezTo>
                  <a:cubicBezTo>
                    <a:pt x="27336" y="28902"/>
                    <a:pt x="27320" y="28901"/>
                    <a:pt x="27305" y="28901"/>
                  </a:cubicBezTo>
                  <a:cubicBezTo>
                    <a:pt x="27239" y="28901"/>
                    <a:pt x="27177" y="28918"/>
                    <a:pt x="27123" y="28949"/>
                  </a:cubicBezTo>
                  <a:cubicBezTo>
                    <a:pt x="27148" y="28899"/>
                    <a:pt x="27174" y="28849"/>
                    <a:pt x="27201" y="28800"/>
                  </a:cubicBezTo>
                  <a:cubicBezTo>
                    <a:pt x="28170" y="27089"/>
                    <a:pt x="30553" y="26323"/>
                    <a:pt x="32348" y="25903"/>
                  </a:cubicBezTo>
                  <a:cubicBezTo>
                    <a:pt x="33476" y="25639"/>
                    <a:pt x="34619" y="25538"/>
                    <a:pt x="35766" y="25538"/>
                  </a:cubicBezTo>
                  <a:cubicBezTo>
                    <a:pt x="36701" y="25538"/>
                    <a:pt x="37638" y="25605"/>
                    <a:pt x="38572" y="25706"/>
                  </a:cubicBezTo>
                  <a:cubicBezTo>
                    <a:pt x="38586" y="25707"/>
                    <a:pt x="38600" y="25708"/>
                    <a:pt x="38614" y="25708"/>
                  </a:cubicBezTo>
                  <a:cubicBezTo>
                    <a:pt x="38958" y="25708"/>
                    <a:pt x="39053" y="25234"/>
                    <a:pt x="38697" y="25126"/>
                  </a:cubicBezTo>
                  <a:cubicBezTo>
                    <a:pt x="37871" y="24878"/>
                    <a:pt x="37022" y="24736"/>
                    <a:pt x="36166" y="24681"/>
                  </a:cubicBezTo>
                  <a:cubicBezTo>
                    <a:pt x="36223" y="24611"/>
                    <a:pt x="36255" y="24522"/>
                    <a:pt x="36244" y="24416"/>
                  </a:cubicBezTo>
                  <a:cubicBezTo>
                    <a:pt x="35914" y="21376"/>
                    <a:pt x="35396" y="18354"/>
                    <a:pt x="35028" y="15319"/>
                  </a:cubicBezTo>
                  <a:cubicBezTo>
                    <a:pt x="34762" y="13124"/>
                    <a:pt x="34540" y="10928"/>
                    <a:pt x="34320" y="8731"/>
                  </a:cubicBezTo>
                  <a:lnTo>
                    <a:pt x="34320" y="8731"/>
                  </a:lnTo>
                  <a:cubicBezTo>
                    <a:pt x="35863" y="10124"/>
                    <a:pt x="37747" y="10695"/>
                    <a:pt x="39691" y="10695"/>
                  </a:cubicBezTo>
                  <a:cubicBezTo>
                    <a:pt x="42372" y="10695"/>
                    <a:pt x="45165" y="9609"/>
                    <a:pt x="47329" y="8096"/>
                  </a:cubicBezTo>
                  <a:close/>
                  <a:moveTo>
                    <a:pt x="31169" y="9383"/>
                  </a:moveTo>
                  <a:cubicBezTo>
                    <a:pt x="31279" y="11144"/>
                    <a:pt x="31406" y="12903"/>
                    <a:pt x="31528" y="14660"/>
                  </a:cubicBezTo>
                  <a:cubicBezTo>
                    <a:pt x="31758" y="17981"/>
                    <a:pt x="31920" y="21339"/>
                    <a:pt x="32391" y="24637"/>
                  </a:cubicBezTo>
                  <a:cubicBezTo>
                    <a:pt x="32411" y="24782"/>
                    <a:pt x="32490" y="24882"/>
                    <a:pt x="32589" y="24937"/>
                  </a:cubicBezTo>
                  <a:cubicBezTo>
                    <a:pt x="32101" y="25035"/>
                    <a:pt x="31617" y="25156"/>
                    <a:pt x="31141" y="25300"/>
                  </a:cubicBezTo>
                  <a:cubicBezTo>
                    <a:pt x="29192" y="25887"/>
                    <a:pt x="26882" y="26895"/>
                    <a:pt x="26124" y="28951"/>
                  </a:cubicBezTo>
                  <a:cubicBezTo>
                    <a:pt x="26060" y="29124"/>
                    <a:pt x="26014" y="29298"/>
                    <a:pt x="25977" y="29474"/>
                  </a:cubicBezTo>
                  <a:cubicBezTo>
                    <a:pt x="25932" y="29431"/>
                    <a:pt x="25871" y="29409"/>
                    <a:pt x="25811" y="29409"/>
                  </a:cubicBezTo>
                  <a:cubicBezTo>
                    <a:pt x="25696" y="29409"/>
                    <a:pt x="25583" y="29489"/>
                    <a:pt x="25585" y="29645"/>
                  </a:cubicBezTo>
                  <a:cubicBezTo>
                    <a:pt x="25596" y="30645"/>
                    <a:pt x="22774" y="31315"/>
                    <a:pt x="22018" y="31510"/>
                  </a:cubicBezTo>
                  <a:cubicBezTo>
                    <a:pt x="20822" y="31821"/>
                    <a:pt x="19592" y="31976"/>
                    <a:pt x="18363" y="32062"/>
                  </a:cubicBezTo>
                  <a:cubicBezTo>
                    <a:pt x="17836" y="32100"/>
                    <a:pt x="17273" y="32132"/>
                    <a:pt x="16704" y="32132"/>
                  </a:cubicBezTo>
                  <a:cubicBezTo>
                    <a:pt x="14673" y="32132"/>
                    <a:pt x="12562" y="31723"/>
                    <a:pt x="11688" y="29675"/>
                  </a:cubicBezTo>
                  <a:cubicBezTo>
                    <a:pt x="11644" y="29570"/>
                    <a:pt x="11569" y="29505"/>
                    <a:pt x="11484" y="29473"/>
                  </a:cubicBezTo>
                  <a:cubicBezTo>
                    <a:pt x="11906" y="27219"/>
                    <a:pt x="14804" y="25992"/>
                    <a:pt x="16874" y="25661"/>
                  </a:cubicBezTo>
                  <a:cubicBezTo>
                    <a:pt x="18148" y="25457"/>
                    <a:pt x="19467" y="25334"/>
                    <a:pt x="20754" y="25298"/>
                  </a:cubicBezTo>
                  <a:cubicBezTo>
                    <a:pt x="20876" y="25294"/>
                    <a:pt x="20998" y="25293"/>
                    <a:pt x="21120" y="25293"/>
                  </a:cubicBezTo>
                  <a:cubicBezTo>
                    <a:pt x="21663" y="25293"/>
                    <a:pt x="22206" y="25329"/>
                    <a:pt x="22741" y="25421"/>
                  </a:cubicBezTo>
                  <a:cubicBezTo>
                    <a:pt x="23143" y="25490"/>
                    <a:pt x="23473" y="25624"/>
                    <a:pt x="23834" y="25624"/>
                  </a:cubicBezTo>
                  <a:cubicBezTo>
                    <a:pt x="23953" y="25624"/>
                    <a:pt x="24076" y="25610"/>
                    <a:pt x="24206" y="25573"/>
                  </a:cubicBezTo>
                  <a:cubicBezTo>
                    <a:pt x="24309" y="25544"/>
                    <a:pt x="24326" y="25428"/>
                    <a:pt x="24284" y="25345"/>
                  </a:cubicBezTo>
                  <a:cubicBezTo>
                    <a:pt x="23958" y="24706"/>
                    <a:pt x="23113" y="24471"/>
                    <a:pt x="22238" y="24393"/>
                  </a:cubicBezTo>
                  <a:cubicBezTo>
                    <a:pt x="22244" y="24375"/>
                    <a:pt x="22244" y="24354"/>
                    <a:pt x="22239" y="24330"/>
                  </a:cubicBezTo>
                  <a:cubicBezTo>
                    <a:pt x="21685" y="20135"/>
                    <a:pt x="20857" y="15960"/>
                    <a:pt x="20030" y="11794"/>
                  </a:cubicBezTo>
                  <a:lnTo>
                    <a:pt x="20030" y="11794"/>
                  </a:lnTo>
                  <a:cubicBezTo>
                    <a:pt x="20839" y="12307"/>
                    <a:pt x="22071" y="12328"/>
                    <a:pt x="23009" y="12349"/>
                  </a:cubicBezTo>
                  <a:cubicBezTo>
                    <a:pt x="23096" y="12351"/>
                    <a:pt x="23183" y="12352"/>
                    <a:pt x="23269" y="12352"/>
                  </a:cubicBezTo>
                  <a:cubicBezTo>
                    <a:pt x="24238" y="12352"/>
                    <a:pt x="25203" y="12230"/>
                    <a:pt x="26144" y="12008"/>
                  </a:cubicBezTo>
                  <a:cubicBezTo>
                    <a:pt x="28037" y="11562"/>
                    <a:pt x="29744" y="10679"/>
                    <a:pt x="31169" y="9383"/>
                  </a:cubicBezTo>
                  <a:close/>
                  <a:moveTo>
                    <a:pt x="47579" y="27261"/>
                  </a:moveTo>
                  <a:lnTo>
                    <a:pt x="47579" y="27269"/>
                  </a:lnTo>
                  <a:cubicBezTo>
                    <a:pt x="47559" y="28296"/>
                    <a:pt x="47433" y="29180"/>
                    <a:pt x="46556" y="29831"/>
                  </a:cubicBezTo>
                  <a:cubicBezTo>
                    <a:pt x="45128" y="30890"/>
                    <a:pt x="42989" y="31278"/>
                    <a:pt x="41284" y="31615"/>
                  </a:cubicBezTo>
                  <a:cubicBezTo>
                    <a:pt x="39295" y="32007"/>
                    <a:pt x="37268" y="32193"/>
                    <a:pt x="35247" y="32304"/>
                  </a:cubicBezTo>
                  <a:cubicBezTo>
                    <a:pt x="33887" y="32379"/>
                    <a:pt x="32495" y="32485"/>
                    <a:pt x="31118" y="32485"/>
                  </a:cubicBezTo>
                  <a:cubicBezTo>
                    <a:pt x="30687" y="32485"/>
                    <a:pt x="30258" y="32474"/>
                    <a:pt x="29831" y="32449"/>
                  </a:cubicBezTo>
                  <a:cubicBezTo>
                    <a:pt x="28985" y="32399"/>
                    <a:pt x="27997" y="32246"/>
                    <a:pt x="27374" y="31615"/>
                  </a:cubicBezTo>
                  <a:cubicBezTo>
                    <a:pt x="26762" y="30997"/>
                    <a:pt x="26708" y="30082"/>
                    <a:pt x="26978" y="29295"/>
                  </a:cubicBezTo>
                  <a:lnTo>
                    <a:pt x="26978" y="29295"/>
                  </a:lnTo>
                  <a:cubicBezTo>
                    <a:pt x="26980" y="29297"/>
                    <a:pt x="26980" y="29301"/>
                    <a:pt x="26980" y="29303"/>
                  </a:cubicBezTo>
                  <a:cubicBezTo>
                    <a:pt x="26975" y="29323"/>
                    <a:pt x="26970" y="29347"/>
                    <a:pt x="26970" y="29374"/>
                  </a:cubicBezTo>
                  <a:cubicBezTo>
                    <a:pt x="26972" y="29491"/>
                    <a:pt x="27036" y="29586"/>
                    <a:pt x="27127" y="29648"/>
                  </a:cubicBezTo>
                  <a:cubicBezTo>
                    <a:pt x="27415" y="31190"/>
                    <a:pt x="29041" y="31790"/>
                    <a:pt x="30454" y="31850"/>
                  </a:cubicBezTo>
                  <a:cubicBezTo>
                    <a:pt x="30774" y="31864"/>
                    <a:pt x="31097" y="31870"/>
                    <a:pt x="31420" y="31870"/>
                  </a:cubicBezTo>
                  <a:cubicBezTo>
                    <a:pt x="33345" y="31870"/>
                    <a:pt x="35313" y="31656"/>
                    <a:pt x="37217" y="31531"/>
                  </a:cubicBezTo>
                  <a:cubicBezTo>
                    <a:pt x="39236" y="31399"/>
                    <a:pt x="41304" y="31160"/>
                    <a:pt x="43155" y="30286"/>
                  </a:cubicBezTo>
                  <a:cubicBezTo>
                    <a:pt x="44792" y="29511"/>
                    <a:pt x="45950" y="28012"/>
                    <a:pt x="47579" y="27261"/>
                  </a:cubicBezTo>
                  <a:close/>
                  <a:moveTo>
                    <a:pt x="25913" y="30329"/>
                  </a:moveTo>
                  <a:cubicBezTo>
                    <a:pt x="25932" y="30698"/>
                    <a:pt x="26010" y="31055"/>
                    <a:pt x="26150" y="31388"/>
                  </a:cubicBezTo>
                  <a:cubicBezTo>
                    <a:pt x="24838" y="31761"/>
                    <a:pt x="23598" y="32477"/>
                    <a:pt x="22266" y="32843"/>
                  </a:cubicBezTo>
                  <a:cubicBezTo>
                    <a:pt x="20833" y="33237"/>
                    <a:pt x="19359" y="33469"/>
                    <a:pt x="17876" y="33540"/>
                  </a:cubicBezTo>
                  <a:cubicBezTo>
                    <a:pt x="17596" y="33554"/>
                    <a:pt x="17291" y="33563"/>
                    <a:pt x="16973" y="33563"/>
                  </a:cubicBezTo>
                  <a:cubicBezTo>
                    <a:pt x="14875" y="33563"/>
                    <a:pt x="12159" y="33163"/>
                    <a:pt x="11559" y="30955"/>
                  </a:cubicBezTo>
                  <a:lnTo>
                    <a:pt x="11559" y="30955"/>
                  </a:lnTo>
                  <a:cubicBezTo>
                    <a:pt x="12697" y="32513"/>
                    <a:pt x="14822" y="32868"/>
                    <a:pt x="16807" y="32868"/>
                  </a:cubicBezTo>
                  <a:cubicBezTo>
                    <a:pt x="17425" y="32868"/>
                    <a:pt x="18030" y="32834"/>
                    <a:pt x="18587" y="32790"/>
                  </a:cubicBezTo>
                  <a:cubicBezTo>
                    <a:pt x="20290" y="32659"/>
                    <a:pt x="22015" y="32375"/>
                    <a:pt x="23618" y="31764"/>
                  </a:cubicBezTo>
                  <a:cubicBezTo>
                    <a:pt x="24324" y="31495"/>
                    <a:pt x="25502" y="31075"/>
                    <a:pt x="25913" y="30329"/>
                  </a:cubicBezTo>
                  <a:close/>
                  <a:moveTo>
                    <a:pt x="51942" y="22287"/>
                  </a:moveTo>
                  <a:cubicBezTo>
                    <a:pt x="52831" y="22287"/>
                    <a:pt x="53888" y="22833"/>
                    <a:pt x="53925" y="23837"/>
                  </a:cubicBezTo>
                  <a:cubicBezTo>
                    <a:pt x="53954" y="24599"/>
                    <a:pt x="52926" y="25042"/>
                    <a:pt x="52679" y="25756"/>
                  </a:cubicBezTo>
                  <a:cubicBezTo>
                    <a:pt x="52497" y="26277"/>
                    <a:pt x="52565" y="26830"/>
                    <a:pt x="52763" y="27335"/>
                  </a:cubicBezTo>
                  <a:cubicBezTo>
                    <a:pt x="53281" y="28656"/>
                    <a:pt x="54503" y="29429"/>
                    <a:pt x="55737" y="29986"/>
                  </a:cubicBezTo>
                  <a:cubicBezTo>
                    <a:pt x="57219" y="30654"/>
                    <a:pt x="59529" y="31746"/>
                    <a:pt x="58431" y="33768"/>
                  </a:cubicBezTo>
                  <a:cubicBezTo>
                    <a:pt x="57467" y="35542"/>
                    <a:pt x="55226" y="35593"/>
                    <a:pt x="53464" y="35619"/>
                  </a:cubicBezTo>
                  <a:cubicBezTo>
                    <a:pt x="51650" y="35646"/>
                    <a:pt x="49860" y="35782"/>
                    <a:pt x="48073" y="36113"/>
                  </a:cubicBezTo>
                  <a:cubicBezTo>
                    <a:pt x="46841" y="36342"/>
                    <a:pt x="45111" y="36502"/>
                    <a:pt x="44112" y="37337"/>
                  </a:cubicBezTo>
                  <a:cubicBezTo>
                    <a:pt x="43736" y="37651"/>
                    <a:pt x="43524" y="38058"/>
                    <a:pt x="43519" y="38554"/>
                  </a:cubicBezTo>
                  <a:cubicBezTo>
                    <a:pt x="43511" y="39265"/>
                    <a:pt x="44195" y="40076"/>
                    <a:pt x="43532" y="40640"/>
                  </a:cubicBezTo>
                  <a:cubicBezTo>
                    <a:pt x="43258" y="40872"/>
                    <a:pt x="42868" y="40944"/>
                    <a:pt x="42465" y="40944"/>
                  </a:cubicBezTo>
                  <a:cubicBezTo>
                    <a:pt x="42054" y="40944"/>
                    <a:pt x="41631" y="40869"/>
                    <a:pt x="41309" y="40813"/>
                  </a:cubicBezTo>
                  <a:cubicBezTo>
                    <a:pt x="40469" y="40670"/>
                    <a:pt x="39635" y="40488"/>
                    <a:pt x="38805" y="40302"/>
                  </a:cubicBezTo>
                  <a:cubicBezTo>
                    <a:pt x="37016" y="39902"/>
                    <a:pt x="35235" y="39458"/>
                    <a:pt x="33421" y="39188"/>
                  </a:cubicBezTo>
                  <a:cubicBezTo>
                    <a:pt x="32416" y="39039"/>
                    <a:pt x="31420" y="38970"/>
                    <a:pt x="30430" y="38970"/>
                  </a:cubicBezTo>
                  <a:cubicBezTo>
                    <a:pt x="27923" y="38970"/>
                    <a:pt x="25457" y="39416"/>
                    <a:pt x="23008" y="40154"/>
                  </a:cubicBezTo>
                  <a:cubicBezTo>
                    <a:pt x="21564" y="40590"/>
                    <a:pt x="19874" y="41453"/>
                    <a:pt x="18286" y="41453"/>
                  </a:cubicBezTo>
                  <a:cubicBezTo>
                    <a:pt x="18010" y="41453"/>
                    <a:pt x="17738" y="41427"/>
                    <a:pt x="17470" y="41369"/>
                  </a:cubicBezTo>
                  <a:cubicBezTo>
                    <a:pt x="16592" y="41175"/>
                    <a:pt x="15719" y="40535"/>
                    <a:pt x="15578" y="39604"/>
                  </a:cubicBezTo>
                  <a:cubicBezTo>
                    <a:pt x="15472" y="38897"/>
                    <a:pt x="15929" y="38259"/>
                    <a:pt x="15654" y="37549"/>
                  </a:cubicBezTo>
                  <a:cubicBezTo>
                    <a:pt x="15256" y="36524"/>
                    <a:pt x="14039" y="36176"/>
                    <a:pt x="13060" y="36013"/>
                  </a:cubicBezTo>
                  <a:cubicBezTo>
                    <a:pt x="11292" y="35716"/>
                    <a:pt x="9489" y="35765"/>
                    <a:pt x="7718" y="35499"/>
                  </a:cubicBezTo>
                  <a:cubicBezTo>
                    <a:pt x="6049" y="35249"/>
                    <a:pt x="4473" y="34688"/>
                    <a:pt x="3313" y="33407"/>
                  </a:cubicBezTo>
                  <a:cubicBezTo>
                    <a:pt x="2186" y="32164"/>
                    <a:pt x="1752" y="30331"/>
                    <a:pt x="2932" y="28961"/>
                  </a:cubicBezTo>
                  <a:cubicBezTo>
                    <a:pt x="4168" y="27527"/>
                    <a:pt x="5961" y="27244"/>
                    <a:pt x="7827" y="27244"/>
                  </a:cubicBezTo>
                  <a:cubicBezTo>
                    <a:pt x="9037" y="27244"/>
                    <a:pt x="10277" y="27363"/>
                    <a:pt x="11415" y="27363"/>
                  </a:cubicBezTo>
                  <a:cubicBezTo>
                    <a:pt x="11464" y="27363"/>
                    <a:pt x="11512" y="27363"/>
                    <a:pt x="11560" y="27362"/>
                  </a:cubicBezTo>
                  <a:lnTo>
                    <a:pt x="11560" y="27362"/>
                  </a:lnTo>
                  <a:cubicBezTo>
                    <a:pt x="10781" y="28314"/>
                    <a:pt x="10347" y="29494"/>
                    <a:pt x="10571" y="30834"/>
                  </a:cubicBezTo>
                  <a:cubicBezTo>
                    <a:pt x="11020" y="33518"/>
                    <a:pt x="13954" y="34391"/>
                    <a:pt x="16307" y="34491"/>
                  </a:cubicBezTo>
                  <a:cubicBezTo>
                    <a:pt x="16553" y="34501"/>
                    <a:pt x="16799" y="34507"/>
                    <a:pt x="17045" y="34507"/>
                  </a:cubicBezTo>
                  <a:cubicBezTo>
                    <a:pt x="18588" y="34507"/>
                    <a:pt x="20138" y="34305"/>
                    <a:pt x="21639" y="33966"/>
                  </a:cubicBezTo>
                  <a:cubicBezTo>
                    <a:pt x="23231" y="33605"/>
                    <a:pt x="25268" y="33126"/>
                    <a:pt x="26584" y="32103"/>
                  </a:cubicBezTo>
                  <a:cubicBezTo>
                    <a:pt x="26823" y="32393"/>
                    <a:pt x="27125" y="32643"/>
                    <a:pt x="27489" y="32833"/>
                  </a:cubicBezTo>
                  <a:cubicBezTo>
                    <a:pt x="28408" y="33318"/>
                    <a:pt x="29486" y="33435"/>
                    <a:pt x="30566" y="33435"/>
                  </a:cubicBezTo>
                  <a:cubicBezTo>
                    <a:pt x="31387" y="33435"/>
                    <a:pt x="32209" y="33368"/>
                    <a:pt x="32964" y="33344"/>
                  </a:cubicBezTo>
                  <a:cubicBezTo>
                    <a:pt x="37314" y="33202"/>
                    <a:pt x="42290" y="33049"/>
                    <a:pt x="46276" y="31080"/>
                  </a:cubicBezTo>
                  <a:cubicBezTo>
                    <a:pt x="48139" y="30160"/>
                    <a:pt x="48506" y="28749"/>
                    <a:pt x="48521" y="26802"/>
                  </a:cubicBezTo>
                  <a:cubicBezTo>
                    <a:pt x="48528" y="25806"/>
                    <a:pt x="48528" y="24810"/>
                    <a:pt x="48528" y="23816"/>
                  </a:cubicBezTo>
                  <a:cubicBezTo>
                    <a:pt x="48565" y="23841"/>
                    <a:pt x="48608" y="23857"/>
                    <a:pt x="48655" y="23857"/>
                  </a:cubicBezTo>
                  <a:cubicBezTo>
                    <a:pt x="48703" y="23857"/>
                    <a:pt x="48756" y="23840"/>
                    <a:pt x="48809" y="23800"/>
                  </a:cubicBezTo>
                  <a:cubicBezTo>
                    <a:pt x="49667" y="23156"/>
                    <a:pt x="50615" y="22422"/>
                    <a:pt x="51715" y="22299"/>
                  </a:cubicBezTo>
                  <a:cubicBezTo>
                    <a:pt x="51789" y="22291"/>
                    <a:pt x="51865" y="22287"/>
                    <a:pt x="51942" y="22287"/>
                  </a:cubicBezTo>
                  <a:close/>
                  <a:moveTo>
                    <a:pt x="42954" y="1"/>
                  </a:moveTo>
                  <a:cubicBezTo>
                    <a:pt x="42366" y="1"/>
                    <a:pt x="41779" y="59"/>
                    <a:pt x="41218" y="159"/>
                  </a:cubicBezTo>
                  <a:cubicBezTo>
                    <a:pt x="39517" y="464"/>
                    <a:pt x="37934" y="1205"/>
                    <a:pt x="36493" y="2143"/>
                  </a:cubicBezTo>
                  <a:cubicBezTo>
                    <a:pt x="35461" y="2816"/>
                    <a:pt x="33639" y="3817"/>
                    <a:pt x="33357" y="5147"/>
                  </a:cubicBezTo>
                  <a:cubicBezTo>
                    <a:pt x="33308" y="5382"/>
                    <a:pt x="33316" y="5604"/>
                    <a:pt x="33364" y="5813"/>
                  </a:cubicBezTo>
                  <a:cubicBezTo>
                    <a:pt x="33221" y="5884"/>
                    <a:pt x="33117" y="6026"/>
                    <a:pt x="33133" y="6237"/>
                  </a:cubicBezTo>
                  <a:cubicBezTo>
                    <a:pt x="33367" y="9357"/>
                    <a:pt x="33729" y="12471"/>
                    <a:pt x="34110" y="15575"/>
                  </a:cubicBezTo>
                  <a:cubicBezTo>
                    <a:pt x="34477" y="18574"/>
                    <a:pt x="34815" y="21610"/>
                    <a:pt x="35414" y="24572"/>
                  </a:cubicBezTo>
                  <a:cubicBezTo>
                    <a:pt x="35421" y="24601"/>
                    <a:pt x="35429" y="24628"/>
                    <a:pt x="35439" y="24653"/>
                  </a:cubicBezTo>
                  <a:cubicBezTo>
                    <a:pt x="35417" y="24652"/>
                    <a:pt x="35394" y="24652"/>
                    <a:pt x="35371" y="24652"/>
                  </a:cubicBezTo>
                  <a:cubicBezTo>
                    <a:pt x="34612" y="24652"/>
                    <a:pt x="33852" y="24720"/>
                    <a:pt x="33102" y="24844"/>
                  </a:cubicBezTo>
                  <a:cubicBezTo>
                    <a:pt x="33149" y="24781"/>
                    <a:pt x="33177" y="24697"/>
                    <a:pt x="33174" y="24595"/>
                  </a:cubicBezTo>
                  <a:cubicBezTo>
                    <a:pt x="33061" y="21265"/>
                    <a:pt x="32694" y="17935"/>
                    <a:pt x="32467" y="14610"/>
                  </a:cubicBezTo>
                  <a:cubicBezTo>
                    <a:pt x="32238" y="11282"/>
                    <a:pt x="32108" y="7945"/>
                    <a:pt x="31868" y="4617"/>
                  </a:cubicBezTo>
                  <a:cubicBezTo>
                    <a:pt x="31848" y="4343"/>
                    <a:pt x="31647" y="4207"/>
                    <a:pt x="31437" y="4197"/>
                  </a:cubicBezTo>
                  <a:cubicBezTo>
                    <a:pt x="31428" y="4190"/>
                    <a:pt x="31423" y="4182"/>
                    <a:pt x="31414" y="4175"/>
                  </a:cubicBezTo>
                  <a:cubicBezTo>
                    <a:pt x="29837" y="2864"/>
                    <a:pt x="27772" y="2239"/>
                    <a:pt x="25725" y="2239"/>
                  </a:cubicBezTo>
                  <a:cubicBezTo>
                    <a:pt x="25114" y="2239"/>
                    <a:pt x="24504" y="2295"/>
                    <a:pt x="23910" y="2405"/>
                  </a:cubicBezTo>
                  <a:cubicBezTo>
                    <a:pt x="22658" y="2637"/>
                    <a:pt x="21454" y="3099"/>
                    <a:pt x="20394" y="3812"/>
                  </a:cubicBezTo>
                  <a:cubicBezTo>
                    <a:pt x="19540" y="4387"/>
                    <a:pt x="18398" y="5243"/>
                    <a:pt x="18459" y="6393"/>
                  </a:cubicBezTo>
                  <a:cubicBezTo>
                    <a:pt x="18243" y="6423"/>
                    <a:pt x="18065" y="6580"/>
                    <a:pt x="18118" y="6857"/>
                  </a:cubicBezTo>
                  <a:cubicBezTo>
                    <a:pt x="19214" y="12684"/>
                    <a:pt x="20107" y="18602"/>
                    <a:pt x="21508" y="24365"/>
                  </a:cubicBezTo>
                  <a:cubicBezTo>
                    <a:pt x="21476" y="24365"/>
                    <a:pt x="21443" y="24365"/>
                    <a:pt x="21411" y="24365"/>
                  </a:cubicBezTo>
                  <a:cubicBezTo>
                    <a:pt x="21012" y="24365"/>
                    <a:pt x="20642" y="24381"/>
                    <a:pt x="20351" y="24392"/>
                  </a:cubicBezTo>
                  <a:cubicBezTo>
                    <a:pt x="18682" y="24455"/>
                    <a:pt x="16944" y="24600"/>
                    <a:pt x="15326" y="25030"/>
                  </a:cubicBezTo>
                  <a:cubicBezTo>
                    <a:pt x="14361" y="25286"/>
                    <a:pt x="13376" y="25757"/>
                    <a:pt x="12549" y="26401"/>
                  </a:cubicBezTo>
                  <a:lnTo>
                    <a:pt x="12538" y="26401"/>
                  </a:lnTo>
                  <a:cubicBezTo>
                    <a:pt x="12092" y="26450"/>
                    <a:pt x="11615" y="26467"/>
                    <a:pt x="11119" y="26467"/>
                  </a:cubicBezTo>
                  <a:cubicBezTo>
                    <a:pt x="10096" y="26467"/>
                    <a:pt x="8989" y="26397"/>
                    <a:pt x="7893" y="26397"/>
                  </a:cubicBezTo>
                  <a:cubicBezTo>
                    <a:pt x="5450" y="26397"/>
                    <a:pt x="3062" y="26745"/>
                    <a:pt x="1781" y="28996"/>
                  </a:cubicBezTo>
                  <a:cubicBezTo>
                    <a:pt x="0" y="32127"/>
                    <a:pt x="3166" y="35286"/>
                    <a:pt x="6029" y="36093"/>
                  </a:cubicBezTo>
                  <a:cubicBezTo>
                    <a:pt x="8130" y="36685"/>
                    <a:pt x="10338" y="36554"/>
                    <a:pt x="12481" y="36859"/>
                  </a:cubicBezTo>
                  <a:cubicBezTo>
                    <a:pt x="13746" y="37038"/>
                    <a:pt x="14970" y="37309"/>
                    <a:pt x="14686" y="38861"/>
                  </a:cubicBezTo>
                  <a:cubicBezTo>
                    <a:pt x="14582" y="39432"/>
                    <a:pt x="14614" y="39945"/>
                    <a:pt x="14866" y="40479"/>
                  </a:cubicBezTo>
                  <a:cubicBezTo>
                    <a:pt x="15533" y="41892"/>
                    <a:pt x="16698" y="42359"/>
                    <a:pt x="18027" y="42359"/>
                  </a:cubicBezTo>
                  <a:cubicBezTo>
                    <a:pt x="20133" y="42359"/>
                    <a:pt x="22652" y="41186"/>
                    <a:pt x="24258" y="40743"/>
                  </a:cubicBezTo>
                  <a:cubicBezTo>
                    <a:pt x="26232" y="40199"/>
                    <a:pt x="28257" y="39836"/>
                    <a:pt x="30305" y="39836"/>
                  </a:cubicBezTo>
                  <a:cubicBezTo>
                    <a:pt x="30541" y="39836"/>
                    <a:pt x="30778" y="39841"/>
                    <a:pt x="31015" y="39851"/>
                  </a:cubicBezTo>
                  <a:cubicBezTo>
                    <a:pt x="33263" y="39947"/>
                    <a:pt x="35465" y="40468"/>
                    <a:pt x="37650" y="40967"/>
                  </a:cubicBezTo>
                  <a:cubicBezTo>
                    <a:pt x="38466" y="41153"/>
                    <a:pt x="40617" y="41799"/>
                    <a:pt x="42338" y="41799"/>
                  </a:cubicBezTo>
                  <a:cubicBezTo>
                    <a:pt x="43822" y="41799"/>
                    <a:pt x="44985" y="41319"/>
                    <a:pt x="44699" y="39651"/>
                  </a:cubicBezTo>
                  <a:cubicBezTo>
                    <a:pt x="44577" y="38934"/>
                    <a:pt x="44214" y="38214"/>
                    <a:pt x="45060" y="37805"/>
                  </a:cubicBezTo>
                  <a:cubicBezTo>
                    <a:pt x="45394" y="37643"/>
                    <a:pt x="45787" y="37565"/>
                    <a:pt x="46141" y="37470"/>
                  </a:cubicBezTo>
                  <a:cubicBezTo>
                    <a:pt x="47237" y="37175"/>
                    <a:pt x="48350" y="36949"/>
                    <a:pt x="49477" y="36795"/>
                  </a:cubicBezTo>
                  <a:cubicBezTo>
                    <a:pt x="51529" y="36511"/>
                    <a:pt x="53621" y="36706"/>
                    <a:pt x="55660" y="36398"/>
                  </a:cubicBezTo>
                  <a:cubicBezTo>
                    <a:pt x="57151" y="36173"/>
                    <a:pt x="58620" y="35467"/>
                    <a:pt x="59306" y="34048"/>
                  </a:cubicBezTo>
                  <a:cubicBezTo>
                    <a:pt x="59900" y="32823"/>
                    <a:pt x="59581" y="31485"/>
                    <a:pt x="58592" y="30580"/>
                  </a:cubicBezTo>
                  <a:cubicBezTo>
                    <a:pt x="57406" y="29496"/>
                    <a:pt x="55690" y="29287"/>
                    <a:pt x="54503" y="28227"/>
                  </a:cubicBezTo>
                  <a:cubicBezTo>
                    <a:pt x="53626" y="27445"/>
                    <a:pt x="53108" y="26449"/>
                    <a:pt x="53951" y="25464"/>
                  </a:cubicBezTo>
                  <a:cubicBezTo>
                    <a:pt x="54359" y="24985"/>
                    <a:pt x="54765" y="24696"/>
                    <a:pt x="54813" y="24020"/>
                  </a:cubicBezTo>
                  <a:cubicBezTo>
                    <a:pt x="54894" y="22859"/>
                    <a:pt x="53878" y="21758"/>
                    <a:pt x="52787" y="21515"/>
                  </a:cubicBezTo>
                  <a:cubicBezTo>
                    <a:pt x="52583" y="21469"/>
                    <a:pt x="52381" y="21448"/>
                    <a:pt x="52182" y="21448"/>
                  </a:cubicBezTo>
                  <a:cubicBezTo>
                    <a:pt x="50796" y="21448"/>
                    <a:pt x="49535" y="22466"/>
                    <a:pt x="48531" y="23321"/>
                  </a:cubicBezTo>
                  <a:cubicBezTo>
                    <a:pt x="48529" y="21915"/>
                    <a:pt x="48522" y="20512"/>
                    <a:pt x="48508" y="19106"/>
                  </a:cubicBezTo>
                  <a:cubicBezTo>
                    <a:pt x="48456" y="13907"/>
                    <a:pt x="48318" y="8710"/>
                    <a:pt x="48097" y="3517"/>
                  </a:cubicBezTo>
                  <a:cubicBezTo>
                    <a:pt x="48092" y="3395"/>
                    <a:pt x="48048" y="3302"/>
                    <a:pt x="47985" y="3233"/>
                  </a:cubicBezTo>
                  <a:cubicBezTo>
                    <a:pt x="48051" y="2094"/>
                    <a:pt x="46911" y="1090"/>
                    <a:pt x="45960" y="629"/>
                  </a:cubicBezTo>
                  <a:cubicBezTo>
                    <a:pt x="45038" y="182"/>
                    <a:pt x="43993" y="1"/>
                    <a:pt x="42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8"/>
            <p:cNvSpPr/>
            <p:nvPr/>
          </p:nvSpPr>
          <p:spPr>
            <a:xfrm>
              <a:off x="7225600" y="572350"/>
              <a:ext cx="162050" cy="156500"/>
            </a:xfrm>
            <a:custGeom>
              <a:avLst/>
              <a:gdLst/>
              <a:ahLst/>
              <a:cxnLst/>
              <a:rect l="l" t="t" r="r" b="b"/>
              <a:pathLst>
                <a:path w="6482" h="6260" extrusionOk="0">
                  <a:moveTo>
                    <a:pt x="2550" y="960"/>
                  </a:moveTo>
                  <a:cubicBezTo>
                    <a:pt x="2667" y="960"/>
                    <a:pt x="2778" y="974"/>
                    <a:pt x="2878" y="1001"/>
                  </a:cubicBezTo>
                  <a:cubicBezTo>
                    <a:pt x="3438" y="1152"/>
                    <a:pt x="3897" y="1569"/>
                    <a:pt x="4258" y="2005"/>
                  </a:cubicBezTo>
                  <a:cubicBezTo>
                    <a:pt x="5027" y="2929"/>
                    <a:pt x="5442" y="4081"/>
                    <a:pt x="5801" y="5215"/>
                  </a:cubicBezTo>
                  <a:cubicBezTo>
                    <a:pt x="5184" y="4563"/>
                    <a:pt x="4463" y="4014"/>
                    <a:pt x="3640" y="3642"/>
                  </a:cubicBezTo>
                  <a:cubicBezTo>
                    <a:pt x="2899" y="3307"/>
                    <a:pt x="987" y="3092"/>
                    <a:pt x="1111" y="1969"/>
                  </a:cubicBezTo>
                  <a:cubicBezTo>
                    <a:pt x="1182" y="1323"/>
                    <a:pt x="1940" y="960"/>
                    <a:pt x="2550" y="960"/>
                  </a:cubicBezTo>
                  <a:close/>
                  <a:moveTo>
                    <a:pt x="2495" y="1"/>
                  </a:moveTo>
                  <a:cubicBezTo>
                    <a:pt x="1998" y="1"/>
                    <a:pt x="1472" y="206"/>
                    <a:pt x="927" y="692"/>
                  </a:cubicBezTo>
                  <a:cubicBezTo>
                    <a:pt x="0" y="1519"/>
                    <a:pt x="8" y="2821"/>
                    <a:pt x="1038" y="3556"/>
                  </a:cubicBezTo>
                  <a:cubicBezTo>
                    <a:pt x="1639" y="3983"/>
                    <a:pt x="2406" y="4111"/>
                    <a:pt x="3072" y="4400"/>
                  </a:cubicBezTo>
                  <a:cubicBezTo>
                    <a:pt x="3975" y="4792"/>
                    <a:pt x="4726" y="5382"/>
                    <a:pt x="5373" y="6115"/>
                  </a:cubicBezTo>
                  <a:cubicBezTo>
                    <a:pt x="5463" y="6217"/>
                    <a:pt x="5565" y="6260"/>
                    <a:pt x="5663" y="6260"/>
                  </a:cubicBezTo>
                  <a:cubicBezTo>
                    <a:pt x="5947" y="6260"/>
                    <a:pt x="6205" y="5903"/>
                    <a:pt x="6091" y="5586"/>
                  </a:cubicBezTo>
                  <a:lnTo>
                    <a:pt x="6091" y="5586"/>
                  </a:lnTo>
                  <a:cubicBezTo>
                    <a:pt x="6109" y="5588"/>
                    <a:pt x="6127" y="5590"/>
                    <a:pt x="6146" y="5590"/>
                  </a:cubicBezTo>
                  <a:cubicBezTo>
                    <a:pt x="6313" y="5590"/>
                    <a:pt x="6482" y="5476"/>
                    <a:pt x="6446" y="5282"/>
                  </a:cubicBezTo>
                  <a:cubicBezTo>
                    <a:pt x="6148" y="3608"/>
                    <a:pt x="4578" y="1"/>
                    <a:pt x="2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8"/>
            <p:cNvSpPr/>
            <p:nvPr/>
          </p:nvSpPr>
          <p:spPr>
            <a:xfrm>
              <a:off x="7306650" y="404350"/>
              <a:ext cx="99200" cy="129750"/>
            </a:xfrm>
            <a:custGeom>
              <a:avLst/>
              <a:gdLst/>
              <a:ahLst/>
              <a:cxnLst/>
              <a:rect l="l" t="t" r="r" b="b"/>
              <a:pathLst>
                <a:path w="3968" h="5190" extrusionOk="0">
                  <a:moveTo>
                    <a:pt x="1538" y="852"/>
                  </a:moveTo>
                  <a:cubicBezTo>
                    <a:pt x="1861" y="852"/>
                    <a:pt x="2258" y="1086"/>
                    <a:pt x="2443" y="1350"/>
                  </a:cubicBezTo>
                  <a:cubicBezTo>
                    <a:pt x="2748" y="1789"/>
                    <a:pt x="2820" y="2370"/>
                    <a:pt x="2911" y="2881"/>
                  </a:cubicBezTo>
                  <a:cubicBezTo>
                    <a:pt x="2953" y="3112"/>
                    <a:pt x="2977" y="3373"/>
                    <a:pt x="3016" y="3630"/>
                  </a:cubicBezTo>
                  <a:cubicBezTo>
                    <a:pt x="2904" y="3500"/>
                    <a:pt x="2780" y="3379"/>
                    <a:pt x="2648" y="3264"/>
                  </a:cubicBezTo>
                  <a:cubicBezTo>
                    <a:pt x="2078" y="2768"/>
                    <a:pt x="991" y="2259"/>
                    <a:pt x="1053" y="1376"/>
                  </a:cubicBezTo>
                  <a:cubicBezTo>
                    <a:pt x="1079" y="994"/>
                    <a:pt x="1286" y="852"/>
                    <a:pt x="1538" y="852"/>
                  </a:cubicBezTo>
                  <a:close/>
                  <a:moveTo>
                    <a:pt x="1573" y="0"/>
                  </a:moveTo>
                  <a:cubicBezTo>
                    <a:pt x="1412" y="0"/>
                    <a:pt x="1249" y="25"/>
                    <a:pt x="1084" y="79"/>
                  </a:cubicBezTo>
                  <a:cubicBezTo>
                    <a:pt x="155" y="385"/>
                    <a:pt x="1" y="1420"/>
                    <a:pt x="399" y="2212"/>
                  </a:cubicBezTo>
                  <a:cubicBezTo>
                    <a:pt x="971" y="3344"/>
                    <a:pt x="2345" y="3698"/>
                    <a:pt x="2752" y="4929"/>
                  </a:cubicBezTo>
                  <a:cubicBezTo>
                    <a:pt x="2812" y="5109"/>
                    <a:pt x="2959" y="5189"/>
                    <a:pt x="3109" y="5189"/>
                  </a:cubicBezTo>
                  <a:cubicBezTo>
                    <a:pt x="3316" y="5189"/>
                    <a:pt x="3527" y="5037"/>
                    <a:pt x="3517" y="4783"/>
                  </a:cubicBezTo>
                  <a:cubicBezTo>
                    <a:pt x="3517" y="4771"/>
                    <a:pt x="3515" y="4761"/>
                    <a:pt x="3513" y="4749"/>
                  </a:cubicBezTo>
                  <a:lnTo>
                    <a:pt x="3513" y="4749"/>
                  </a:lnTo>
                  <a:cubicBezTo>
                    <a:pt x="3525" y="4755"/>
                    <a:pt x="3538" y="4758"/>
                    <a:pt x="3551" y="4758"/>
                  </a:cubicBezTo>
                  <a:cubicBezTo>
                    <a:pt x="3583" y="4758"/>
                    <a:pt x="3614" y="4741"/>
                    <a:pt x="3632" y="4712"/>
                  </a:cubicBezTo>
                  <a:cubicBezTo>
                    <a:pt x="3968" y="4171"/>
                    <a:pt x="3757" y="3439"/>
                    <a:pt x="3684" y="2837"/>
                  </a:cubicBezTo>
                  <a:cubicBezTo>
                    <a:pt x="3615" y="2269"/>
                    <a:pt x="3538" y="1685"/>
                    <a:pt x="3279" y="1166"/>
                  </a:cubicBezTo>
                  <a:cubicBezTo>
                    <a:pt x="2954" y="515"/>
                    <a:pt x="2300" y="0"/>
                    <a:pt x="1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8"/>
            <p:cNvSpPr/>
            <p:nvPr/>
          </p:nvSpPr>
          <p:spPr>
            <a:xfrm>
              <a:off x="7003700" y="642250"/>
              <a:ext cx="184300" cy="107375"/>
            </a:xfrm>
            <a:custGeom>
              <a:avLst/>
              <a:gdLst/>
              <a:ahLst/>
              <a:cxnLst/>
              <a:rect l="l" t="t" r="r" b="b"/>
              <a:pathLst>
                <a:path w="7372" h="4295" extrusionOk="0">
                  <a:moveTo>
                    <a:pt x="3446" y="826"/>
                  </a:moveTo>
                  <a:cubicBezTo>
                    <a:pt x="3557" y="826"/>
                    <a:pt x="3663" y="832"/>
                    <a:pt x="3760" y="844"/>
                  </a:cubicBezTo>
                  <a:cubicBezTo>
                    <a:pt x="4553" y="944"/>
                    <a:pt x="5263" y="1273"/>
                    <a:pt x="5876" y="1748"/>
                  </a:cubicBezTo>
                  <a:cubicBezTo>
                    <a:pt x="5303" y="1751"/>
                    <a:pt x="4741" y="1864"/>
                    <a:pt x="4203" y="2114"/>
                  </a:cubicBezTo>
                  <a:cubicBezTo>
                    <a:pt x="3616" y="2386"/>
                    <a:pt x="2641" y="3401"/>
                    <a:pt x="1898" y="3401"/>
                  </a:cubicBezTo>
                  <a:cubicBezTo>
                    <a:pt x="1621" y="3401"/>
                    <a:pt x="1376" y="3260"/>
                    <a:pt x="1196" y="2888"/>
                  </a:cubicBezTo>
                  <a:cubicBezTo>
                    <a:pt x="517" y="1488"/>
                    <a:pt x="2290" y="826"/>
                    <a:pt x="3446" y="826"/>
                  </a:cubicBezTo>
                  <a:close/>
                  <a:moveTo>
                    <a:pt x="3228" y="0"/>
                  </a:moveTo>
                  <a:cubicBezTo>
                    <a:pt x="2037" y="0"/>
                    <a:pt x="649" y="568"/>
                    <a:pt x="297" y="1805"/>
                  </a:cubicBezTo>
                  <a:cubicBezTo>
                    <a:pt x="0" y="2846"/>
                    <a:pt x="630" y="4167"/>
                    <a:pt x="1775" y="4286"/>
                  </a:cubicBezTo>
                  <a:cubicBezTo>
                    <a:pt x="1828" y="4292"/>
                    <a:pt x="1880" y="4294"/>
                    <a:pt x="1932" y="4294"/>
                  </a:cubicBezTo>
                  <a:cubicBezTo>
                    <a:pt x="2522" y="4294"/>
                    <a:pt x="3037" y="3952"/>
                    <a:pt x="3493" y="3604"/>
                  </a:cubicBezTo>
                  <a:cubicBezTo>
                    <a:pt x="4280" y="3003"/>
                    <a:pt x="5063" y="2612"/>
                    <a:pt x="5993" y="2612"/>
                  </a:cubicBezTo>
                  <a:cubicBezTo>
                    <a:pt x="6212" y="2612"/>
                    <a:pt x="6440" y="2634"/>
                    <a:pt x="6677" y="2680"/>
                  </a:cubicBezTo>
                  <a:cubicBezTo>
                    <a:pt x="6709" y="2686"/>
                    <a:pt x="6739" y="2689"/>
                    <a:pt x="6768" y="2689"/>
                  </a:cubicBezTo>
                  <a:cubicBezTo>
                    <a:pt x="7240" y="2689"/>
                    <a:pt x="7371" y="1937"/>
                    <a:pt x="6860" y="1839"/>
                  </a:cubicBezTo>
                  <a:cubicBezTo>
                    <a:pt x="6857" y="1839"/>
                    <a:pt x="6855" y="1838"/>
                    <a:pt x="6853" y="1838"/>
                  </a:cubicBezTo>
                  <a:cubicBezTo>
                    <a:pt x="6023" y="747"/>
                    <a:pt x="4765" y="60"/>
                    <a:pt x="3376" y="3"/>
                  </a:cubicBezTo>
                  <a:cubicBezTo>
                    <a:pt x="3327" y="1"/>
                    <a:pt x="3278" y="0"/>
                    <a:pt x="3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8"/>
            <p:cNvSpPr/>
            <p:nvPr/>
          </p:nvSpPr>
          <p:spPr>
            <a:xfrm>
              <a:off x="8332475" y="503850"/>
              <a:ext cx="168800" cy="93700"/>
            </a:xfrm>
            <a:custGeom>
              <a:avLst/>
              <a:gdLst/>
              <a:ahLst/>
              <a:cxnLst/>
              <a:rect l="l" t="t" r="r" b="b"/>
              <a:pathLst>
                <a:path w="6752" h="3748" extrusionOk="0">
                  <a:moveTo>
                    <a:pt x="3342" y="768"/>
                  </a:moveTo>
                  <a:cubicBezTo>
                    <a:pt x="4006" y="768"/>
                    <a:pt x="4671" y="1001"/>
                    <a:pt x="5174" y="1440"/>
                  </a:cubicBezTo>
                  <a:cubicBezTo>
                    <a:pt x="5444" y="1676"/>
                    <a:pt x="5854" y="2208"/>
                    <a:pt x="5590" y="2615"/>
                  </a:cubicBezTo>
                  <a:cubicBezTo>
                    <a:pt x="5425" y="2872"/>
                    <a:pt x="5089" y="2935"/>
                    <a:pt x="4786" y="2935"/>
                  </a:cubicBezTo>
                  <a:cubicBezTo>
                    <a:pt x="4681" y="2935"/>
                    <a:pt x="4579" y="2927"/>
                    <a:pt x="4491" y="2917"/>
                  </a:cubicBezTo>
                  <a:cubicBezTo>
                    <a:pt x="3510" y="2805"/>
                    <a:pt x="2743" y="2056"/>
                    <a:pt x="1733" y="2056"/>
                  </a:cubicBezTo>
                  <a:cubicBezTo>
                    <a:pt x="1682" y="2056"/>
                    <a:pt x="1630" y="2058"/>
                    <a:pt x="1577" y="2062"/>
                  </a:cubicBezTo>
                  <a:cubicBezTo>
                    <a:pt x="1364" y="2078"/>
                    <a:pt x="1163" y="2124"/>
                    <a:pt x="977" y="2196"/>
                  </a:cubicBezTo>
                  <a:cubicBezTo>
                    <a:pt x="1435" y="1397"/>
                    <a:pt x="2200" y="821"/>
                    <a:pt x="3209" y="771"/>
                  </a:cubicBezTo>
                  <a:cubicBezTo>
                    <a:pt x="3253" y="769"/>
                    <a:pt x="3298" y="768"/>
                    <a:pt x="3342" y="768"/>
                  </a:cubicBezTo>
                  <a:close/>
                  <a:moveTo>
                    <a:pt x="3490" y="0"/>
                  </a:moveTo>
                  <a:cubicBezTo>
                    <a:pt x="1779" y="0"/>
                    <a:pt x="117" y="1272"/>
                    <a:pt x="8" y="3238"/>
                  </a:cubicBezTo>
                  <a:cubicBezTo>
                    <a:pt x="0" y="3373"/>
                    <a:pt x="84" y="3454"/>
                    <a:pt x="188" y="3484"/>
                  </a:cubicBezTo>
                  <a:cubicBezTo>
                    <a:pt x="260" y="3542"/>
                    <a:pt x="351" y="3576"/>
                    <a:pt x="443" y="3576"/>
                  </a:cubicBezTo>
                  <a:cubicBezTo>
                    <a:pt x="564" y="3576"/>
                    <a:pt x="685" y="3517"/>
                    <a:pt x="764" y="3375"/>
                  </a:cubicBezTo>
                  <a:cubicBezTo>
                    <a:pt x="987" y="2973"/>
                    <a:pt x="1312" y="2832"/>
                    <a:pt x="1675" y="2832"/>
                  </a:cubicBezTo>
                  <a:cubicBezTo>
                    <a:pt x="2381" y="2832"/>
                    <a:pt x="3233" y="3365"/>
                    <a:pt x="3784" y="3559"/>
                  </a:cubicBezTo>
                  <a:cubicBezTo>
                    <a:pt x="4110" y="3674"/>
                    <a:pt x="4443" y="3748"/>
                    <a:pt x="4775" y="3748"/>
                  </a:cubicBezTo>
                  <a:cubicBezTo>
                    <a:pt x="5062" y="3748"/>
                    <a:pt x="5347" y="3692"/>
                    <a:pt x="5626" y="3561"/>
                  </a:cubicBezTo>
                  <a:cubicBezTo>
                    <a:pt x="6751" y="3027"/>
                    <a:pt x="6714" y="1869"/>
                    <a:pt x="5929" y="1052"/>
                  </a:cubicBezTo>
                  <a:cubicBezTo>
                    <a:pt x="5234" y="326"/>
                    <a:pt x="4356" y="0"/>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8"/>
            <p:cNvSpPr/>
            <p:nvPr/>
          </p:nvSpPr>
          <p:spPr>
            <a:xfrm>
              <a:off x="8370450" y="298650"/>
              <a:ext cx="168300" cy="98225"/>
            </a:xfrm>
            <a:custGeom>
              <a:avLst/>
              <a:gdLst/>
              <a:ahLst/>
              <a:cxnLst/>
              <a:rect l="l" t="t" r="r" b="b"/>
              <a:pathLst>
                <a:path w="6732" h="3929" extrusionOk="0">
                  <a:moveTo>
                    <a:pt x="3914" y="806"/>
                  </a:moveTo>
                  <a:cubicBezTo>
                    <a:pt x="4135" y="806"/>
                    <a:pt x="4355" y="835"/>
                    <a:pt x="4567" y="899"/>
                  </a:cubicBezTo>
                  <a:cubicBezTo>
                    <a:pt x="5252" y="1104"/>
                    <a:pt x="5892" y="1782"/>
                    <a:pt x="5392" y="2482"/>
                  </a:cubicBezTo>
                  <a:cubicBezTo>
                    <a:pt x="5107" y="2881"/>
                    <a:pt x="4608" y="2992"/>
                    <a:pt x="4077" y="2992"/>
                  </a:cubicBezTo>
                  <a:cubicBezTo>
                    <a:pt x="3493" y="2992"/>
                    <a:pt x="2869" y="2858"/>
                    <a:pt x="2447" y="2822"/>
                  </a:cubicBezTo>
                  <a:cubicBezTo>
                    <a:pt x="2291" y="2809"/>
                    <a:pt x="2140" y="2802"/>
                    <a:pt x="1992" y="2802"/>
                  </a:cubicBezTo>
                  <a:cubicBezTo>
                    <a:pt x="1612" y="2802"/>
                    <a:pt x="1255" y="2850"/>
                    <a:pt x="902" y="2974"/>
                  </a:cubicBezTo>
                  <a:cubicBezTo>
                    <a:pt x="1299" y="2248"/>
                    <a:pt x="1820" y="1582"/>
                    <a:pt x="2550" y="1172"/>
                  </a:cubicBezTo>
                  <a:cubicBezTo>
                    <a:pt x="2962" y="942"/>
                    <a:pt x="3440" y="806"/>
                    <a:pt x="3914" y="806"/>
                  </a:cubicBezTo>
                  <a:close/>
                  <a:moveTo>
                    <a:pt x="3991" y="0"/>
                  </a:moveTo>
                  <a:cubicBezTo>
                    <a:pt x="3469" y="0"/>
                    <a:pt x="2942" y="121"/>
                    <a:pt x="2487" y="333"/>
                  </a:cubicBezTo>
                  <a:cubicBezTo>
                    <a:pt x="1206" y="930"/>
                    <a:pt x="486" y="2145"/>
                    <a:pt x="58" y="3440"/>
                  </a:cubicBezTo>
                  <a:cubicBezTo>
                    <a:pt x="1" y="3612"/>
                    <a:pt x="134" y="3739"/>
                    <a:pt x="284" y="3768"/>
                  </a:cubicBezTo>
                  <a:cubicBezTo>
                    <a:pt x="360" y="3862"/>
                    <a:pt x="474" y="3929"/>
                    <a:pt x="601" y="3929"/>
                  </a:cubicBezTo>
                  <a:cubicBezTo>
                    <a:pt x="665" y="3929"/>
                    <a:pt x="733" y="3912"/>
                    <a:pt x="801" y="3872"/>
                  </a:cubicBezTo>
                  <a:cubicBezTo>
                    <a:pt x="1211" y="3634"/>
                    <a:pt x="1645" y="3562"/>
                    <a:pt x="2092" y="3562"/>
                  </a:cubicBezTo>
                  <a:cubicBezTo>
                    <a:pt x="2773" y="3562"/>
                    <a:pt x="3482" y="3729"/>
                    <a:pt x="4176" y="3729"/>
                  </a:cubicBezTo>
                  <a:cubicBezTo>
                    <a:pt x="4623" y="3729"/>
                    <a:pt x="5063" y="3660"/>
                    <a:pt x="5485" y="3431"/>
                  </a:cubicBezTo>
                  <a:cubicBezTo>
                    <a:pt x="6468" y="2900"/>
                    <a:pt x="6732" y="1747"/>
                    <a:pt x="6009" y="868"/>
                  </a:cubicBezTo>
                  <a:cubicBezTo>
                    <a:pt x="5510" y="259"/>
                    <a:pt x="4756" y="0"/>
                    <a:pt x="3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8"/>
            <p:cNvSpPr/>
            <p:nvPr/>
          </p:nvSpPr>
          <p:spPr>
            <a:xfrm>
              <a:off x="7548300" y="765725"/>
              <a:ext cx="840200" cy="339075"/>
            </a:xfrm>
            <a:custGeom>
              <a:avLst/>
              <a:gdLst/>
              <a:ahLst/>
              <a:cxnLst/>
              <a:rect l="l" t="t" r="r" b="b"/>
              <a:pathLst>
                <a:path w="33608" h="13563" extrusionOk="0">
                  <a:moveTo>
                    <a:pt x="30024" y="0"/>
                  </a:moveTo>
                  <a:cubicBezTo>
                    <a:pt x="29799" y="0"/>
                    <a:pt x="29618" y="292"/>
                    <a:pt x="29828" y="491"/>
                  </a:cubicBezTo>
                  <a:cubicBezTo>
                    <a:pt x="31119" y="1724"/>
                    <a:pt x="29044" y="3821"/>
                    <a:pt x="29602" y="5351"/>
                  </a:cubicBezTo>
                  <a:cubicBezTo>
                    <a:pt x="30041" y="6557"/>
                    <a:pt x="31348" y="6695"/>
                    <a:pt x="32068" y="7609"/>
                  </a:cubicBezTo>
                  <a:cubicBezTo>
                    <a:pt x="32819" y="8560"/>
                    <a:pt x="31153" y="8564"/>
                    <a:pt x="30536" y="8586"/>
                  </a:cubicBezTo>
                  <a:cubicBezTo>
                    <a:pt x="29707" y="8617"/>
                    <a:pt x="28877" y="8640"/>
                    <a:pt x="28046" y="8665"/>
                  </a:cubicBezTo>
                  <a:cubicBezTo>
                    <a:pt x="26272" y="8718"/>
                    <a:pt x="24488" y="8723"/>
                    <a:pt x="22716" y="8829"/>
                  </a:cubicBezTo>
                  <a:cubicBezTo>
                    <a:pt x="21394" y="8907"/>
                    <a:pt x="20014" y="9174"/>
                    <a:pt x="19077" y="10188"/>
                  </a:cubicBezTo>
                  <a:cubicBezTo>
                    <a:pt x="18725" y="10568"/>
                    <a:pt x="18458" y="11035"/>
                    <a:pt x="18350" y="11546"/>
                  </a:cubicBezTo>
                  <a:cubicBezTo>
                    <a:pt x="18254" y="12011"/>
                    <a:pt x="18430" y="12120"/>
                    <a:pt x="17936" y="12401"/>
                  </a:cubicBezTo>
                  <a:cubicBezTo>
                    <a:pt x="17770" y="12495"/>
                    <a:pt x="17651" y="12534"/>
                    <a:pt x="17547" y="12534"/>
                  </a:cubicBezTo>
                  <a:cubicBezTo>
                    <a:pt x="17358" y="12534"/>
                    <a:pt x="17223" y="12403"/>
                    <a:pt x="16960" y="12238"/>
                  </a:cubicBezTo>
                  <a:cubicBezTo>
                    <a:pt x="14896" y="10936"/>
                    <a:pt x="12497" y="10235"/>
                    <a:pt x="10061" y="10235"/>
                  </a:cubicBezTo>
                  <a:cubicBezTo>
                    <a:pt x="9788" y="10235"/>
                    <a:pt x="9515" y="10244"/>
                    <a:pt x="9242" y="10262"/>
                  </a:cubicBezTo>
                  <a:cubicBezTo>
                    <a:pt x="7791" y="10356"/>
                    <a:pt x="6405" y="10722"/>
                    <a:pt x="5064" y="11274"/>
                  </a:cubicBezTo>
                  <a:cubicBezTo>
                    <a:pt x="3661" y="11851"/>
                    <a:pt x="2308" y="12531"/>
                    <a:pt x="804" y="12755"/>
                  </a:cubicBezTo>
                  <a:cubicBezTo>
                    <a:pt x="817" y="12582"/>
                    <a:pt x="833" y="12407"/>
                    <a:pt x="848" y="12233"/>
                  </a:cubicBezTo>
                  <a:cubicBezTo>
                    <a:pt x="869" y="11960"/>
                    <a:pt x="634" y="11789"/>
                    <a:pt x="425" y="11789"/>
                  </a:cubicBezTo>
                  <a:cubicBezTo>
                    <a:pt x="276" y="11789"/>
                    <a:pt x="140" y="11876"/>
                    <a:pt x="120" y="12075"/>
                  </a:cubicBezTo>
                  <a:cubicBezTo>
                    <a:pt x="84" y="12418"/>
                    <a:pt x="52" y="12760"/>
                    <a:pt x="20" y="13105"/>
                  </a:cubicBezTo>
                  <a:cubicBezTo>
                    <a:pt x="0" y="13326"/>
                    <a:pt x="128" y="13562"/>
                    <a:pt x="372" y="13562"/>
                  </a:cubicBezTo>
                  <a:cubicBezTo>
                    <a:pt x="385" y="13562"/>
                    <a:pt x="397" y="13562"/>
                    <a:pt x="409" y="13561"/>
                  </a:cubicBezTo>
                  <a:cubicBezTo>
                    <a:pt x="2415" y="13388"/>
                    <a:pt x="4125" y="12404"/>
                    <a:pt x="5980" y="11720"/>
                  </a:cubicBezTo>
                  <a:cubicBezTo>
                    <a:pt x="7300" y="11234"/>
                    <a:pt x="8695" y="10986"/>
                    <a:pt x="10096" y="10986"/>
                  </a:cubicBezTo>
                  <a:cubicBezTo>
                    <a:pt x="10613" y="10986"/>
                    <a:pt x="11131" y="11020"/>
                    <a:pt x="11646" y="11088"/>
                  </a:cubicBezTo>
                  <a:cubicBezTo>
                    <a:pt x="13361" y="11315"/>
                    <a:pt x="15002" y="11920"/>
                    <a:pt x="16465" y="12842"/>
                  </a:cubicBezTo>
                  <a:cubicBezTo>
                    <a:pt x="16907" y="13120"/>
                    <a:pt x="17533" y="13501"/>
                    <a:pt x="18081" y="13501"/>
                  </a:cubicBezTo>
                  <a:cubicBezTo>
                    <a:pt x="18415" y="13501"/>
                    <a:pt x="18721" y="13359"/>
                    <a:pt x="18938" y="12963"/>
                  </a:cubicBezTo>
                  <a:cubicBezTo>
                    <a:pt x="19317" y="12275"/>
                    <a:pt x="18992" y="11510"/>
                    <a:pt x="19562" y="10827"/>
                  </a:cubicBezTo>
                  <a:cubicBezTo>
                    <a:pt x="20260" y="9990"/>
                    <a:pt x="21341" y="9744"/>
                    <a:pt x="22376" y="9647"/>
                  </a:cubicBezTo>
                  <a:cubicBezTo>
                    <a:pt x="24332" y="9460"/>
                    <a:pt x="26333" y="9511"/>
                    <a:pt x="28298" y="9453"/>
                  </a:cubicBezTo>
                  <a:cubicBezTo>
                    <a:pt x="28369" y="9451"/>
                    <a:pt x="28442" y="9451"/>
                    <a:pt x="28517" y="9451"/>
                  </a:cubicBezTo>
                  <a:cubicBezTo>
                    <a:pt x="29039" y="9451"/>
                    <a:pt x="29651" y="9493"/>
                    <a:pt x="30266" y="9493"/>
                  </a:cubicBezTo>
                  <a:cubicBezTo>
                    <a:pt x="31151" y="9493"/>
                    <a:pt x="32040" y="9404"/>
                    <a:pt x="32666" y="8970"/>
                  </a:cubicBezTo>
                  <a:cubicBezTo>
                    <a:pt x="33607" y="8319"/>
                    <a:pt x="33170" y="7457"/>
                    <a:pt x="32434" y="6840"/>
                  </a:cubicBezTo>
                  <a:cubicBezTo>
                    <a:pt x="31953" y="6437"/>
                    <a:pt x="31369" y="6175"/>
                    <a:pt x="30890" y="5769"/>
                  </a:cubicBezTo>
                  <a:cubicBezTo>
                    <a:pt x="29965" y="4984"/>
                    <a:pt x="30324" y="3944"/>
                    <a:pt x="30651" y="2950"/>
                  </a:cubicBezTo>
                  <a:cubicBezTo>
                    <a:pt x="30978" y="1952"/>
                    <a:pt x="31100" y="800"/>
                    <a:pt x="30205" y="69"/>
                  </a:cubicBezTo>
                  <a:cubicBezTo>
                    <a:pt x="30146" y="21"/>
                    <a:pt x="30083" y="0"/>
                    <a:pt x="30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8"/>
            <p:cNvSpPr/>
            <p:nvPr/>
          </p:nvSpPr>
          <p:spPr>
            <a:xfrm>
              <a:off x="7174525" y="871275"/>
              <a:ext cx="127950" cy="110550"/>
            </a:xfrm>
            <a:custGeom>
              <a:avLst/>
              <a:gdLst/>
              <a:ahLst/>
              <a:cxnLst/>
              <a:rect l="l" t="t" r="r" b="b"/>
              <a:pathLst>
                <a:path w="5118" h="4422" extrusionOk="0">
                  <a:moveTo>
                    <a:pt x="2475" y="1"/>
                  </a:moveTo>
                  <a:cubicBezTo>
                    <a:pt x="2437" y="1"/>
                    <a:pt x="2396" y="9"/>
                    <a:pt x="2354" y="28"/>
                  </a:cubicBezTo>
                  <a:cubicBezTo>
                    <a:pt x="1" y="1089"/>
                    <a:pt x="2248" y="4421"/>
                    <a:pt x="4324" y="4421"/>
                  </a:cubicBezTo>
                  <a:cubicBezTo>
                    <a:pt x="4491" y="4421"/>
                    <a:pt x="4658" y="4399"/>
                    <a:pt x="4821" y="4353"/>
                  </a:cubicBezTo>
                  <a:cubicBezTo>
                    <a:pt x="5118" y="4267"/>
                    <a:pt x="4991" y="3867"/>
                    <a:pt x="4722" y="3867"/>
                  </a:cubicBezTo>
                  <a:cubicBezTo>
                    <a:pt x="4702" y="3867"/>
                    <a:pt x="4681" y="3869"/>
                    <a:pt x="4660" y="3874"/>
                  </a:cubicBezTo>
                  <a:cubicBezTo>
                    <a:pt x="4580" y="3891"/>
                    <a:pt x="4498" y="3899"/>
                    <a:pt x="4413" y="3899"/>
                  </a:cubicBezTo>
                  <a:cubicBezTo>
                    <a:pt x="2996" y="3899"/>
                    <a:pt x="1073" y="1584"/>
                    <a:pt x="2646" y="625"/>
                  </a:cubicBezTo>
                  <a:cubicBezTo>
                    <a:pt x="2927" y="454"/>
                    <a:pt x="2757" y="1"/>
                    <a:pt x="2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5100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2" y="1"/>
            <a:ext cx="12192004" cy="6858001"/>
          </a:xfrm>
          <a:prstGeom prst="rect">
            <a:avLst/>
          </a:prstGeom>
          <a:noFill/>
          <a:ln>
            <a:noFill/>
          </a:ln>
        </p:spPr>
      </p:pic>
      <p:sp>
        <p:nvSpPr>
          <p:cNvPr id="396" name="Google Shape;396;p19"/>
          <p:cNvSpPr/>
          <p:nvPr/>
        </p:nvSpPr>
        <p:spPr>
          <a:xfrm rot="-9133527">
            <a:off x="6570296" y="177189"/>
            <a:ext cx="1179883" cy="1737424"/>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9"/>
          <p:cNvSpPr/>
          <p:nvPr/>
        </p:nvSpPr>
        <p:spPr>
          <a:xfrm rot="-3955367">
            <a:off x="11242002" y="2236260"/>
            <a:ext cx="807455" cy="1086016"/>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9"/>
          <p:cNvSpPr/>
          <p:nvPr/>
        </p:nvSpPr>
        <p:spPr>
          <a:xfrm rot="10800000">
            <a:off x="744542" y="3193571"/>
            <a:ext cx="807477" cy="108604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9"/>
          <p:cNvSpPr/>
          <p:nvPr/>
        </p:nvSpPr>
        <p:spPr>
          <a:xfrm rot="10800000">
            <a:off x="2373259" y="1763767"/>
            <a:ext cx="732128" cy="717051"/>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9"/>
          <p:cNvSpPr/>
          <p:nvPr/>
        </p:nvSpPr>
        <p:spPr>
          <a:xfrm rot="10800000">
            <a:off x="5454152" y="5887818"/>
            <a:ext cx="484333" cy="454767"/>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9"/>
          <p:cNvSpPr/>
          <p:nvPr/>
        </p:nvSpPr>
        <p:spPr>
          <a:xfrm rot="10800000">
            <a:off x="791219" y="4895818"/>
            <a:ext cx="178800" cy="173033"/>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9"/>
          <p:cNvSpPr/>
          <p:nvPr/>
        </p:nvSpPr>
        <p:spPr>
          <a:xfrm rot="10800000">
            <a:off x="505419" y="4991784"/>
            <a:ext cx="162500" cy="170267"/>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9"/>
          <p:cNvSpPr/>
          <p:nvPr/>
        </p:nvSpPr>
        <p:spPr>
          <a:xfrm rot="10800000">
            <a:off x="6438352" y="6134718"/>
            <a:ext cx="178800" cy="173033"/>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9"/>
          <p:cNvSpPr/>
          <p:nvPr/>
        </p:nvSpPr>
        <p:spPr>
          <a:xfrm rot="10800000">
            <a:off x="6152553" y="6230684"/>
            <a:ext cx="162500" cy="170267"/>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9"/>
          <p:cNvSpPr/>
          <p:nvPr/>
        </p:nvSpPr>
        <p:spPr>
          <a:xfrm rot="10800000">
            <a:off x="9630360" y="3605995"/>
            <a:ext cx="1189291" cy="2056557"/>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9"/>
          <p:cNvSpPr/>
          <p:nvPr/>
        </p:nvSpPr>
        <p:spPr>
          <a:xfrm rot="10800000">
            <a:off x="10547212" y="5050068"/>
            <a:ext cx="189193" cy="176592"/>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9"/>
          <p:cNvSpPr txBox="1">
            <a:spLocks noGrp="1"/>
          </p:cNvSpPr>
          <p:nvPr>
            <p:ph type="subTitle" idx="1"/>
          </p:nvPr>
        </p:nvSpPr>
        <p:spPr>
          <a:xfrm>
            <a:off x="3566367" y="4121984"/>
            <a:ext cx="5059200" cy="11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08" name="Google Shape;408;p19"/>
          <p:cNvSpPr txBox="1">
            <a:spLocks noGrp="1"/>
          </p:cNvSpPr>
          <p:nvPr>
            <p:ph type="title"/>
          </p:nvPr>
        </p:nvSpPr>
        <p:spPr>
          <a:xfrm>
            <a:off x="2806333" y="1616017"/>
            <a:ext cx="6579200" cy="278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a:t>Haga clic para modificar el estilo de título del patrón</a:t>
            </a:r>
            <a:endParaRPr/>
          </a:p>
        </p:txBody>
      </p:sp>
    </p:spTree>
    <p:extLst>
      <p:ext uri="{BB962C8B-B14F-4D97-AF65-F5344CB8AC3E}">
        <p14:creationId xmlns:p14="http://schemas.microsoft.com/office/powerpoint/2010/main" val="3004557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09"/>
        <p:cNvGrpSpPr/>
        <p:nvPr/>
      </p:nvGrpSpPr>
      <p:grpSpPr>
        <a:xfrm>
          <a:off x="0" y="0"/>
          <a:ext cx="0" cy="0"/>
          <a:chOff x="0" y="0"/>
          <a:chExt cx="0" cy="0"/>
        </a:xfrm>
      </p:grpSpPr>
      <p:pic>
        <p:nvPicPr>
          <p:cNvPr id="410" name="Google Shape;410;p20"/>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11" name="Google Shape;411;p20"/>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0"/>
          <p:cNvSpPr txBox="1">
            <a:spLocks noGrp="1"/>
          </p:cNvSpPr>
          <p:nvPr>
            <p:ph type="subTitle" idx="1"/>
          </p:nvPr>
        </p:nvSpPr>
        <p:spPr>
          <a:xfrm>
            <a:off x="960000" y="2201500"/>
            <a:ext cx="3876800" cy="62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200"/>
              <a:buFont typeface="Jua"/>
              <a:buNone/>
              <a:defRPr sz="2933">
                <a:latin typeface="Jua"/>
                <a:ea typeface="Jua"/>
                <a:cs typeface="Jua"/>
                <a:sym typeface="Jua"/>
              </a:defRPr>
            </a:lvl1pPr>
            <a:lvl2pPr lvl="1" algn="ctr" rtl="0">
              <a:lnSpc>
                <a:spcPct val="80000"/>
              </a:lnSpc>
              <a:spcBef>
                <a:spcPts val="2133"/>
              </a:spcBef>
              <a:spcAft>
                <a:spcPts val="0"/>
              </a:spcAft>
              <a:buSzPts val="2200"/>
              <a:buFont typeface="Jua"/>
              <a:buNone/>
              <a:defRPr sz="2933">
                <a:latin typeface="Jua"/>
                <a:ea typeface="Jua"/>
                <a:cs typeface="Jua"/>
                <a:sym typeface="Jua"/>
              </a:defRPr>
            </a:lvl2pPr>
            <a:lvl3pPr lvl="2" algn="ctr" rtl="0">
              <a:lnSpc>
                <a:spcPct val="80000"/>
              </a:lnSpc>
              <a:spcBef>
                <a:spcPts val="2133"/>
              </a:spcBef>
              <a:spcAft>
                <a:spcPts val="0"/>
              </a:spcAft>
              <a:buSzPts val="2200"/>
              <a:buFont typeface="Jua"/>
              <a:buNone/>
              <a:defRPr sz="2933">
                <a:latin typeface="Jua"/>
                <a:ea typeface="Jua"/>
                <a:cs typeface="Jua"/>
                <a:sym typeface="Jua"/>
              </a:defRPr>
            </a:lvl3pPr>
            <a:lvl4pPr lvl="3" algn="ctr" rtl="0">
              <a:lnSpc>
                <a:spcPct val="80000"/>
              </a:lnSpc>
              <a:spcBef>
                <a:spcPts val="2133"/>
              </a:spcBef>
              <a:spcAft>
                <a:spcPts val="0"/>
              </a:spcAft>
              <a:buSzPts val="2200"/>
              <a:buFont typeface="Jua"/>
              <a:buNone/>
              <a:defRPr sz="2933">
                <a:latin typeface="Jua"/>
                <a:ea typeface="Jua"/>
                <a:cs typeface="Jua"/>
                <a:sym typeface="Jua"/>
              </a:defRPr>
            </a:lvl4pPr>
            <a:lvl5pPr lvl="4" algn="ctr" rtl="0">
              <a:lnSpc>
                <a:spcPct val="80000"/>
              </a:lnSpc>
              <a:spcBef>
                <a:spcPts val="2133"/>
              </a:spcBef>
              <a:spcAft>
                <a:spcPts val="0"/>
              </a:spcAft>
              <a:buSzPts val="2200"/>
              <a:buFont typeface="Jua"/>
              <a:buNone/>
              <a:defRPr sz="2933">
                <a:latin typeface="Jua"/>
                <a:ea typeface="Jua"/>
                <a:cs typeface="Jua"/>
                <a:sym typeface="Jua"/>
              </a:defRPr>
            </a:lvl5pPr>
            <a:lvl6pPr lvl="5" algn="ctr" rtl="0">
              <a:lnSpc>
                <a:spcPct val="80000"/>
              </a:lnSpc>
              <a:spcBef>
                <a:spcPts val="2133"/>
              </a:spcBef>
              <a:spcAft>
                <a:spcPts val="0"/>
              </a:spcAft>
              <a:buSzPts val="2200"/>
              <a:buFont typeface="Jua"/>
              <a:buNone/>
              <a:defRPr sz="2933">
                <a:latin typeface="Jua"/>
                <a:ea typeface="Jua"/>
                <a:cs typeface="Jua"/>
                <a:sym typeface="Jua"/>
              </a:defRPr>
            </a:lvl6pPr>
            <a:lvl7pPr lvl="6" algn="ctr" rtl="0">
              <a:lnSpc>
                <a:spcPct val="80000"/>
              </a:lnSpc>
              <a:spcBef>
                <a:spcPts val="2133"/>
              </a:spcBef>
              <a:spcAft>
                <a:spcPts val="0"/>
              </a:spcAft>
              <a:buSzPts val="2200"/>
              <a:buFont typeface="Jua"/>
              <a:buNone/>
              <a:defRPr sz="2933">
                <a:latin typeface="Jua"/>
                <a:ea typeface="Jua"/>
                <a:cs typeface="Jua"/>
                <a:sym typeface="Jua"/>
              </a:defRPr>
            </a:lvl7pPr>
            <a:lvl8pPr lvl="7" algn="ctr" rtl="0">
              <a:lnSpc>
                <a:spcPct val="80000"/>
              </a:lnSpc>
              <a:spcBef>
                <a:spcPts val="2133"/>
              </a:spcBef>
              <a:spcAft>
                <a:spcPts val="0"/>
              </a:spcAft>
              <a:buSzPts val="2200"/>
              <a:buFont typeface="Jua"/>
              <a:buNone/>
              <a:defRPr sz="2933">
                <a:latin typeface="Jua"/>
                <a:ea typeface="Jua"/>
                <a:cs typeface="Jua"/>
                <a:sym typeface="Jua"/>
              </a:defRPr>
            </a:lvl8pPr>
            <a:lvl9pPr lvl="8" algn="ctr" rtl="0">
              <a:lnSpc>
                <a:spcPct val="80000"/>
              </a:lnSpc>
              <a:spcBef>
                <a:spcPts val="2133"/>
              </a:spcBef>
              <a:spcAft>
                <a:spcPts val="2133"/>
              </a:spcAft>
              <a:buSzPts val="2200"/>
              <a:buFont typeface="Jua"/>
              <a:buNone/>
              <a:defRPr sz="2933">
                <a:latin typeface="Jua"/>
                <a:ea typeface="Jua"/>
                <a:cs typeface="Jua"/>
                <a:sym typeface="Jua"/>
              </a:defRPr>
            </a:lvl9pPr>
          </a:lstStyle>
          <a:p>
            <a:r>
              <a:rPr lang="es-ES"/>
              <a:t>Haga clic para editar el estilo de subtítulo del patrón</a:t>
            </a:r>
            <a:endParaRPr/>
          </a:p>
        </p:txBody>
      </p:sp>
      <p:sp>
        <p:nvSpPr>
          <p:cNvPr id="413" name="Google Shape;413;p20"/>
          <p:cNvSpPr txBox="1">
            <a:spLocks noGrp="1"/>
          </p:cNvSpPr>
          <p:nvPr>
            <p:ph type="subTitle" idx="2"/>
          </p:nvPr>
        </p:nvSpPr>
        <p:spPr>
          <a:xfrm>
            <a:off x="960000" y="2955867"/>
            <a:ext cx="38768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14" name="Google Shape;414;p2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15" name="Google Shape;415;p20"/>
          <p:cNvSpPr/>
          <p:nvPr/>
        </p:nvSpPr>
        <p:spPr>
          <a:xfrm rot="9483935">
            <a:off x="8998335" y="115703"/>
            <a:ext cx="994880" cy="1208588"/>
          </a:xfrm>
          <a:custGeom>
            <a:avLst/>
            <a:gdLst/>
            <a:ahLst/>
            <a:cxnLst/>
            <a:rect l="l" t="t" r="r" b="b"/>
            <a:pathLst>
              <a:path w="29850" h="36262" extrusionOk="0">
                <a:moveTo>
                  <a:pt x="1912" y="3640"/>
                </a:moveTo>
                <a:cubicBezTo>
                  <a:pt x="2153" y="4491"/>
                  <a:pt x="2520" y="5666"/>
                  <a:pt x="3073" y="7313"/>
                </a:cubicBezTo>
                <a:cubicBezTo>
                  <a:pt x="4547" y="11711"/>
                  <a:pt x="4626" y="11738"/>
                  <a:pt x="4953" y="11851"/>
                </a:cubicBezTo>
                <a:cubicBezTo>
                  <a:pt x="5037" y="11880"/>
                  <a:pt x="5108" y="11904"/>
                  <a:pt x="5187" y="11904"/>
                </a:cubicBezTo>
                <a:cubicBezTo>
                  <a:pt x="5285" y="11904"/>
                  <a:pt x="5396" y="11866"/>
                  <a:pt x="5560" y="11754"/>
                </a:cubicBezTo>
                <a:lnTo>
                  <a:pt x="5560" y="11754"/>
                </a:lnTo>
                <a:cubicBezTo>
                  <a:pt x="5560" y="11755"/>
                  <a:pt x="5559" y="11756"/>
                  <a:pt x="5558" y="11756"/>
                </a:cubicBezTo>
                <a:cubicBezTo>
                  <a:pt x="5059" y="12261"/>
                  <a:pt x="4489" y="12824"/>
                  <a:pt x="4077" y="13214"/>
                </a:cubicBezTo>
                <a:cubicBezTo>
                  <a:pt x="3324" y="11181"/>
                  <a:pt x="1477" y="5692"/>
                  <a:pt x="1418" y="4745"/>
                </a:cubicBezTo>
                <a:lnTo>
                  <a:pt x="1912" y="3640"/>
                </a:lnTo>
                <a:close/>
                <a:moveTo>
                  <a:pt x="10955" y="1"/>
                </a:moveTo>
                <a:cubicBezTo>
                  <a:pt x="9653" y="1"/>
                  <a:pt x="8036" y="84"/>
                  <a:pt x="6325" y="244"/>
                </a:cubicBezTo>
                <a:cubicBezTo>
                  <a:pt x="2040" y="647"/>
                  <a:pt x="1787" y="1023"/>
                  <a:pt x="1635" y="1246"/>
                </a:cubicBezTo>
                <a:cubicBezTo>
                  <a:pt x="1597" y="1302"/>
                  <a:pt x="1560" y="1358"/>
                  <a:pt x="1535" y="1444"/>
                </a:cubicBezTo>
                <a:lnTo>
                  <a:pt x="272" y="4263"/>
                </a:lnTo>
                <a:cubicBezTo>
                  <a:pt x="84" y="4563"/>
                  <a:pt x="0" y="5089"/>
                  <a:pt x="1742" y="10281"/>
                </a:cubicBezTo>
                <a:cubicBezTo>
                  <a:pt x="3216" y="14680"/>
                  <a:pt x="3294" y="14707"/>
                  <a:pt x="3622" y="14820"/>
                </a:cubicBezTo>
                <a:cubicBezTo>
                  <a:pt x="3707" y="14849"/>
                  <a:pt x="3778" y="14874"/>
                  <a:pt x="3857" y="14874"/>
                </a:cubicBezTo>
                <a:cubicBezTo>
                  <a:pt x="4154" y="14874"/>
                  <a:pt x="4565" y="14526"/>
                  <a:pt x="6275" y="12796"/>
                </a:cubicBezTo>
                <a:cubicBezTo>
                  <a:pt x="6344" y="12793"/>
                  <a:pt x="6431" y="12791"/>
                  <a:pt x="6532" y="12791"/>
                </a:cubicBezTo>
                <a:cubicBezTo>
                  <a:pt x="7263" y="12791"/>
                  <a:pt x="8781" y="12890"/>
                  <a:pt x="10616" y="13550"/>
                </a:cubicBezTo>
                <a:cubicBezTo>
                  <a:pt x="12991" y="14407"/>
                  <a:pt x="16406" y="16418"/>
                  <a:pt x="19186" y="21134"/>
                </a:cubicBezTo>
                <a:cubicBezTo>
                  <a:pt x="21636" y="25290"/>
                  <a:pt x="23003" y="29991"/>
                  <a:pt x="23136" y="34726"/>
                </a:cubicBezTo>
                <a:cubicBezTo>
                  <a:pt x="23145" y="35062"/>
                  <a:pt x="23422" y="35330"/>
                  <a:pt x="23757" y="35330"/>
                </a:cubicBezTo>
                <a:lnTo>
                  <a:pt x="23775" y="35330"/>
                </a:lnTo>
                <a:cubicBezTo>
                  <a:pt x="24118" y="35321"/>
                  <a:pt x="24387" y="35034"/>
                  <a:pt x="24378" y="34693"/>
                </a:cubicBezTo>
                <a:cubicBezTo>
                  <a:pt x="24239" y="29748"/>
                  <a:pt x="22814" y="24841"/>
                  <a:pt x="20258" y="20504"/>
                </a:cubicBezTo>
                <a:cubicBezTo>
                  <a:pt x="15388" y="12243"/>
                  <a:pt x="8712" y="11546"/>
                  <a:pt x="6596" y="11546"/>
                </a:cubicBezTo>
                <a:cubicBezTo>
                  <a:pt x="6220" y="11546"/>
                  <a:pt x="5988" y="11568"/>
                  <a:pt x="5935" y="11573"/>
                </a:cubicBezTo>
                <a:cubicBezTo>
                  <a:pt x="5851" y="11583"/>
                  <a:pt x="5773" y="11610"/>
                  <a:pt x="5701" y="11649"/>
                </a:cubicBezTo>
                <a:cubicBezTo>
                  <a:pt x="6049" y="11376"/>
                  <a:pt x="6603" y="10841"/>
                  <a:pt x="7610" y="9823"/>
                </a:cubicBezTo>
                <a:cubicBezTo>
                  <a:pt x="7698" y="9818"/>
                  <a:pt x="7812" y="9815"/>
                  <a:pt x="7947" y="9815"/>
                </a:cubicBezTo>
                <a:cubicBezTo>
                  <a:pt x="9816" y="9815"/>
                  <a:pt x="15966" y="10440"/>
                  <a:pt x="20519" y="18163"/>
                </a:cubicBezTo>
                <a:cubicBezTo>
                  <a:pt x="23513" y="23240"/>
                  <a:pt x="24883" y="29175"/>
                  <a:pt x="24376" y="34874"/>
                </a:cubicBezTo>
                <a:cubicBezTo>
                  <a:pt x="24346" y="35216"/>
                  <a:pt x="24598" y="35517"/>
                  <a:pt x="24941" y="35547"/>
                </a:cubicBezTo>
                <a:cubicBezTo>
                  <a:pt x="24958" y="35549"/>
                  <a:pt x="24975" y="35550"/>
                  <a:pt x="24993" y="35550"/>
                </a:cubicBezTo>
                <a:cubicBezTo>
                  <a:pt x="25309" y="35550"/>
                  <a:pt x="25584" y="35307"/>
                  <a:pt x="25613" y="34984"/>
                </a:cubicBezTo>
                <a:cubicBezTo>
                  <a:pt x="26142" y="29030"/>
                  <a:pt x="24713" y="22832"/>
                  <a:pt x="21589" y="17533"/>
                </a:cubicBezTo>
                <a:cubicBezTo>
                  <a:pt x="16720" y="9272"/>
                  <a:pt x="10046" y="8575"/>
                  <a:pt x="7928" y="8575"/>
                </a:cubicBezTo>
                <a:cubicBezTo>
                  <a:pt x="7552" y="8575"/>
                  <a:pt x="7319" y="8597"/>
                  <a:pt x="7267" y="8602"/>
                </a:cubicBezTo>
                <a:cubicBezTo>
                  <a:pt x="7124" y="8618"/>
                  <a:pt x="6992" y="8682"/>
                  <a:pt x="6892" y="8783"/>
                </a:cubicBezTo>
                <a:cubicBezTo>
                  <a:pt x="6392" y="9289"/>
                  <a:pt x="5823" y="9851"/>
                  <a:pt x="5411" y="10242"/>
                </a:cubicBezTo>
                <a:cubicBezTo>
                  <a:pt x="4703" y="8332"/>
                  <a:pt x="3031" y="3370"/>
                  <a:pt x="2782" y="1993"/>
                </a:cubicBezTo>
                <a:cubicBezTo>
                  <a:pt x="3949" y="1689"/>
                  <a:pt x="8055" y="1239"/>
                  <a:pt x="10957" y="1239"/>
                </a:cubicBezTo>
                <a:cubicBezTo>
                  <a:pt x="11220" y="1239"/>
                  <a:pt x="11473" y="1242"/>
                  <a:pt x="11713" y="1250"/>
                </a:cubicBezTo>
                <a:cubicBezTo>
                  <a:pt x="11345" y="1873"/>
                  <a:pt x="10741" y="2746"/>
                  <a:pt x="10191" y="3467"/>
                </a:cubicBezTo>
                <a:cubicBezTo>
                  <a:pt x="10069" y="3627"/>
                  <a:pt x="10032" y="3837"/>
                  <a:pt x="10093" y="4029"/>
                </a:cubicBezTo>
                <a:cubicBezTo>
                  <a:pt x="10153" y="4221"/>
                  <a:pt x="10303" y="4372"/>
                  <a:pt x="10495" y="4435"/>
                </a:cubicBezTo>
                <a:cubicBezTo>
                  <a:pt x="16673" y="6430"/>
                  <a:pt x="21937" y="10876"/>
                  <a:pt x="24938" y="16633"/>
                </a:cubicBezTo>
                <a:cubicBezTo>
                  <a:pt x="27940" y="22391"/>
                  <a:pt x="28572" y="29252"/>
                  <a:pt x="26670" y="35459"/>
                </a:cubicBezTo>
                <a:cubicBezTo>
                  <a:pt x="26569" y="35787"/>
                  <a:pt x="26754" y="36135"/>
                  <a:pt x="27083" y="36235"/>
                </a:cubicBezTo>
                <a:cubicBezTo>
                  <a:pt x="27143" y="36254"/>
                  <a:pt x="27204" y="36262"/>
                  <a:pt x="27264" y="36262"/>
                </a:cubicBezTo>
                <a:cubicBezTo>
                  <a:pt x="27530" y="36262"/>
                  <a:pt x="27776" y="36091"/>
                  <a:pt x="27857" y="35822"/>
                </a:cubicBezTo>
                <a:cubicBezTo>
                  <a:pt x="29850" y="29310"/>
                  <a:pt x="29186" y="22107"/>
                  <a:pt x="26036" y="16062"/>
                </a:cubicBezTo>
                <a:cubicBezTo>
                  <a:pt x="23018" y="10273"/>
                  <a:pt x="17819" y="5745"/>
                  <a:pt x="11686" y="3534"/>
                </a:cubicBezTo>
                <a:cubicBezTo>
                  <a:pt x="12272" y="2720"/>
                  <a:pt x="13124" y="1461"/>
                  <a:pt x="13263" y="824"/>
                </a:cubicBezTo>
                <a:cubicBezTo>
                  <a:pt x="13302" y="651"/>
                  <a:pt x="13265" y="469"/>
                  <a:pt x="13160" y="324"/>
                </a:cubicBezTo>
                <a:cubicBezTo>
                  <a:pt x="13056" y="181"/>
                  <a:pt x="12894" y="88"/>
                  <a:pt x="12717" y="71"/>
                </a:cubicBezTo>
                <a:cubicBezTo>
                  <a:pt x="12238" y="24"/>
                  <a:pt x="11640" y="1"/>
                  <a:pt x="1095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0"/>
          <p:cNvSpPr txBox="1">
            <a:spLocks noGrp="1"/>
          </p:cNvSpPr>
          <p:nvPr>
            <p:ph type="subTitle" idx="3"/>
          </p:nvPr>
        </p:nvSpPr>
        <p:spPr>
          <a:xfrm>
            <a:off x="960000" y="4561633"/>
            <a:ext cx="3876800" cy="620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200"/>
              <a:buFont typeface="Jua"/>
              <a:buNone/>
              <a:defRPr sz="2933">
                <a:latin typeface="Jua"/>
                <a:ea typeface="Jua"/>
                <a:cs typeface="Jua"/>
                <a:sym typeface="Jua"/>
              </a:defRPr>
            </a:lvl1pPr>
            <a:lvl2pPr lvl="1" algn="ctr" rtl="0">
              <a:lnSpc>
                <a:spcPct val="80000"/>
              </a:lnSpc>
              <a:spcBef>
                <a:spcPts val="2133"/>
              </a:spcBef>
              <a:spcAft>
                <a:spcPts val="0"/>
              </a:spcAft>
              <a:buSzPts val="2200"/>
              <a:buFont typeface="Jua"/>
              <a:buNone/>
              <a:defRPr sz="2933">
                <a:latin typeface="Jua"/>
                <a:ea typeface="Jua"/>
                <a:cs typeface="Jua"/>
                <a:sym typeface="Jua"/>
              </a:defRPr>
            </a:lvl2pPr>
            <a:lvl3pPr lvl="2" algn="ctr" rtl="0">
              <a:lnSpc>
                <a:spcPct val="80000"/>
              </a:lnSpc>
              <a:spcBef>
                <a:spcPts val="2133"/>
              </a:spcBef>
              <a:spcAft>
                <a:spcPts val="0"/>
              </a:spcAft>
              <a:buSzPts val="2200"/>
              <a:buFont typeface="Jua"/>
              <a:buNone/>
              <a:defRPr sz="2933">
                <a:latin typeface="Jua"/>
                <a:ea typeface="Jua"/>
                <a:cs typeface="Jua"/>
                <a:sym typeface="Jua"/>
              </a:defRPr>
            </a:lvl3pPr>
            <a:lvl4pPr lvl="3" algn="ctr" rtl="0">
              <a:lnSpc>
                <a:spcPct val="80000"/>
              </a:lnSpc>
              <a:spcBef>
                <a:spcPts val="2133"/>
              </a:spcBef>
              <a:spcAft>
                <a:spcPts val="0"/>
              </a:spcAft>
              <a:buSzPts val="2200"/>
              <a:buFont typeface="Jua"/>
              <a:buNone/>
              <a:defRPr sz="2933">
                <a:latin typeface="Jua"/>
                <a:ea typeface="Jua"/>
                <a:cs typeface="Jua"/>
                <a:sym typeface="Jua"/>
              </a:defRPr>
            </a:lvl4pPr>
            <a:lvl5pPr lvl="4" algn="ctr" rtl="0">
              <a:lnSpc>
                <a:spcPct val="80000"/>
              </a:lnSpc>
              <a:spcBef>
                <a:spcPts val="2133"/>
              </a:spcBef>
              <a:spcAft>
                <a:spcPts val="0"/>
              </a:spcAft>
              <a:buSzPts val="2200"/>
              <a:buFont typeface="Jua"/>
              <a:buNone/>
              <a:defRPr sz="2933">
                <a:latin typeface="Jua"/>
                <a:ea typeface="Jua"/>
                <a:cs typeface="Jua"/>
                <a:sym typeface="Jua"/>
              </a:defRPr>
            </a:lvl5pPr>
            <a:lvl6pPr lvl="5" algn="ctr" rtl="0">
              <a:lnSpc>
                <a:spcPct val="80000"/>
              </a:lnSpc>
              <a:spcBef>
                <a:spcPts val="2133"/>
              </a:spcBef>
              <a:spcAft>
                <a:spcPts val="0"/>
              </a:spcAft>
              <a:buSzPts val="2200"/>
              <a:buFont typeface="Jua"/>
              <a:buNone/>
              <a:defRPr sz="2933">
                <a:latin typeface="Jua"/>
                <a:ea typeface="Jua"/>
                <a:cs typeface="Jua"/>
                <a:sym typeface="Jua"/>
              </a:defRPr>
            </a:lvl6pPr>
            <a:lvl7pPr lvl="6" algn="ctr" rtl="0">
              <a:lnSpc>
                <a:spcPct val="80000"/>
              </a:lnSpc>
              <a:spcBef>
                <a:spcPts val="2133"/>
              </a:spcBef>
              <a:spcAft>
                <a:spcPts val="0"/>
              </a:spcAft>
              <a:buSzPts val="2200"/>
              <a:buFont typeface="Jua"/>
              <a:buNone/>
              <a:defRPr sz="2933">
                <a:latin typeface="Jua"/>
                <a:ea typeface="Jua"/>
                <a:cs typeface="Jua"/>
                <a:sym typeface="Jua"/>
              </a:defRPr>
            </a:lvl7pPr>
            <a:lvl8pPr lvl="7" algn="ctr" rtl="0">
              <a:lnSpc>
                <a:spcPct val="80000"/>
              </a:lnSpc>
              <a:spcBef>
                <a:spcPts val="2133"/>
              </a:spcBef>
              <a:spcAft>
                <a:spcPts val="0"/>
              </a:spcAft>
              <a:buSzPts val="2200"/>
              <a:buFont typeface="Jua"/>
              <a:buNone/>
              <a:defRPr sz="2933">
                <a:latin typeface="Jua"/>
                <a:ea typeface="Jua"/>
                <a:cs typeface="Jua"/>
                <a:sym typeface="Jua"/>
              </a:defRPr>
            </a:lvl8pPr>
            <a:lvl9pPr lvl="8" algn="ctr" rtl="0">
              <a:lnSpc>
                <a:spcPct val="80000"/>
              </a:lnSpc>
              <a:spcBef>
                <a:spcPts val="2133"/>
              </a:spcBef>
              <a:spcAft>
                <a:spcPts val="2133"/>
              </a:spcAft>
              <a:buSzPts val="2200"/>
              <a:buFont typeface="Jua"/>
              <a:buNone/>
              <a:defRPr sz="2933">
                <a:latin typeface="Jua"/>
                <a:ea typeface="Jua"/>
                <a:cs typeface="Jua"/>
                <a:sym typeface="Jua"/>
              </a:defRPr>
            </a:lvl9pPr>
          </a:lstStyle>
          <a:p>
            <a:r>
              <a:rPr lang="es-ES"/>
              <a:t>Haga clic para editar el estilo de subtítulo del patrón</a:t>
            </a:r>
            <a:endParaRPr/>
          </a:p>
        </p:txBody>
      </p:sp>
      <p:sp>
        <p:nvSpPr>
          <p:cNvPr id="417" name="Google Shape;417;p20"/>
          <p:cNvSpPr txBox="1">
            <a:spLocks noGrp="1"/>
          </p:cNvSpPr>
          <p:nvPr>
            <p:ph type="subTitle" idx="4"/>
          </p:nvPr>
        </p:nvSpPr>
        <p:spPr>
          <a:xfrm>
            <a:off x="960000" y="5316000"/>
            <a:ext cx="38768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Tree>
    <p:extLst>
      <p:ext uri="{BB962C8B-B14F-4D97-AF65-F5344CB8AC3E}">
        <p14:creationId xmlns:p14="http://schemas.microsoft.com/office/powerpoint/2010/main" val="2579091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8"/>
        <p:cNvGrpSpPr/>
        <p:nvPr/>
      </p:nvGrpSpPr>
      <p:grpSpPr>
        <a:xfrm>
          <a:off x="0" y="0"/>
          <a:ext cx="0" cy="0"/>
          <a:chOff x="0" y="0"/>
          <a:chExt cx="0" cy="0"/>
        </a:xfrm>
      </p:grpSpPr>
      <p:pic>
        <p:nvPicPr>
          <p:cNvPr id="419" name="Google Shape;419;p21"/>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20" name="Google Shape;420;p21"/>
          <p:cNvSpPr/>
          <p:nvPr/>
        </p:nvSpPr>
        <p:spPr>
          <a:xfrm>
            <a:off x="960000" y="1663667"/>
            <a:ext cx="10272000" cy="5620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1"/>
          <p:cNvSpPr/>
          <p:nvPr/>
        </p:nvSpPr>
        <p:spPr>
          <a:xfrm>
            <a:off x="960000" y="720000"/>
            <a:ext cx="10272000" cy="7524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1"/>
          <p:cNvSpPr txBox="1">
            <a:spLocks noGrp="1"/>
          </p:cNvSpPr>
          <p:nvPr>
            <p:ph type="title"/>
          </p:nvPr>
        </p:nvSpPr>
        <p:spPr>
          <a:xfrm>
            <a:off x="9600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3" name="Google Shape;423;p21"/>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4" name="Google Shape;424;p21"/>
          <p:cNvSpPr txBox="1">
            <a:spLocks noGrp="1"/>
          </p:cNvSpPr>
          <p:nvPr>
            <p:ph type="title" idx="2"/>
          </p:nvPr>
        </p:nvSpPr>
        <p:spPr>
          <a:xfrm>
            <a:off x="45384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5" name="Google Shape;425;p21"/>
          <p:cNvSpPr txBox="1">
            <a:spLocks noGrp="1"/>
          </p:cNvSpPr>
          <p:nvPr>
            <p:ph type="subTitle" idx="3"/>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6" name="Google Shape;426;p21"/>
          <p:cNvSpPr txBox="1">
            <a:spLocks noGrp="1"/>
          </p:cNvSpPr>
          <p:nvPr>
            <p:ph type="title" idx="4"/>
          </p:nvPr>
        </p:nvSpPr>
        <p:spPr>
          <a:xfrm>
            <a:off x="81168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27" name="Google Shape;427;p21"/>
          <p:cNvSpPr txBox="1">
            <a:spLocks noGrp="1"/>
          </p:cNvSpPr>
          <p:nvPr>
            <p:ph type="subTitle" idx="5"/>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8" name="Google Shape;428;p21"/>
          <p:cNvSpPr txBox="1">
            <a:spLocks noGrp="1"/>
          </p:cNvSpPr>
          <p:nvPr>
            <p:ph type="subTitle" idx="6"/>
          </p:nvPr>
        </p:nvSpPr>
        <p:spPr>
          <a:xfrm>
            <a:off x="960000" y="1682267"/>
            <a:ext cx="10272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29" name="Google Shape;429;p21"/>
          <p:cNvSpPr txBox="1">
            <a:spLocks noGrp="1"/>
          </p:cNvSpPr>
          <p:nvPr>
            <p:ph type="title" idx="7"/>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430" name="Google Shape;430;p21"/>
          <p:cNvGrpSpPr/>
          <p:nvPr/>
        </p:nvGrpSpPr>
        <p:grpSpPr>
          <a:xfrm>
            <a:off x="10113301" y="97967"/>
            <a:ext cx="804767" cy="1108167"/>
            <a:chOff x="7584975" y="73475"/>
            <a:chExt cx="603575" cy="831125"/>
          </a:xfrm>
        </p:grpSpPr>
        <p:sp>
          <p:nvSpPr>
            <p:cNvPr id="431" name="Google Shape;431;p21"/>
            <p:cNvSpPr/>
            <p:nvPr/>
          </p:nvSpPr>
          <p:spPr>
            <a:xfrm>
              <a:off x="7584975" y="73475"/>
              <a:ext cx="603575" cy="475325"/>
            </a:xfrm>
            <a:custGeom>
              <a:avLst/>
              <a:gdLst/>
              <a:ahLst/>
              <a:cxnLst/>
              <a:rect l="l" t="t" r="r" b="b"/>
              <a:pathLst>
                <a:path w="24143" h="19013" extrusionOk="0">
                  <a:moveTo>
                    <a:pt x="9577" y="0"/>
                  </a:moveTo>
                  <a:cubicBezTo>
                    <a:pt x="9439" y="0"/>
                    <a:pt x="9298" y="9"/>
                    <a:pt x="9157" y="27"/>
                  </a:cubicBezTo>
                  <a:cubicBezTo>
                    <a:pt x="7602" y="222"/>
                    <a:pt x="6348" y="1469"/>
                    <a:pt x="6188" y="3019"/>
                  </a:cubicBezTo>
                  <a:cubicBezTo>
                    <a:pt x="6167" y="3220"/>
                    <a:pt x="6318" y="3320"/>
                    <a:pt x="6478" y="3320"/>
                  </a:cubicBezTo>
                  <a:cubicBezTo>
                    <a:pt x="6614" y="3320"/>
                    <a:pt x="6756" y="3248"/>
                    <a:pt x="6807" y="3103"/>
                  </a:cubicBezTo>
                  <a:cubicBezTo>
                    <a:pt x="7187" y="2009"/>
                    <a:pt x="8020" y="1051"/>
                    <a:pt x="9216" y="879"/>
                  </a:cubicBezTo>
                  <a:cubicBezTo>
                    <a:pt x="9336" y="862"/>
                    <a:pt x="9456" y="853"/>
                    <a:pt x="9575" y="853"/>
                  </a:cubicBezTo>
                  <a:cubicBezTo>
                    <a:pt x="10772" y="853"/>
                    <a:pt x="11816" y="1715"/>
                    <a:pt x="12186" y="2852"/>
                  </a:cubicBezTo>
                  <a:cubicBezTo>
                    <a:pt x="12252" y="3056"/>
                    <a:pt x="12413" y="3154"/>
                    <a:pt x="12581" y="3154"/>
                  </a:cubicBezTo>
                  <a:cubicBezTo>
                    <a:pt x="12722" y="3154"/>
                    <a:pt x="12867" y="3085"/>
                    <a:pt x="12967" y="2954"/>
                  </a:cubicBezTo>
                  <a:cubicBezTo>
                    <a:pt x="13378" y="2411"/>
                    <a:pt x="13905" y="2181"/>
                    <a:pt x="14417" y="2181"/>
                  </a:cubicBezTo>
                  <a:cubicBezTo>
                    <a:pt x="15554" y="2181"/>
                    <a:pt x="16615" y="3320"/>
                    <a:pt x="16164" y="4709"/>
                  </a:cubicBezTo>
                  <a:cubicBezTo>
                    <a:pt x="16064" y="5016"/>
                    <a:pt x="16312" y="5217"/>
                    <a:pt x="16570" y="5217"/>
                  </a:cubicBezTo>
                  <a:cubicBezTo>
                    <a:pt x="16673" y="5217"/>
                    <a:pt x="16777" y="5185"/>
                    <a:pt x="16861" y="5115"/>
                  </a:cubicBezTo>
                  <a:cubicBezTo>
                    <a:pt x="17473" y="4605"/>
                    <a:pt x="18258" y="4362"/>
                    <a:pt x="19049" y="4362"/>
                  </a:cubicBezTo>
                  <a:cubicBezTo>
                    <a:pt x="20276" y="4362"/>
                    <a:pt x="21516" y="4949"/>
                    <a:pt x="22135" y="6039"/>
                  </a:cubicBezTo>
                  <a:cubicBezTo>
                    <a:pt x="23279" y="8054"/>
                    <a:pt x="21676" y="10801"/>
                    <a:pt x="19457" y="11073"/>
                  </a:cubicBezTo>
                  <a:cubicBezTo>
                    <a:pt x="19068" y="11120"/>
                    <a:pt x="18879" y="11521"/>
                    <a:pt x="19143" y="11830"/>
                  </a:cubicBezTo>
                  <a:cubicBezTo>
                    <a:pt x="20276" y="13168"/>
                    <a:pt x="20576" y="15408"/>
                    <a:pt x="18876" y="16461"/>
                  </a:cubicBezTo>
                  <a:cubicBezTo>
                    <a:pt x="18473" y="16711"/>
                    <a:pt x="18085" y="16816"/>
                    <a:pt x="17713" y="16816"/>
                  </a:cubicBezTo>
                  <a:cubicBezTo>
                    <a:pt x="16499" y="16816"/>
                    <a:pt x="15465" y="15684"/>
                    <a:pt x="14679" y="14739"/>
                  </a:cubicBezTo>
                  <a:cubicBezTo>
                    <a:pt x="14600" y="14644"/>
                    <a:pt x="14494" y="14603"/>
                    <a:pt x="14385" y="14603"/>
                  </a:cubicBezTo>
                  <a:cubicBezTo>
                    <a:pt x="14101" y="14603"/>
                    <a:pt x="13801" y="14879"/>
                    <a:pt x="13916" y="15183"/>
                  </a:cubicBezTo>
                  <a:cubicBezTo>
                    <a:pt x="14586" y="16961"/>
                    <a:pt x="13052" y="18038"/>
                    <a:pt x="11511" y="18038"/>
                  </a:cubicBezTo>
                  <a:cubicBezTo>
                    <a:pt x="11093" y="18038"/>
                    <a:pt x="10675" y="17958"/>
                    <a:pt x="10300" y="17793"/>
                  </a:cubicBezTo>
                  <a:cubicBezTo>
                    <a:pt x="8434" y="16970"/>
                    <a:pt x="7590" y="15006"/>
                    <a:pt x="6909" y="13216"/>
                  </a:cubicBezTo>
                  <a:cubicBezTo>
                    <a:pt x="6872" y="13117"/>
                    <a:pt x="6812" y="13045"/>
                    <a:pt x="6740" y="12995"/>
                  </a:cubicBezTo>
                  <a:cubicBezTo>
                    <a:pt x="6780" y="12770"/>
                    <a:pt x="6598" y="12578"/>
                    <a:pt x="6390" y="12578"/>
                  </a:cubicBezTo>
                  <a:cubicBezTo>
                    <a:pt x="6334" y="12578"/>
                    <a:pt x="6276" y="12593"/>
                    <a:pt x="6220" y="12624"/>
                  </a:cubicBezTo>
                  <a:cubicBezTo>
                    <a:pt x="5466" y="13048"/>
                    <a:pt x="5002" y="13651"/>
                    <a:pt x="4073" y="13776"/>
                  </a:cubicBezTo>
                  <a:cubicBezTo>
                    <a:pt x="3949" y="13792"/>
                    <a:pt x="3817" y="13801"/>
                    <a:pt x="3681" y="13801"/>
                  </a:cubicBezTo>
                  <a:cubicBezTo>
                    <a:pt x="2758" y="13801"/>
                    <a:pt x="1640" y="13405"/>
                    <a:pt x="1372" y="12461"/>
                  </a:cubicBezTo>
                  <a:cubicBezTo>
                    <a:pt x="1133" y="11622"/>
                    <a:pt x="1761" y="10282"/>
                    <a:pt x="2158" y="9567"/>
                  </a:cubicBezTo>
                  <a:cubicBezTo>
                    <a:pt x="2658" y="8665"/>
                    <a:pt x="3348" y="7971"/>
                    <a:pt x="4368" y="7723"/>
                  </a:cubicBezTo>
                  <a:cubicBezTo>
                    <a:pt x="4915" y="7589"/>
                    <a:pt x="4736" y="6860"/>
                    <a:pt x="4245" y="6806"/>
                  </a:cubicBezTo>
                  <a:cubicBezTo>
                    <a:pt x="3100" y="6680"/>
                    <a:pt x="2843" y="5169"/>
                    <a:pt x="3516" y="4415"/>
                  </a:cubicBezTo>
                  <a:cubicBezTo>
                    <a:pt x="3949" y="3930"/>
                    <a:pt x="4602" y="3748"/>
                    <a:pt x="5246" y="3748"/>
                  </a:cubicBezTo>
                  <a:cubicBezTo>
                    <a:pt x="5531" y="3748"/>
                    <a:pt x="5815" y="3784"/>
                    <a:pt x="6077" y="3845"/>
                  </a:cubicBezTo>
                  <a:cubicBezTo>
                    <a:pt x="6097" y="3850"/>
                    <a:pt x="6117" y="3852"/>
                    <a:pt x="6137" y="3852"/>
                  </a:cubicBezTo>
                  <a:cubicBezTo>
                    <a:pt x="6386" y="3852"/>
                    <a:pt x="6546" y="3486"/>
                    <a:pt x="6282" y="3358"/>
                  </a:cubicBezTo>
                  <a:cubicBezTo>
                    <a:pt x="5839" y="3142"/>
                    <a:pt x="5336" y="3030"/>
                    <a:pt x="4838" y="3030"/>
                  </a:cubicBezTo>
                  <a:cubicBezTo>
                    <a:pt x="3801" y="3030"/>
                    <a:pt x="2782" y="3514"/>
                    <a:pt x="2360" y="4556"/>
                  </a:cubicBezTo>
                  <a:cubicBezTo>
                    <a:pt x="1958" y="5548"/>
                    <a:pt x="2317" y="6628"/>
                    <a:pt x="3076" y="7245"/>
                  </a:cubicBezTo>
                  <a:cubicBezTo>
                    <a:pt x="2264" y="7723"/>
                    <a:pt x="1648" y="8476"/>
                    <a:pt x="1208" y="9351"/>
                  </a:cubicBezTo>
                  <a:cubicBezTo>
                    <a:pt x="648" y="10464"/>
                    <a:pt x="0" y="12060"/>
                    <a:pt x="700" y="13237"/>
                  </a:cubicBezTo>
                  <a:cubicBezTo>
                    <a:pt x="1299" y="14246"/>
                    <a:pt x="2521" y="14746"/>
                    <a:pt x="3662" y="14746"/>
                  </a:cubicBezTo>
                  <a:cubicBezTo>
                    <a:pt x="3731" y="14746"/>
                    <a:pt x="3799" y="14745"/>
                    <a:pt x="3867" y="14741"/>
                  </a:cubicBezTo>
                  <a:cubicBezTo>
                    <a:pt x="4599" y="14702"/>
                    <a:pt x="5584" y="14420"/>
                    <a:pt x="6201" y="13863"/>
                  </a:cubicBezTo>
                  <a:cubicBezTo>
                    <a:pt x="7100" y="16186"/>
                    <a:pt x="8529" y="18697"/>
                    <a:pt x="11257" y="18993"/>
                  </a:cubicBezTo>
                  <a:cubicBezTo>
                    <a:pt x="11375" y="19006"/>
                    <a:pt x="11493" y="19013"/>
                    <a:pt x="11611" y="19013"/>
                  </a:cubicBezTo>
                  <a:cubicBezTo>
                    <a:pt x="13203" y="19013"/>
                    <a:pt x="14716" y="17862"/>
                    <a:pt x="14955" y="16357"/>
                  </a:cubicBezTo>
                  <a:cubicBezTo>
                    <a:pt x="15791" y="17126"/>
                    <a:pt x="16767" y="17714"/>
                    <a:pt x="17793" y="17714"/>
                  </a:cubicBezTo>
                  <a:cubicBezTo>
                    <a:pt x="18409" y="17714"/>
                    <a:pt x="19042" y="17502"/>
                    <a:pt x="19675" y="16993"/>
                  </a:cubicBezTo>
                  <a:cubicBezTo>
                    <a:pt x="21342" y="15652"/>
                    <a:pt x="21260" y="13433"/>
                    <a:pt x="20208" y="11785"/>
                  </a:cubicBezTo>
                  <a:cubicBezTo>
                    <a:pt x="22548" y="11018"/>
                    <a:pt x="24142" y="8211"/>
                    <a:pt x="22966" y="5841"/>
                  </a:cubicBezTo>
                  <a:cubicBezTo>
                    <a:pt x="22224" y="4346"/>
                    <a:pt x="20646" y="3560"/>
                    <a:pt x="19066" y="3560"/>
                  </a:cubicBezTo>
                  <a:cubicBezTo>
                    <a:pt x="18398" y="3560"/>
                    <a:pt x="17731" y="3700"/>
                    <a:pt x="17125" y="3986"/>
                  </a:cubicBezTo>
                  <a:cubicBezTo>
                    <a:pt x="17131" y="2446"/>
                    <a:pt x="15817" y="1389"/>
                    <a:pt x="14434" y="1389"/>
                  </a:cubicBezTo>
                  <a:cubicBezTo>
                    <a:pt x="13851" y="1389"/>
                    <a:pt x="13255" y="1577"/>
                    <a:pt x="12740" y="1995"/>
                  </a:cubicBezTo>
                  <a:cubicBezTo>
                    <a:pt x="12119" y="822"/>
                    <a:pt x="10928" y="0"/>
                    <a:pt x="9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7650675" y="481650"/>
              <a:ext cx="165825" cy="166100"/>
            </a:xfrm>
            <a:custGeom>
              <a:avLst/>
              <a:gdLst/>
              <a:ahLst/>
              <a:cxnLst/>
              <a:rect l="l" t="t" r="r" b="b"/>
              <a:pathLst>
                <a:path w="6633" h="6644" extrusionOk="0">
                  <a:moveTo>
                    <a:pt x="3053" y="751"/>
                  </a:moveTo>
                  <a:cubicBezTo>
                    <a:pt x="3154" y="751"/>
                    <a:pt x="3268" y="771"/>
                    <a:pt x="3396" y="811"/>
                  </a:cubicBezTo>
                  <a:cubicBezTo>
                    <a:pt x="3785" y="1141"/>
                    <a:pt x="3921" y="1546"/>
                    <a:pt x="3802" y="2025"/>
                  </a:cubicBezTo>
                  <a:cubicBezTo>
                    <a:pt x="3763" y="2237"/>
                    <a:pt x="3913" y="2494"/>
                    <a:pt x="4136" y="2494"/>
                  </a:cubicBezTo>
                  <a:cubicBezTo>
                    <a:pt x="4172" y="2494"/>
                    <a:pt x="4210" y="2488"/>
                    <a:pt x="4249" y="2473"/>
                  </a:cubicBezTo>
                  <a:cubicBezTo>
                    <a:pt x="4363" y="2431"/>
                    <a:pt x="4486" y="2411"/>
                    <a:pt x="4612" y="2411"/>
                  </a:cubicBezTo>
                  <a:cubicBezTo>
                    <a:pt x="5324" y="2411"/>
                    <a:pt x="6105" y="3046"/>
                    <a:pt x="5509" y="3866"/>
                  </a:cubicBezTo>
                  <a:cubicBezTo>
                    <a:pt x="5327" y="4119"/>
                    <a:pt x="5044" y="4224"/>
                    <a:pt x="4754" y="4224"/>
                  </a:cubicBezTo>
                  <a:cubicBezTo>
                    <a:pt x="4495" y="4224"/>
                    <a:pt x="4231" y="4140"/>
                    <a:pt x="4030" y="4000"/>
                  </a:cubicBezTo>
                  <a:cubicBezTo>
                    <a:pt x="3973" y="3959"/>
                    <a:pt x="3909" y="3942"/>
                    <a:pt x="3846" y="3942"/>
                  </a:cubicBezTo>
                  <a:cubicBezTo>
                    <a:pt x="3608" y="3942"/>
                    <a:pt x="3373" y="4193"/>
                    <a:pt x="3458" y="4440"/>
                  </a:cubicBezTo>
                  <a:cubicBezTo>
                    <a:pt x="3657" y="5020"/>
                    <a:pt x="3243" y="5843"/>
                    <a:pt x="2645" y="5843"/>
                  </a:cubicBezTo>
                  <a:cubicBezTo>
                    <a:pt x="2481" y="5843"/>
                    <a:pt x="2304" y="5782"/>
                    <a:pt x="2122" y="5638"/>
                  </a:cubicBezTo>
                  <a:cubicBezTo>
                    <a:pt x="1703" y="5306"/>
                    <a:pt x="1696" y="4614"/>
                    <a:pt x="2028" y="4232"/>
                  </a:cubicBezTo>
                  <a:cubicBezTo>
                    <a:pt x="2241" y="3986"/>
                    <a:pt x="2090" y="3544"/>
                    <a:pt x="1770" y="3544"/>
                  </a:cubicBezTo>
                  <a:cubicBezTo>
                    <a:pt x="1729" y="3544"/>
                    <a:pt x="1686" y="3551"/>
                    <a:pt x="1641" y="3567"/>
                  </a:cubicBezTo>
                  <a:lnTo>
                    <a:pt x="798" y="3058"/>
                  </a:lnTo>
                  <a:cubicBezTo>
                    <a:pt x="788" y="2573"/>
                    <a:pt x="964" y="2227"/>
                    <a:pt x="1324" y="2018"/>
                  </a:cubicBezTo>
                  <a:cubicBezTo>
                    <a:pt x="1465" y="1895"/>
                    <a:pt x="1629" y="1798"/>
                    <a:pt x="1802" y="1719"/>
                  </a:cubicBezTo>
                  <a:cubicBezTo>
                    <a:pt x="1858" y="1862"/>
                    <a:pt x="1977" y="1925"/>
                    <a:pt x="2100" y="1925"/>
                  </a:cubicBezTo>
                  <a:cubicBezTo>
                    <a:pt x="2307" y="1925"/>
                    <a:pt x="2525" y="1748"/>
                    <a:pt x="2474" y="1479"/>
                  </a:cubicBezTo>
                  <a:cubicBezTo>
                    <a:pt x="2508" y="993"/>
                    <a:pt x="2701" y="751"/>
                    <a:pt x="3053" y="751"/>
                  </a:cubicBezTo>
                  <a:close/>
                  <a:moveTo>
                    <a:pt x="3082" y="0"/>
                  </a:moveTo>
                  <a:cubicBezTo>
                    <a:pt x="2375" y="0"/>
                    <a:pt x="1823" y="544"/>
                    <a:pt x="1752" y="1198"/>
                  </a:cubicBezTo>
                  <a:cubicBezTo>
                    <a:pt x="891" y="1399"/>
                    <a:pt x="32" y="1906"/>
                    <a:pt x="13" y="2902"/>
                  </a:cubicBezTo>
                  <a:cubicBezTo>
                    <a:pt x="1" y="3596"/>
                    <a:pt x="482" y="4189"/>
                    <a:pt x="1095" y="4356"/>
                  </a:cubicBezTo>
                  <a:cubicBezTo>
                    <a:pt x="845" y="5201"/>
                    <a:pt x="1180" y="6205"/>
                    <a:pt x="2090" y="6545"/>
                  </a:cubicBezTo>
                  <a:cubicBezTo>
                    <a:pt x="2273" y="6613"/>
                    <a:pt x="2452" y="6644"/>
                    <a:pt x="2624" y="6644"/>
                  </a:cubicBezTo>
                  <a:cubicBezTo>
                    <a:pt x="3510" y="6644"/>
                    <a:pt x="4217" y="5819"/>
                    <a:pt x="4296" y="4942"/>
                  </a:cubicBezTo>
                  <a:cubicBezTo>
                    <a:pt x="4418" y="4966"/>
                    <a:pt x="4543" y="4978"/>
                    <a:pt x="4668" y="4978"/>
                  </a:cubicBezTo>
                  <a:cubicBezTo>
                    <a:pt x="5480" y="4978"/>
                    <a:pt x="6292" y="4480"/>
                    <a:pt x="6444" y="3606"/>
                  </a:cubicBezTo>
                  <a:cubicBezTo>
                    <a:pt x="6633" y="2515"/>
                    <a:pt x="5637" y="1672"/>
                    <a:pt x="4637" y="1672"/>
                  </a:cubicBezTo>
                  <a:cubicBezTo>
                    <a:pt x="4605" y="1672"/>
                    <a:pt x="4573" y="1673"/>
                    <a:pt x="4542" y="1675"/>
                  </a:cubicBezTo>
                  <a:cubicBezTo>
                    <a:pt x="4508" y="874"/>
                    <a:pt x="4083" y="67"/>
                    <a:pt x="3182" y="4"/>
                  </a:cubicBezTo>
                  <a:cubicBezTo>
                    <a:pt x="3148" y="1"/>
                    <a:pt x="3115"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7910750" y="537125"/>
              <a:ext cx="214050" cy="196225"/>
            </a:xfrm>
            <a:custGeom>
              <a:avLst/>
              <a:gdLst/>
              <a:ahLst/>
              <a:cxnLst/>
              <a:rect l="l" t="t" r="r" b="b"/>
              <a:pathLst>
                <a:path w="8562" h="7849" extrusionOk="0">
                  <a:moveTo>
                    <a:pt x="5400" y="569"/>
                  </a:moveTo>
                  <a:cubicBezTo>
                    <a:pt x="5540" y="569"/>
                    <a:pt x="5684" y="608"/>
                    <a:pt x="5825" y="695"/>
                  </a:cubicBezTo>
                  <a:cubicBezTo>
                    <a:pt x="6450" y="1088"/>
                    <a:pt x="6370" y="2064"/>
                    <a:pt x="5926" y="2551"/>
                  </a:cubicBezTo>
                  <a:cubicBezTo>
                    <a:pt x="5770" y="2720"/>
                    <a:pt x="5917" y="2938"/>
                    <a:pt x="6094" y="2938"/>
                  </a:cubicBezTo>
                  <a:cubicBezTo>
                    <a:pt x="6127" y="2938"/>
                    <a:pt x="6160" y="2930"/>
                    <a:pt x="6193" y="2914"/>
                  </a:cubicBezTo>
                  <a:cubicBezTo>
                    <a:pt x="6218" y="2921"/>
                    <a:pt x="6243" y="2925"/>
                    <a:pt x="6268" y="2925"/>
                  </a:cubicBezTo>
                  <a:cubicBezTo>
                    <a:pt x="6313" y="2925"/>
                    <a:pt x="6358" y="2912"/>
                    <a:pt x="6401" y="2881"/>
                  </a:cubicBezTo>
                  <a:cubicBezTo>
                    <a:pt x="6606" y="2729"/>
                    <a:pt x="6821" y="2661"/>
                    <a:pt x="7023" y="2661"/>
                  </a:cubicBezTo>
                  <a:cubicBezTo>
                    <a:pt x="7575" y="2661"/>
                    <a:pt x="8026" y="3173"/>
                    <a:pt x="7911" y="3866"/>
                  </a:cubicBezTo>
                  <a:cubicBezTo>
                    <a:pt x="7773" y="4698"/>
                    <a:pt x="7079" y="5212"/>
                    <a:pt x="6293" y="5234"/>
                  </a:cubicBezTo>
                  <a:cubicBezTo>
                    <a:pt x="6233" y="5135"/>
                    <a:pt x="6164" y="5040"/>
                    <a:pt x="6076" y="4951"/>
                  </a:cubicBezTo>
                  <a:cubicBezTo>
                    <a:pt x="6017" y="4891"/>
                    <a:pt x="5947" y="4865"/>
                    <a:pt x="5879" y="4865"/>
                  </a:cubicBezTo>
                  <a:cubicBezTo>
                    <a:pt x="5675" y="4865"/>
                    <a:pt x="5482" y="5092"/>
                    <a:pt x="5611" y="5311"/>
                  </a:cubicBezTo>
                  <a:cubicBezTo>
                    <a:pt x="5926" y="5841"/>
                    <a:pt x="6036" y="6503"/>
                    <a:pt x="5503" y="6950"/>
                  </a:cubicBezTo>
                  <a:cubicBezTo>
                    <a:pt x="5286" y="7132"/>
                    <a:pt x="5010" y="7235"/>
                    <a:pt x="4726" y="7235"/>
                  </a:cubicBezTo>
                  <a:cubicBezTo>
                    <a:pt x="4719" y="7235"/>
                    <a:pt x="4712" y="7235"/>
                    <a:pt x="4705" y="7235"/>
                  </a:cubicBezTo>
                  <a:cubicBezTo>
                    <a:pt x="4549" y="7232"/>
                    <a:pt x="4403" y="7205"/>
                    <a:pt x="4263" y="7136"/>
                  </a:cubicBezTo>
                  <a:cubicBezTo>
                    <a:pt x="4021" y="7017"/>
                    <a:pt x="3703" y="6637"/>
                    <a:pt x="4128" y="6447"/>
                  </a:cubicBezTo>
                  <a:cubicBezTo>
                    <a:pt x="4294" y="6372"/>
                    <a:pt x="4183" y="6152"/>
                    <a:pt x="4032" y="6152"/>
                  </a:cubicBezTo>
                  <a:cubicBezTo>
                    <a:pt x="4023" y="6152"/>
                    <a:pt x="4015" y="6153"/>
                    <a:pt x="4006" y="6155"/>
                  </a:cubicBezTo>
                  <a:cubicBezTo>
                    <a:pt x="3997" y="6156"/>
                    <a:pt x="3990" y="6159"/>
                    <a:pt x="3981" y="6160"/>
                  </a:cubicBezTo>
                  <a:cubicBezTo>
                    <a:pt x="3981" y="6144"/>
                    <a:pt x="3984" y="6129"/>
                    <a:pt x="3981" y="6112"/>
                  </a:cubicBezTo>
                  <a:cubicBezTo>
                    <a:pt x="3972" y="5993"/>
                    <a:pt x="3877" y="5897"/>
                    <a:pt x="3767" y="5897"/>
                  </a:cubicBezTo>
                  <a:cubicBezTo>
                    <a:pt x="3733" y="5897"/>
                    <a:pt x="3697" y="5907"/>
                    <a:pt x="3661" y="5928"/>
                  </a:cubicBezTo>
                  <a:cubicBezTo>
                    <a:pt x="3285" y="6155"/>
                    <a:pt x="3048" y="6482"/>
                    <a:pt x="2583" y="6558"/>
                  </a:cubicBezTo>
                  <a:cubicBezTo>
                    <a:pt x="2498" y="6573"/>
                    <a:pt x="2411" y="6580"/>
                    <a:pt x="2323" y="6580"/>
                  </a:cubicBezTo>
                  <a:cubicBezTo>
                    <a:pt x="1926" y="6580"/>
                    <a:pt x="1513" y="6437"/>
                    <a:pt x="1252" y="6139"/>
                  </a:cubicBezTo>
                  <a:cubicBezTo>
                    <a:pt x="879" y="5713"/>
                    <a:pt x="870" y="5104"/>
                    <a:pt x="1046" y="4592"/>
                  </a:cubicBezTo>
                  <a:cubicBezTo>
                    <a:pt x="1208" y="4125"/>
                    <a:pt x="1701" y="3369"/>
                    <a:pt x="2280" y="3321"/>
                  </a:cubicBezTo>
                  <a:cubicBezTo>
                    <a:pt x="2344" y="3347"/>
                    <a:pt x="2414" y="3360"/>
                    <a:pt x="2487" y="3360"/>
                  </a:cubicBezTo>
                  <a:cubicBezTo>
                    <a:pt x="2511" y="3360"/>
                    <a:pt x="2535" y="3359"/>
                    <a:pt x="2559" y="3356"/>
                  </a:cubicBezTo>
                  <a:cubicBezTo>
                    <a:pt x="2569" y="3358"/>
                    <a:pt x="2577" y="3360"/>
                    <a:pt x="2585" y="3363"/>
                  </a:cubicBezTo>
                  <a:cubicBezTo>
                    <a:pt x="2605" y="3371"/>
                    <a:pt x="2624" y="3374"/>
                    <a:pt x="2643" y="3374"/>
                  </a:cubicBezTo>
                  <a:cubicBezTo>
                    <a:pt x="2801" y="3374"/>
                    <a:pt x="2922" y="3136"/>
                    <a:pt x="2782" y="3027"/>
                  </a:cubicBezTo>
                  <a:cubicBezTo>
                    <a:pt x="2768" y="3016"/>
                    <a:pt x="2756" y="3010"/>
                    <a:pt x="2742" y="3000"/>
                  </a:cubicBezTo>
                  <a:cubicBezTo>
                    <a:pt x="2664" y="2757"/>
                    <a:pt x="2427" y="2597"/>
                    <a:pt x="2350" y="2340"/>
                  </a:cubicBezTo>
                  <a:cubicBezTo>
                    <a:pt x="2269" y="2075"/>
                    <a:pt x="2297" y="1758"/>
                    <a:pt x="2467" y="1532"/>
                  </a:cubicBezTo>
                  <a:cubicBezTo>
                    <a:pt x="2631" y="1314"/>
                    <a:pt x="2893" y="1217"/>
                    <a:pt x="3162" y="1217"/>
                  </a:cubicBezTo>
                  <a:cubicBezTo>
                    <a:pt x="3415" y="1217"/>
                    <a:pt x="3676" y="1302"/>
                    <a:pt x="3871" y="1451"/>
                  </a:cubicBezTo>
                  <a:cubicBezTo>
                    <a:pt x="3877" y="1494"/>
                    <a:pt x="3881" y="1537"/>
                    <a:pt x="3893" y="1582"/>
                  </a:cubicBezTo>
                  <a:cubicBezTo>
                    <a:pt x="3931" y="1721"/>
                    <a:pt x="4032" y="1782"/>
                    <a:pt x="4138" y="1782"/>
                  </a:cubicBezTo>
                  <a:cubicBezTo>
                    <a:pt x="4278" y="1782"/>
                    <a:pt x="4424" y="1677"/>
                    <a:pt x="4442" y="1507"/>
                  </a:cubicBezTo>
                  <a:cubicBezTo>
                    <a:pt x="4493" y="1024"/>
                    <a:pt x="4919" y="569"/>
                    <a:pt x="5400" y="569"/>
                  </a:cubicBezTo>
                  <a:close/>
                  <a:moveTo>
                    <a:pt x="5441" y="0"/>
                  </a:moveTo>
                  <a:cubicBezTo>
                    <a:pt x="4843" y="0"/>
                    <a:pt x="4196" y="348"/>
                    <a:pt x="3955" y="870"/>
                  </a:cubicBezTo>
                  <a:cubicBezTo>
                    <a:pt x="3689" y="669"/>
                    <a:pt x="3361" y="563"/>
                    <a:pt x="3033" y="563"/>
                  </a:cubicBezTo>
                  <a:cubicBezTo>
                    <a:pt x="2629" y="563"/>
                    <a:pt x="2226" y="724"/>
                    <a:pt x="1940" y="1071"/>
                  </a:cubicBezTo>
                  <a:cubicBezTo>
                    <a:pt x="1628" y="1448"/>
                    <a:pt x="1541" y="1971"/>
                    <a:pt x="1649" y="2442"/>
                  </a:cubicBezTo>
                  <a:cubicBezTo>
                    <a:pt x="1682" y="2584"/>
                    <a:pt x="1741" y="2741"/>
                    <a:pt x="1821" y="2884"/>
                  </a:cubicBezTo>
                  <a:cubicBezTo>
                    <a:pt x="1386" y="3020"/>
                    <a:pt x="974" y="3366"/>
                    <a:pt x="719" y="3701"/>
                  </a:cubicBezTo>
                  <a:cubicBezTo>
                    <a:pt x="179" y="4413"/>
                    <a:pt x="1" y="5439"/>
                    <a:pt x="427" y="6253"/>
                  </a:cubicBezTo>
                  <a:cubicBezTo>
                    <a:pt x="786" y="6937"/>
                    <a:pt x="1542" y="7316"/>
                    <a:pt x="2299" y="7316"/>
                  </a:cubicBezTo>
                  <a:cubicBezTo>
                    <a:pt x="2317" y="7316"/>
                    <a:pt x="2336" y="7316"/>
                    <a:pt x="2354" y="7316"/>
                  </a:cubicBezTo>
                  <a:cubicBezTo>
                    <a:pt x="2688" y="7308"/>
                    <a:pt x="3123" y="7205"/>
                    <a:pt x="3460" y="6998"/>
                  </a:cubicBezTo>
                  <a:cubicBezTo>
                    <a:pt x="3479" y="7106"/>
                    <a:pt x="3520" y="7212"/>
                    <a:pt x="3584" y="7309"/>
                  </a:cubicBezTo>
                  <a:cubicBezTo>
                    <a:pt x="3840" y="7689"/>
                    <a:pt x="4307" y="7849"/>
                    <a:pt x="4757" y="7849"/>
                  </a:cubicBezTo>
                  <a:cubicBezTo>
                    <a:pt x="4896" y="7849"/>
                    <a:pt x="5033" y="7834"/>
                    <a:pt x="5162" y="7805"/>
                  </a:cubicBezTo>
                  <a:cubicBezTo>
                    <a:pt x="6073" y="7603"/>
                    <a:pt x="6639" y="6656"/>
                    <a:pt x="6502" y="5795"/>
                  </a:cubicBezTo>
                  <a:lnTo>
                    <a:pt x="6502" y="5795"/>
                  </a:lnTo>
                  <a:cubicBezTo>
                    <a:pt x="6532" y="5797"/>
                    <a:pt x="6561" y="5798"/>
                    <a:pt x="6591" y="5798"/>
                  </a:cubicBezTo>
                  <a:cubicBezTo>
                    <a:pt x="6925" y="5798"/>
                    <a:pt x="7276" y="5667"/>
                    <a:pt x="7567" y="5475"/>
                  </a:cubicBezTo>
                  <a:cubicBezTo>
                    <a:pt x="8164" y="5079"/>
                    <a:pt x="8555" y="4366"/>
                    <a:pt x="8558" y="3646"/>
                  </a:cubicBezTo>
                  <a:cubicBezTo>
                    <a:pt x="8561" y="2984"/>
                    <a:pt x="8210" y="2388"/>
                    <a:pt x="7588" y="2135"/>
                  </a:cubicBezTo>
                  <a:cubicBezTo>
                    <a:pt x="7399" y="2058"/>
                    <a:pt x="7197" y="2018"/>
                    <a:pt x="6998" y="2018"/>
                  </a:cubicBezTo>
                  <a:cubicBezTo>
                    <a:pt x="6917" y="2018"/>
                    <a:pt x="6837" y="2025"/>
                    <a:pt x="6758" y="2038"/>
                  </a:cubicBezTo>
                  <a:cubicBezTo>
                    <a:pt x="6957" y="1309"/>
                    <a:pt x="6728" y="463"/>
                    <a:pt x="5988" y="115"/>
                  </a:cubicBezTo>
                  <a:cubicBezTo>
                    <a:pt x="5821" y="36"/>
                    <a:pt x="5634" y="0"/>
                    <a:pt x="5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1"/>
            <p:cNvSpPr/>
            <p:nvPr/>
          </p:nvSpPr>
          <p:spPr>
            <a:xfrm>
              <a:off x="7755850" y="725275"/>
              <a:ext cx="181750" cy="179325"/>
            </a:xfrm>
            <a:custGeom>
              <a:avLst/>
              <a:gdLst/>
              <a:ahLst/>
              <a:cxnLst/>
              <a:rect l="l" t="t" r="r" b="b"/>
              <a:pathLst>
                <a:path w="7270" h="7173" extrusionOk="0">
                  <a:moveTo>
                    <a:pt x="4217" y="633"/>
                  </a:moveTo>
                  <a:cubicBezTo>
                    <a:pt x="4278" y="633"/>
                    <a:pt x="4341" y="647"/>
                    <a:pt x="4406" y="679"/>
                  </a:cubicBezTo>
                  <a:cubicBezTo>
                    <a:pt x="4723" y="832"/>
                    <a:pt x="4835" y="1338"/>
                    <a:pt x="4611" y="1608"/>
                  </a:cubicBezTo>
                  <a:cubicBezTo>
                    <a:pt x="4471" y="1777"/>
                    <a:pt x="4604" y="1985"/>
                    <a:pt x="4771" y="1985"/>
                  </a:cubicBezTo>
                  <a:cubicBezTo>
                    <a:pt x="4821" y="1985"/>
                    <a:pt x="4875" y="1967"/>
                    <a:pt x="4925" y="1922"/>
                  </a:cubicBezTo>
                  <a:lnTo>
                    <a:pt x="4925" y="1922"/>
                  </a:lnTo>
                  <a:cubicBezTo>
                    <a:pt x="4925" y="1938"/>
                    <a:pt x="4924" y="1954"/>
                    <a:pt x="4924" y="1970"/>
                  </a:cubicBezTo>
                  <a:cubicBezTo>
                    <a:pt x="4931" y="2104"/>
                    <a:pt x="5055" y="2214"/>
                    <a:pt x="5179" y="2214"/>
                  </a:cubicBezTo>
                  <a:cubicBezTo>
                    <a:pt x="5234" y="2214"/>
                    <a:pt x="5289" y="2192"/>
                    <a:pt x="5334" y="2141"/>
                  </a:cubicBezTo>
                  <a:cubicBezTo>
                    <a:pt x="5508" y="1942"/>
                    <a:pt x="5632" y="1734"/>
                    <a:pt x="5928" y="1714"/>
                  </a:cubicBezTo>
                  <a:cubicBezTo>
                    <a:pt x="5943" y="1713"/>
                    <a:pt x="5957" y="1713"/>
                    <a:pt x="5971" y="1713"/>
                  </a:cubicBezTo>
                  <a:cubicBezTo>
                    <a:pt x="6344" y="1713"/>
                    <a:pt x="6567" y="2051"/>
                    <a:pt x="6597" y="2401"/>
                  </a:cubicBezTo>
                  <a:cubicBezTo>
                    <a:pt x="6629" y="2774"/>
                    <a:pt x="6465" y="3086"/>
                    <a:pt x="6217" y="3351"/>
                  </a:cubicBezTo>
                  <a:cubicBezTo>
                    <a:pt x="6108" y="3466"/>
                    <a:pt x="5987" y="3559"/>
                    <a:pt x="5866" y="3661"/>
                  </a:cubicBezTo>
                  <a:cubicBezTo>
                    <a:pt x="5826" y="3644"/>
                    <a:pt x="5783" y="3630"/>
                    <a:pt x="5737" y="3621"/>
                  </a:cubicBezTo>
                  <a:cubicBezTo>
                    <a:pt x="5720" y="3617"/>
                    <a:pt x="5703" y="3616"/>
                    <a:pt x="5687" y="3616"/>
                  </a:cubicBezTo>
                  <a:cubicBezTo>
                    <a:pt x="5551" y="3616"/>
                    <a:pt x="5459" y="3730"/>
                    <a:pt x="5485" y="3873"/>
                  </a:cubicBezTo>
                  <a:cubicBezTo>
                    <a:pt x="5494" y="3924"/>
                    <a:pt x="5506" y="3972"/>
                    <a:pt x="5520" y="4019"/>
                  </a:cubicBezTo>
                  <a:cubicBezTo>
                    <a:pt x="5496" y="4062"/>
                    <a:pt x="5521" y="4111"/>
                    <a:pt x="5562" y="4139"/>
                  </a:cubicBezTo>
                  <a:cubicBezTo>
                    <a:pt x="5674" y="4429"/>
                    <a:pt x="5845" y="4675"/>
                    <a:pt x="5826" y="5044"/>
                  </a:cubicBezTo>
                  <a:cubicBezTo>
                    <a:pt x="5801" y="5498"/>
                    <a:pt x="5583" y="5975"/>
                    <a:pt x="5203" y="6242"/>
                  </a:cubicBezTo>
                  <a:cubicBezTo>
                    <a:pt x="5000" y="6385"/>
                    <a:pt x="4784" y="6448"/>
                    <a:pt x="4571" y="6448"/>
                  </a:cubicBezTo>
                  <a:cubicBezTo>
                    <a:pt x="3865" y="6448"/>
                    <a:pt x="3181" y="5765"/>
                    <a:pt x="3043" y="5049"/>
                  </a:cubicBezTo>
                  <a:cubicBezTo>
                    <a:pt x="3083" y="4897"/>
                    <a:pt x="3085" y="4735"/>
                    <a:pt x="3037" y="4569"/>
                  </a:cubicBezTo>
                  <a:cubicBezTo>
                    <a:pt x="3038" y="4566"/>
                    <a:pt x="3038" y="4563"/>
                    <a:pt x="3038" y="4559"/>
                  </a:cubicBezTo>
                  <a:cubicBezTo>
                    <a:pt x="3062" y="4443"/>
                    <a:pt x="2992" y="4367"/>
                    <a:pt x="2909" y="4346"/>
                  </a:cubicBezTo>
                  <a:cubicBezTo>
                    <a:pt x="2871" y="4322"/>
                    <a:pt x="2827" y="4310"/>
                    <a:pt x="2782" y="4310"/>
                  </a:cubicBezTo>
                  <a:cubicBezTo>
                    <a:pt x="2676" y="4310"/>
                    <a:pt x="2567" y="4374"/>
                    <a:pt x="2540" y="4485"/>
                  </a:cubicBezTo>
                  <a:cubicBezTo>
                    <a:pt x="2445" y="4840"/>
                    <a:pt x="2316" y="5185"/>
                    <a:pt x="1912" y="5273"/>
                  </a:cubicBezTo>
                  <a:cubicBezTo>
                    <a:pt x="1866" y="5283"/>
                    <a:pt x="1821" y="5288"/>
                    <a:pt x="1778" y="5288"/>
                  </a:cubicBezTo>
                  <a:cubicBezTo>
                    <a:pt x="1465" y="5288"/>
                    <a:pt x="1214" y="5047"/>
                    <a:pt x="1113" y="4747"/>
                  </a:cubicBezTo>
                  <a:cubicBezTo>
                    <a:pt x="878" y="4056"/>
                    <a:pt x="1427" y="3555"/>
                    <a:pt x="2017" y="3323"/>
                  </a:cubicBezTo>
                  <a:cubicBezTo>
                    <a:pt x="2076" y="3336"/>
                    <a:pt x="2138" y="3346"/>
                    <a:pt x="2205" y="3346"/>
                  </a:cubicBezTo>
                  <a:cubicBezTo>
                    <a:pt x="2211" y="3346"/>
                    <a:pt x="2217" y="3346"/>
                    <a:pt x="2224" y="3346"/>
                  </a:cubicBezTo>
                  <a:cubicBezTo>
                    <a:pt x="2426" y="3340"/>
                    <a:pt x="2501" y="3147"/>
                    <a:pt x="2431" y="2992"/>
                  </a:cubicBezTo>
                  <a:cubicBezTo>
                    <a:pt x="2417" y="2948"/>
                    <a:pt x="2393" y="2911"/>
                    <a:pt x="2356" y="2882"/>
                  </a:cubicBezTo>
                  <a:cubicBezTo>
                    <a:pt x="2091" y="2546"/>
                    <a:pt x="1735" y="2143"/>
                    <a:pt x="2065" y="1706"/>
                  </a:cubicBezTo>
                  <a:cubicBezTo>
                    <a:pt x="2206" y="1518"/>
                    <a:pt x="2415" y="1436"/>
                    <a:pt x="2629" y="1436"/>
                  </a:cubicBezTo>
                  <a:cubicBezTo>
                    <a:pt x="2806" y="1436"/>
                    <a:pt x="2987" y="1492"/>
                    <a:pt x="3136" y="1591"/>
                  </a:cubicBezTo>
                  <a:cubicBezTo>
                    <a:pt x="3137" y="1592"/>
                    <a:pt x="3137" y="1594"/>
                    <a:pt x="3137" y="1596"/>
                  </a:cubicBezTo>
                  <a:cubicBezTo>
                    <a:pt x="3164" y="1660"/>
                    <a:pt x="3226" y="1704"/>
                    <a:pt x="3296" y="1728"/>
                  </a:cubicBezTo>
                  <a:cubicBezTo>
                    <a:pt x="3304" y="1737"/>
                    <a:pt x="3314" y="1744"/>
                    <a:pt x="3322" y="1754"/>
                  </a:cubicBezTo>
                  <a:cubicBezTo>
                    <a:pt x="3368" y="1811"/>
                    <a:pt x="3425" y="1834"/>
                    <a:pt x="3484" y="1834"/>
                  </a:cubicBezTo>
                  <a:cubicBezTo>
                    <a:pt x="3657" y="1834"/>
                    <a:pt x="3836" y="1626"/>
                    <a:pt x="3721" y="1446"/>
                  </a:cubicBezTo>
                  <a:cubicBezTo>
                    <a:pt x="3716" y="1440"/>
                    <a:pt x="3711" y="1434"/>
                    <a:pt x="3707" y="1426"/>
                  </a:cubicBezTo>
                  <a:cubicBezTo>
                    <a:pt x="3707" y="1403"/>
                    <a:pt x="3707" y="1381"/>
                    <a:pt x="3704" y="1357"/>
                  </a:cubicBezTo>
                  <a:cubicBezTo>
                    <a:pt x="3658" y="1047"/>
                    <a:pt x="3891" y="633"/>
                    <a:pt x="4217" y="633"/>
                  </a:cubicBezTo>
                  <a:close/>
                  <a:moveTo>
                    <a:pt x="4206" y="0"/>
                  </a:moveTo>
                  <a:cubicBezTo>
                    <a:pt x="3683" y="0"/>
                    <a:pt x="3219" y="434"/>
                    <a:pt x="3091" y="940"/>
                  </a:cubicBezTo>
                  <a:cubicBezTo>
                    <a:pt x="2918" y="870"/>
                    <a:pt x="2732" y="834"/>
                    <a:pt x="2546" y="834"/>
                  </a:cubicBezTo>
                  <a:cubicBezTo>
                    <a:pt x="2167" y="834"/>
                    <a:pt x="1792" y="986"/>
                    <a:pt x="1543" y="1313"/>
                  </a:cubicBezTo>
                  <a:cubicBezTo>
                    <a:pt x="1242" y="1706"/>
                    <a:pt x="1215" y="2465"/>
                    <a:pt x="1501" y="2938"/>
                  </a:cubicBezTo>
                  <a:cubicBezTo>
                    <a:pt x="538" y="3295"/>
                    <a:pt x="0" y="4489"/>
                    <a:pt x="710" y="5426"/>
                  </a:cubicBezTo>
                  <a:cubicBezTo>
                    <a:pt x="974" y="5775"/>
                    <a:pt x="1363" y="5980"/>
                    <a:pt x="1773" y="5980"/>
                  </a:cubicBezTo>
                  <a:cubicBezTo>
                    <a:pt x="1933" y="5980"/>
                    <a:pt x="2097" y="5949"/>
                    <a:pt x="2258" y="5882"/>
                  </a:cubicBezTo>
                  <a:cubicBezTo>
                    <a:pt x="2398" y="5824"/>
                    <a:pt x="2530" y="5743"/>
                    <a:pt x="2646" y="5644"/>
                  </a:cubicBezTo>
                  <a:cubicBezTo>
                    <a:pt x="2887" y="6491"/>
                    <a:pt x="3684" y="7173"/>
                    <a:pt x="4571" y="7173"/>
                  </a:cubicBezTo>
                  <a:cubicBezTo>
                    <a:pt x="4824" y="7173"/>
                    <a:pt x="5085" y="7117"/>
                    <a:pt x="5342" y="6994"/>
                  </a:cubicBezTo>
                  <a:cubicBezTo>
                    <a:pt x="5980" y="6687"/>
                    <a:pt x="6373" y="6018"/>
                    <a:pt x="6459" y="5331"/>
                  </a:cubicBezTo>
                  <a:cubicBezTo>
                    <a:pt x="6505" y="4976"/>
                    <a:pt x="6463" y="4405"/>
                    <a:pt x="6240" y="4019"/>
                  </a:cubicBezTo>
                  <a:cubicBezTo>
                    <a:pt x="6287" y="3995"/>
                    <a:pt x="6336" y="3968"/>
                    <a:pt x="6388" y="3932"/>
                  </a:cubicBezTo>
                  <a:cubicBezTo>
                    <a:pt x="6626" y="3771"/>
                    <a:pt x="6831" y="3551"/>
                    <a:pt x="6974" y="3301"/>
                  </a:cubicBezTo>
                  <a:cubicBezTo>
                    <a:pt x="7238" y="2836"/>
                    <a:pt x="7270" y="2242"/>
                    <a:pt x="7016" y="1769"/>
                  </a:cubicBezTo>
                  <a:cubicBezTo>
                    <a:pt x="6802" y="1372"/>
                    <a:pt x="6410" y="1128"/>
                    <a:pt x="5969" y="1128"/>
                  </a:cubicBezTo>
                  <a:cubicBezTo>
                    <a:pt x="5917" y="1128"/>
                    <a:pt x="5864" y="1132"/>
                    <a:pt x="5811" y="1139"/>
                  </a:cubicBezTo>
                  <a:cubicBezTo>
                    <a:pt x="5612" y="1165"/>
                    <a:pt x="5400" y="1247"/>
                    <a:pt x="5231" y="1373"/>
                  </a:cubicBezTo>
                  <a:cubicBezTo>
                    <a:pt x="5333" y="859"/>
                    <a:pt x="5067" y="262"/>
                    <a:pt x="4551" y="65"/>
                  </a:cubicBezTo>
                  <a:cubicBezTo>
                    <a:pt x="4435" y="20"/>
                    <a:pt x="4319" y="0"/>
                    <a:pt x="4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5372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35"/>
        <p:cNvGrpSpPr/>
        <p:nvPr/>
      </p:nvGrpSpPr>
      <p:grpSpPr>
        <a:xfrm>
          <a:off x="0" y="0"/>
          <a:ext cx="0" cy="0"/>
          <a:chOff x="0" y="0"/>
          <a:chExt cx="0" cy="0"/>
        </a:xfrm>
      </p:grpSpPr>
      <p:pic>
        <p:nvPicPr>
          <p:cNvPr id="436" name="Google Shape;436;p22"/>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37" name="Google Shape;437;p22"/>
          <p:cNvSpPr/>
          <p:nvPr/>
        </p:nvSpPr>
        <p:spPr>
          <a:xfrm>
            <a:off x="960000" y="1663667"/>
            <a:ext cx="10272000" cy="5620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2"/>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2"/>
          <p:cNvSpPr txBox="1">
            <a:spLocks noGrp="1"/>
          </p:cNvSpPr>
          <p:nvPr>
            <p:ph type="title"/>
          </p:nvPr>
        </p:nvSpPr>
        <p:spPr>
          <a:xfrm>
            <a:off x="9600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0" name="Google Shape;440;p22"/>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1" name="Google Shape;441;p22"/>
          <p:cNvSpPr txBox="1">
            <a:spLocks noGrp="1"/>
          </p:cNvSpPr>
          <p:nvPr>
            <p:ph type="title" idx="2"/>
          </p:nvPr>
        </p:nvSpPr>
        <p:spPr>
          <a:xfrm>
            <a:off x="45384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2" name="Google Shape;442;p22"/>
          <p:cNvSpPr txBox="1">
            <a:spLocks noGrp="1"/>
          </p:cNvSpPr>
          <p:nvPr>
            <p:ph type="subTitle" idx="3"/>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3" name="Google Shape;443;p22"/>
          <p:cNvSpPr txBox="1">
            <a:spLocks noGrp="1"/>
          </p:cNvSpPr>
          <p:nvPr>
            <p:ph type="title" idx="4"/>
          </p:nvPr>
        </p:nvSpPr>
        <p:spPr>
          <a:xfrm>
            <a:off x="8116800" y="47095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44" name="Google Shape;444;p22"/>
          <p:cNvSpPr txBox="1">
            <a:spLocks noGrp="1"/>
          </p:cNvSpPr>
          <p:nvPr>
            <p:ph type="subTitle" idx="5"/>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5" name="Google Shape;445;p22"/>
          <p:cNvSpPr txBox="1">
            <a:spLocks noGrp="1"/>
          </p:cNvSpPr>
          <p:nvPr>
            <p:ph type="subTitle" idx="6"/>
          </p:nvPr>
        </p:nvSpPr>
        <p:spPr>
          <a:xfrm>
            <a:off x="960000" y="1682267"/>
            <a:ext cx="10272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46" name="Google Shape;446;p22"/>
          <p:cNvSpPr txBox="1">
            <a:spLocks noGrp="1"/>
          </p:cNvSpPr>
          <p:nvPr>
            <p:ph type="title" idx="7"/>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grpSp>
        <p:nvGrpSpPr>
          <p:cNvPr id="447" name="Google Shape;447;p22"/>
          <p:cNvGrpSpPr/>
          <p:nvPr/>
        </p:nvGrpSpPr>
        <p:grpSpPr>
          <a:xfrm>
            <a:off x="10113301" y="97967"/>
            <a:ext cx="804767" cy="1108167"/>
            <a:chOff x="7584975" y="73475"/>
            <a:chExt cx="603575" cy="831125"/>
          </a:xfrm>
        </p:grpSpPr>
        <p:sp>
          <p:nvSpPr>
            <p:cNvPr id="448" name="Google Shape;448;p22"/>
            <p:cNvSpPr/>
            <p:nvPr/>
          </p:nvSpPr>
          <p:spPr>
            <a:xfrm>
              <a:off x="7584975" y="73475"/>
              <a:ext cx="603575" cy="475325"/>
            </a:xfrm>
            <a:custGeom>
              <a:avLst/>
              <a:gdLst/>
              <a:ahLst/>
              <a:cxnLst/>
              <a:rect l="l" t="t" r="r" b="b"/>
              <a:pathLst>
                <a:path w="24143" h="19013" extrusionOk="0">
                  <a:moveTo>
                    <a:pt x="9577" y="0"/>
                  </a:moveTo>
                  <a:cubicBezTo>
                    <a:pt x="9439" y="0"/>
                    <a:pt x="9298" y="9"/>
                    <a:pt x="9157" y="27"/>
                  </a:cubicBezTo>
                  <a:cubicBezTo>
                    <a:pt x="7602" y="222"/>
                    <a:pt x="6348" y="1469"/>
                    <a:pt x="6188" y="3019"/>
                  </a:cubicBezTo>
                  <a:cubicBezTo>
                    <a:pt x="6167" y="3220"/>
                    <a:pt x="6318" y="3320"/>
                    <a:pt x="6478" y="3320"/>
                  </a:cubicBezTo>
                  <a:cubicBezTo>
                    <a:pt x="6614" y="3320"/>
                    <a:pt x="6756" y="3248"/>
                    <a:pt x="6807" y="3103"/>
                  </a:cubicBezTo>
                  <a:cubicBezTo>
                    <a:pt x="7187" y="2009"/>
                    <a:pt x="8020" y="1051"/>
                    <a:pt x="9216" y="879"/>
                  </a:cubicBezTo>
                  <a:cubicBezTo>
                    <a:pt x="9336" y="862"/>
                    <a:pt x="9456" y="853"/>
                    <a:pt x="9575" y="853"/>
                  </a:cubicBezTo>
                  <a:cubicBezTo>
                    <a:pt x="10772" y="853"/>
                    <a:pt x="11816" y="1715"/>
                    <a:pt x="12186" y="2852"/>
                  </a:cubicBezTo>
                  <a:cubicBezTo>
                    <a:pt x="12252" y="3056"/>
                    <a:pt x="12413" y="3154"/>
                    <a:pt x="12581" y="3154"/>
                  </a:cubicBezTo>
                  <a:cubicBezTo>
                    <a:pt x="12722" y="3154"/>
                    <a:pt x="12867" y="3085"/>
                    <a:pt x="12967" y="2954"/>
                  </a:cubicBezTo>
                  <a:cubicBezTo>
                    <a:pt x="13378" y="2411"/>
                    <a:pt x="13905" y="2181"/>
                    <a:pt x="14417" y="2181"/>
                  </a:cubicBezTo>
                  <a:cubicBezTo>
                    <a:pt x="15554" y="2181"/>
                    <a:pt x="16615" y="3320"/>
                    <a:pt x="16164" y="4709"/>
                  </a:cubicBezTo>
                  <a:cubicBezTo>
                    <a:pt x="16064" y="5016"/>
                    <a:pt x="16312" y="5217"/>
                    <a:pt x="16570" y="5217"/>
                  </a:cubicBezTo>
                  <a:cubicBezTo>
                    <a:pt x="16673" y="5217"/>
                    <a:pt x="16777" y="5185"/>
                    <a:pt x="16861" y="5115"/>
                  </a:cubicBezTo>
                  <a:cubicBezTo>
                    <a:pt x="17473" y="4605"/>
                    <a:pt x="18258" y="4362"/>
                    <a:pt x="19049" y="4362"/>
                  </a:cubicBezTo>
                  <a:cubicBezTo>
                    <a:pt x="20276" y="4362"/>
                    <a:pt x="21516" y="4949"/>
                    <a:pt x="22135" y="6039"/>
                  </a:cubicBezTo>
                  <a:cubicBezTo>
                    <a:pt x="23279" y="8054"/>
                    <a:pt x="21676" y="10801"/>
                    <a:pt x="19457" y="11073"/>
                  </a:cubicBezTo>
                  <a:cubicBezTo>
                    <a:pt x="19068" y="11120"/>
                    <a:pt x="18879" y="11521"/>
                    <a:pt x="19143" y="11830"/>
                  </a:cubicBezTo>
                  <a:cubicBezTo>
                    <a:pt x="20276" y="13168"/>
                    <a:pt x="20576" y="15408"/>
                    <a:pt x="18876" y="16461"/>
                  </a:cubicBezTo>
                  <a:cubicBezTo>
                    <a:pt x="18473" y="16711"/>
                    <a:pt x="18085" y="16816"/>
                    <a:pt x="17713" y="16816"/>
                  </a:cubicBezTo>
                  <a:cubicBezTo>
                    <a:pt x="16499" y="16816"/>
                    <a:pt x="15465" y="15684"/>
                    <a:pt x="14679" y="14739"/>
                  </a:cubicBezTo>
                  <a:cubicBezTo>
                    <a:pt x="14600" y="14644"/>
                    <a:pt x="14494" y="14603"/>
                    <a:pt x="14385" y="14603"/>
                  </a:cubicBezTo>
                  <a:cubicBezTo>
                    <a:pt x="14101" y="14603"/>
                    <a:pt x="13801" y="14879"/>
                    <a:pt x="13916" y="15183"/>
                  </a:cubicBezTo>
                  <a:cubicBezTo>
                    <a:pt x="14586" y="16961"/>
                    <a:pt x="13052" y="18038"/>
                    <a:pt x="11511" y="18038"/>
                  </a:cubicBezTo>
                  <a:cubicBezTo>
                    <a:pt x="11093" y="18038"/>
                    <a:pt x="10675" y="17958"/>
                    <a:pt x="10300" y="17793"/>
                  </a:cubicBezTo>
                  <a:cubicBezTo>
                    <a:pt x="8434" y="16970"/>
                    <a:pt x="7590" y="15006"/>
                    <a:pt x="6909" y="13216"/>
                  </a:cubicBezTo>
                  <a:cubicBezTo>
                    <a:pt x="6872" y="13117"/>
                    <a:pt x="6812" y="13045"/>
                    <a:pt x="6740" y="12995"/>
                  </a:cubicBezTo>
                  <a:cubicBezTo>
                    <a:pt x="6780" y="12770"/>
                    <a:pt x="6598" y="12578"/>
                    <a:pt x="6390" y="12578"/>
                  </a:cubicBezTo>
                  <a:cubicBezTo>
                    <a:pt x="6334" y="12578"/>
                    <a:pt x="6276" y="12593"/>
                    <a:pt x="6220" y="12624"/>
                  </a:cubicBezTo>
                  <a:cubicBezTo>
                    <a:pt x="5466" y="13048"/>
                    <a:pt x="5002" y="13651"/>
                    <a:pt x="4073" y="13776"/>
                  </a:cubicBezTo>
                  <a:cubicBezTo>
                    <a:pt x="3949" y="13792"/>
                    <a:pt x="3817" y="13801"/>
                    <a:pt x="3681" y="13801"/>
                  </a:cubicBezTo>
                  <a:cubicBezTo>
                    <a:pt x="2758" y="13801"/>
                    <a:pt x="1640" y="13405"/>
                    <a:pt x="1372" y="12461"/>
                  </a:cubicBezTo>
                  <a:cubicBezTo>
                    <a:pt x="1133" y="11622"/>
                    <a:pt x="1761" y="10282"/>
                    <a:pt x="2158" y="9567"/>
                  </a:cubicBezTo>
                  <a:cubicBezTo>
                    <a:pt x="2658" y="8665"/>
                    <a:pt x="3348" y="7971"/>
                    <a:pt x="4368" y="7723"/>
                  </a:cubicBezTo>
                  <a:cubicBezTo>
                    <a:pt x="4915" y="7589"/>
                    <a:pt x="4736" y="6860"/>
                    <a:pt x="4245" y="6806"/>
                  </a:cubicBezTo>
                  <a:cubicBezTo>
                    <a:pt x="3100" y="6680"/>
                    <a:pt x="2843" y="5169"/>
                    <a:pt x="3516" y="4415"/>
                  </a:cubicBezTo>
                  <a:cubicBezTo>
                    <a:pt x="3949" y="3930"/>
                    <a:pt x="4602" y="3748"/>
                    <a:pt x="5246" y="3748"/>
                  </a:cubicBezTo>
                  <a:cubicBezTo>
                    <a:pt x="5531" y="3748"/>
                    <a:pt x="5815" y="3784"/>
                    <a:pt x="6077" y="3845"/>
                  </a:cubicBezTo>
                  <a:cubicBezTo>
                    <a:pt x="6097" y="3850"/>
                    <a:pt x="6117" y="3852"/>
                    <a:pt x="6137" y="3852"/>
                  </a:cubicBezTo>
                  <a:cubicBezTo>
                    <a:pt x="6386" y="3852"/>
                    <a:pt x="6546" y="3486"/>
                    <a:pt x="6282" y="3358"/>
                  </a:cubicBezTo>
                  <a:cubicBezTo>
                    <a:pt x="5839" y="3142"/>
                    <a:pt x="5336" y="3030"/>
                    <a:pt x="4838" y="3030"/>
                  </a:cubicBezTo>
                  <a:cubicBezTo>
                    <a:pt x="3801" y="3030"/>
                    <a:pt x="2782" y="3514"/>
                    <a:pt x="2360" y="4556"/>
                  </a:cubicBezTo>
                  <a:cubicBezTo>
                    <a:pt x="1958" y="5548"/>
                    <a:pt x="2317" y="6628"/>
                    <a:pt x="3076" y="7245"/>
                  </a:cubicBezTo>
                  <a:cubicBezTo>
                    <a:pt x="2264" y="7723"/>
                    <a:pt x="1648" y="8476"/>
                    <a:pt x="1208" y="9351"/>
                  </a:cubicBezTo>
                  <a:cubicBezTo>
                    <a:pt x="648" y="10464"/>
                    <a:pt x="0" y="12060"/>
                    <a:pt x="700" y="13237"/>
                  </a:cubicBezTo>
                  <a:cubicBezTo>
                    <a:pt x="1299" y="14246"/>
                    <a:pt x="2521" y="14746"/>
                    <a:pt x="3662" y="14746"/>
                  </a:cubicBezTo>
                  <a:cubicBezTo>
                    <a:pt x="3731" y="14746"/>
                    <a:pt x="3799" y="14745"/>
                    <a:pt x="3867" y="14741"/>
                  </a:cubicBezTo>
                  <a:cubicBezTo>
                    <a:pt x="4599" y="14702"/>
                    <a:pt x="5584" y="14420"/>
                    <a:pt x="6201" y="13863"/>
                  </a:cubicBezTo>
                  <a:cubicBezTo>
                    <a:pt x="7100" y="16186"/>
                    <a:pt x="8529" y="18697"/>
                    <a:pt x="11257" y="18993"/>
                  </a:cubicBezTo>
                  <a:cubicBezTo>
                    <a:pt x="11375" y="19006"/>
                    <a:pt x="11493" y="19013"/>
                    <a:pt x="11611" y="19013"/>
                  </a:cubicBezTo>
                  <a:cubicBezTo>
                    <a:pt x="13203" y="19013"/>
                    <a:pt x="14716" y="17862"/>
                    <a:pt x="14955" y="16357"/>
                  </a:cubicBezTo>
                  <a:cubicBezTo>
                    <a:pt x="15791" y="17126"/>
                    <a:pt x="16767" y="17714"/>
                    <a:pt x="17793" y="17714"/>
                  </a:cubicBezTo>
                  <a:cubicBezTo>
                    <a:pt x="18409" y="17714"/>
                    <a:pt x="19042" y="17502"/>
                    <a:pt x="19675" y="16993"/>
                  </a:cubicBezTo>
                  <a:cubicBezTo>
                    <a:pt x="21342" y="15652"/>
                    <a:pt x="21260" y="13433"/>
                    <a:pt x="20208" y="11785"/>
                  </a:cubicBezTo>
                  <a:cubicBezTo>
                    <a:pt x="22548" y="11018"/>
                    <a:pt x="24142" y="8211"/>
                    <a:pt x="22966" y="5841"/>
                  </a:cubicBezTo>
                  <a:cubicBezTo>
                    <a:pt x="22224" y="4346"/>
                    <a:pt x="20646" y="3560"/>
                    <a:pt x="19066" y="3560"/>
                  </a:cubicBezTo>
                  <a:cubicBezTo>
                    <a:pt x="18398" y="3560"/>
                    <a:pt x="17731" y="3700"/>
                    <a:pt x="17125" y="3986"/>
                  </a:cubicBezTo>
                  <a:cubicBezTo>
                    <a:pt x="17131" y="2446"/>
                    <a:pt x="15817" y="1389"/>
                    <a:pt x="14434" y="1389"/>
                  </a:cubicBezTo>
                  <a:cubicBezTo>
                    <a:pt x="13851" y="1389"/>
                    <a:pt x="13255" y="1577"/>
                    <a:pt x="12740" y="1995"/>
                  </a:cubicBezTo>
                  <a:cubicBezTo>
                    <a:pt x="12119" y="822"/>
                    <a:pt x="10928" y="0"/>
                    <a:pt x="9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2"/>
            <p:cNvSpPr/>
            <p:nvPr/>
          </p:nvSpPr>
          <p:spPr>
            <a:xfrm>
              <a:off x="7650675" y="481650"/>
              <a:ext cx="165825" cy="166100"/>
            </a:xfrm>
            <a:custGeom>
              <a:avLst/>
              <a:gdLst/>
              <a:ahLst/>
              <a:cxnLst/>
              <a:rect l="l" t="t" r="r" b="b"/>
              <a:pathLst>
                <a:path w="6633" h="6644" extrusionOk="0">
                  <a:moveTo>
                    <a:pt x="3053" y="751"/>
                  </a:moveTo>
                  <a:cubicBezTo>
                    <a:pt x="3154" y="751"/>
                    <a:pt x="3268" y="771"/>
                    <a:pt x="3396" y="811"/>
                  </a:cubicBezTo>
                  <a:cubicBezTo>
                    <a:pt x="3785" y="1141"/>
                    <a:pt x="3921" y="1546"/>
                    <a:pt x="3802" y="2025"/>
                  </a:cubicBezTo>
                  <a:cubicBezTo>
                    <a:pt x="3763" y="2237"/>
                    <a:pt x="3913" y="2494"/>
                    <a:pt x="4136" y="2494"/>
                  </a:cubicBezTo>
                  <a:cubicBezTo>
                    <a:pt x="4172" y="2494"/>
                    <a:pt x="4210" y="2488"/>
                    <a:pt x="4249" y="2473"/>
                  </a:cubicBezTo>
                  <a:cubicBezTo>
                    <a:pt x="4363" y="2431"/>
                    <a:pt x="4486" y="2411"/>
                    <a:pt x="4612" y="2411"/>
                  </a:cubicBezTo>
                  <a:cubicBezTo>
                    <a:pt x="5324" y="2411"/>
                    <a:pt x="6105" y="3046"/>
                    <a:pt x="5509" y="3866"/>
                  </a:cubicBezTo>
                  <a:cubicBezTo>
                    <a:pt x="5327" y="4119"/>
                    <a:pt x="5044" y="4224"/>
                    <a:pt x="4754" y="4224"/>
                  </a:cubicBezTo>
                  <a:cubicBezTo>
                    <a:pt x="4495" y="4224"/>
                    <a:pt x="4231" y="4140"/>
                    <a:pt x="4030" y="4000"/>
                  </a:cubicBezTo>
                  <a:cubicBezTo>
                    <a:pt x="3973" y="3959"/>
                    <a:pt x="3909" y="3942"/>
                    <a:pt x="3846" y="3942"/>
                  </a:cubicBezTo>
                  <a:cubicBezTo>
                    <a:pt x="3608" y="3942"/>
                    <a:pt x="3373" y="4193"/>
                    <a:pt x="3458" y="4440"/>
                  </a:cubicBezTo>
                  <a:cubicBezTo>
                    <a:pt x="3657" y="5020"/>
                    <a:pt x="3243" y="5843"/>
                    <a:pt x="2645" y="5843"/>
                  </a:cubicBezTo>
                  <a:cubicBezTo>
                    <a:pt x="2481" y="5843"/>
                    <a:pt x="2304" y="5782"/>
                    <a:pt x="2122" y="5638"/>
                  </a:cubicBezTo>
                  <a:cubicBezTo>
                    <a:pt x="1703" y="5306"/>
                    <a:pt x="1696" y="4614"/>
                    <a:pt x="2028" y="4232"/>
                  </a:cubicBezTo>
                  <a:cubicBezTo>
                    <a:pt x="2241" y="3986"/>
                    <a:pt x="2090" y="3544"/>
                    <a:pt x="1770" y="3544"/>
                  </a:cubicBezTo>
                  <a:cubicBezTo>
                    <a:pt x="1729" y="3544"/>
                    <a:pt x="1686" y="3551"/>
                    <a:pt x="1641" y="3567"/>
                  </a:cubicBezTo>
                  <a:lnTo>
                    <a:pt x="798" y="3058"/>
                  </a:lnTo>
                  <a:cubicBezTo>
                    <a:pt x="788" y="2573"/>
                    <a:pt x="964" y="2227"/>
                    <a:pt x="1324" y="2018"/>
                  </a:cubicBezTo>
                  <a:cubicBezTo>
                    <a:pt x="1465" y="1895"/>
                    <a:pt x="1629" y="1798"/>
                    <a:pt x="1802" y="1719"/>
                  </a:cubicBezTo>
                  <a:cubicBezTo>
                    <a:pt x="1858" y="1862"/>
                    <a:pt x="1977" y="1925"/>
                    <a:pt x="2100" y="1925"/>
                  </a:cubicBezTo>
                  <a:cubicBezTo>
                    <a:pt x="2307" y="1925"/>
                    <a:pt x="2525" y="1748"/>
                    <a:pt x="2474" y="1479"/>
                  </a:cubicBezTo>
                  <a:cubicBezTo>
                    <a:pt x="2508" y="993"/>
                    <a:pt x="2701" y="751"/>
                    <a:pt x="3053" y="751"/>
                  </a:cubicBezTo>
                  <a:close/>
                  <a:moveTo>
                    <a:pt x="3082" y="0"/>
                  </a:moveTo>
                  <a:cubicBezTo>
                    <a:pt x="2375" y="0"/>
                    <a:pt x="1823" y="544"/>
                    <a:pt x="1752" y="1198"/>
                  </a:cubicBezTo>
                  <a:cubicBezTo>
                    <a:pt x="891" y="1399"/>
                    <a:pt x="32" y="1906"/>
                    <a:pt x="13" y="2902"/>
                  </a:cubicBezTo>
                  <a:cubicBezTo>
                    <a:pt x="1" y="3596"/>
                    <a:pt x="482" y="4189"/>
                    <a:pt x="1095" y="4356"/>
                  </a:cubicBezTo>
                  <a:cubicBezTo>
                    <a:pt x="845" y="5201"/>
                    <a:pt x="1180" y="6205"/>
                    <a:pt x="2090" y="6545"/>
                  </a:cubicBezTo>
                  <a:cubicBezTo>
                    <a:pt x="2273" y="6613"/>
                    <a:pt x="2452" y="6644"/>
                    <a:pt x="2624" y="6644"/>
                  </a:cubicBezTo>
                  <a:cubicBezTo>
                    <a:pt x="3510" y="6644"/>
                    <a:pt x="4217" y="5819"/>
                    <a:pt x="4296" y="4942"/>
                  </a:cubicBezTo>
                  <a:cubicBezTo>
                    <a:pt x="4418" y="4966"/>
                    <a:pt x="4543" y="4978"/>
                    <a:pt x="4668" y="4978"/>
                  </a:cubicBezTo>
                  <a:cubicBezTo>
                    <a:pt x="5480" y="4978"/>
                    <a:pt x="6292" y="4480"/>
                    <a:pt x="6444" y="3606"/>
                  </a:cubicBezTo>
                  <a:cubicBezTo>
                    <a:pt x="6633" y="2515"/>
                    <a:pt x="5637" y="1672"/>
                    <a:pt x="4637" y="1672"/>
                  </a:cubicBezTo>
                  <a:cubicBezTo>
                    <a:pt x="4605" y="1672"/>
                    <a:pt x="4573" y="1673"/>
                    <a:pt x="4542" y="1675"/>
                  </a:cubicBezTo>
                  <a:cubicBezTo>
                    <a:pt x="4508" y="874"/>
                    <a:pt x="4083" y="67"/>
                    <a:pt x="3182" y="4"/>
                  </a:cubicBezTo>
                  <a:cubicBezTo>
                    <a:pt x="3148" y="1"/>
                    <a:pt x="3115"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2"/>
            <p:cNvSpPr/>
            <p:nvPr/>
          </p:nvSpPr>
          <p:spPr>
            <a:xfrm>
              <a:off x="7910750" y="537125"/>
              <a:ext cx="214050" cy="196225"/>
            </a:xfrm>
            <a:custGeom>
              <a:avLst/>
              <a:gdLst/>
              <a:ahLst/>
              <a:cxnLst/>
              <a:rect l="l" t="t" r="r" b="b"/>
              <a:pathLst>
                <a:path w="8562" h="7849" extrusionOk="0">
                  <a:moveTo>
                    <a:pt x="5400" y="569"/>
                  </a:moveTo>
                  <a:cubicBezTo>
                    <a:pt x="5540" y="569"/>
                    <a:pt x="5684" y="608"/>
                    <a:pt x="5825" y="695"/>
                  </a:cubicBezTo>
                  <a:cubicBezTo>
                    <a:pt x="6450" y="1088"/>
                    <a:pt x="6370" y="2064"/>
                    <a:pt x="5926" y="2551"/>
                  </a:cubicBezTo>
                  <a:cubicBezTo>
                    <a:pt x="5770" y="2720"/>
                    <a:pt x="5917" y="2938"/>
                    <a:pt x="6094" y="2938"/>
                  </a:cubicBezTo>
                  <a:cubicBezTo>
                    <a:pt x="6127" y="2938"/>
                    <a:pt x="6160" y="2930"/>
                    <a:pt x="6193" y="2914"/>
                  </a:cubicBezTo>
                  <a:cubicBezTo>
                    <a:pt x="6218" y="2921"/>
                    <a:pt x="6243" y="2925"/>
                    <a:pt x="6268" y="2925"/>
                  </a:cubicBezTo>
                  <a:cubicBezTo>
                    <a:pt x="6313" y="2925"/>
                    <a:pt x="6358" y="2912"/>
                    <a:pt x="6401" y="2881"/>
                  </a:cubicBezTo>
                  <a:cubicBezTo>
                    <a:pt x="6606" y="2729"/>
                    <a:pt x="6821" y="2661"/>
                    <a:pt x="7023" y="2661"/>
                  </a:cubicBezTo>
                  <a:cubicBezTo>
                    <a:pt x="7575" y="2661"/>
                    <a:pt x="8026" y="3173"/>
                    <a:pt x="7911" y="3866"/>
                  </a:cubicBezTo>
                  <a:cubicBezTo>
                    <a:pt x="7773" y="4698"/>
                    <a:pt x="7079" y="5212"/>
                    <a:pt x="6293" y="5234"/>
                  </a:cubicBezTo>
                  <a:cubicBezTo>
                    <a:pt x="6233" y="5135"/>
                    <a:pt x="6164" y="5040"/>
                    <a:pt x="6076" y="4951"/>
                  </a:cubicBezTo>
                  <a:cubicBezTo>
                    <a:pt x="6017" y="4891"/>
                    <a:pt x="5947" y="4865"/>
                    <a:pt x="5879" y="4865"/>
                  </a:cubicBezTo>
                  <a:cubicBezTo>
                    <a:pt x="5675" y="4865"/>
                    <a:pt x="5482" y="5092"/>
                    <a:pt x="5611" y="5311"/>
                  </a:cubicBezTo>
                  <a:cubicBezTo>
                    <a:pt x="5926" y="5841"/>
                    <a:pt x="6036" y="6503"/>
                    <a:pt x="5503" y="6950"/>
                  </a:cubicBezTo>
                  <a:cubicBezTo>
                    <a:pt x="5286" y="7132"/>
                    <a:pt x="5010" y="7235"/>
                    <a:pt x="4726" y="7235"/>
                  </a:cubicBezTo>
                  <a:cubicBezTo>
                    <a:pt x="4719" y="7235"/>
                    <a:pt x="4712" y="7235"/>
                    <a:pt x="4705" y="7235"/>
                  </a:cubicBezTo>
                  <a:cubicBezTo>
                    <a:pt x="4549" y="7232"/>
                    <a:pt x="4403" y="7205"/>
                    <a:pt x="4263" y="7136"/>
                  </a:cubicBezTo>
                  <a:cubicBezTo>
                    <a:pt x="4021" y="7017"/>
                    <a:pt x="3703" y="6637"/>
                    <a:pt x="4128" y="6447"/>
                  </a:cubicBezTo>
                  <a:cubicBezTo>
                    <a:pt x="4294" y="6372"/>
                    <a:pt x="4183" y="6152"/>
                    <a:pt x="4032" y="6152"/>
                  </a:cubicBezTo>
                  <a:cubicBezTo>
                    <a:pt x="4023" y="6152"/>
                    <a:pt x="4015" y="6153"/>
                    <a:pt x="4006" y="6155"/>
                  </a:cubicBezTo>
                  <a:cubicBezTo>
                    <a:pt x="3997" y="6156"/>
                    <a:pt x="3990" y="6159"/>
                    <a:pt x="3981" y="6160"/>
                  </a:cubicBezTo>
                  <a:cubicBezTo>
                    <a:pt x="3981" y="6144"/>
                    <a:pt x="3984" y="6129"/>
                    <a:pt x="3981" y="6112"/>
                  </a:cubicBezTo>
                  <a:cubicBezTo>
                    <a:pt x="3972" y="5993"/>
                    <a:pt x="3877" y="5897"/>
                    <a:pt x="3767" y="5897"/>
                  </a:cubicBezTo>
                  <a:cubicBezTo>
                    <a:pt x="3733" y="5897"/>
                    <a:pt x="3697" y="5907"/>
                    <a:pt x="3661" y="5928"/>
                  </a:cubicBezTo>
                  <a:cubicBezTo>
                    <a:pt x="3285" y="6155"/>
                    <a:pt x="3048" y="6482"/>
                    <a:pt x="2583" y="6558"/>
                  </a:cubicBezTo>
                  <a:cubicBezTo>
                    <a:pt x="2498" y="6573"/>
                    <a:pt x="2411" y="6580"/>
                    <a:pt x="2323" y="6580"/>
                  </a:cubicBezTo>
                  <a:cubicBezTo>
                    <a:pt x="1926" y="6580"/>
                    <a:pt x="1513" y="6437"/>
                    <a:pt x="1252" y="6139"/>
                  </a:cubicBezTo>
                  <a:cubicBezTo>
                    <a:pt x="879" y="5713"/>
                    <a:pt x="870" y="5104"/>
                    <a:pt x="1046" y="4592"/>
                  </a:cubicBezTo>
                  <a:cubicBezTo>
                    <a:pt x="1208" y="4125"/>
                    <a:pt x="1701" y="3369"/>
                    <a:pt x="2280" y="3321"/>
                  </a:cubicBezTo>
                  <a:cubicBezTo>
                    <a:pt x="2344" y="3347"/>
                    <a:pt x="2414" y="3360"/>
                    <a:pt x="2487" y="3360"/>
                  </a:cubicBezTo>
                  <a:cubicBezTo>
                    <a:pt x="2511" y="3360"/>
                    <a:pt x="2535" y="3359"/>
                    <a:pt x="2559" y="3356"/>
                  </a:cubicBezTo>
                  <a:cubicBezTo>
                    <a:pt x="2569" y="3358"/>
                    <a:pt x="2577" y="3360"/>
                    <a:pt x="2585" y="3363"/>
                  </a:cubicBezTo>
                  <a:cubicBezTo>
                    <a:pt x="2605" y="3371"/>
                    <a:pt x="2624" y="3374"/>
                    <a:pt x="2643" y="3374"/>
                  </a:cubicBezTo>
                  <a:cubicBezTo>
                    <a:pt x="2801" y="3374"/>
                    <a:pt x="2922" y="3136"/>
                    <a:pt x="2782" y="3027"/>
                  </a:cubicBezTo>
                  <a:cubicBezTo>
                    <a:pt x="2768" y="3016"/>
                    <a:pt x="2756" y="3010"/>
                    <a:pt x="2742" y="3000"/>
                  </a:cubicBezTo>
                  <a:cubicBezTo>
                    <a:pt x="2664" y="2757"/>
                    <a:pt x="2427" y="2597"/>
                    <a:pt x="2350" y="2340"/>
                  </a:cubicBezTo>
                  <a:cubicBezTo>
                    <a:pt x="2269" y="2075"/>
                    <a:pt x="2297" y="1758"/>
                    <a:pt x="2467" y="1532"/>
                  </a:cubicBezTo>
                  <a:cubicBezTo>
                    <a:pt x="2631" y="1314"/>
                    <a:pt x="2893" y="1217"/>
                    <a:pt x="3162" y="1217"/>
                  </a:cubicBezTo>
                  <a:cubicBezTo>
                    <a:pt x="3415" y="1217"/>
                    <a:pt x="3676" y="1302"/>
                    <a:pt x="3871" y="1451"/>
                  </a:cubicBezTo>
                  <a:cubicBezTo>
                    <a:pt x="3877" y="1494"/>
                    <a:pt x="3881" y="1537"/>
                    <a:pt x="3893" y="1582"/>
                  </a:cubicBezTo>
                  <a:cubicBezTo>
                    <a:pt x="3931" y="1721"/>
                    <a:pt x="4032" y="1782"/>
                    <a:pt x="4138" y="1782"/>
                  </a:cubicBezTo>
                  <a:cubicBezTo>
                    <a:pt x="4278" y="1782"/>
                    <a:pt x="4424" y="1677"/>
                    <a:pt x="4442" y="1507"/>
                  </a:cubicBezTo>
                  <a:cubicBezTo>
                    <a:pt x="4493" y="1024"/>
                    <a:pt x="4919" y="569"/>
                    <a:pt x="5400" y="569"/>
                  </a:cubicBezTo>
                  <a:close/>
                  <a:moveTo>
                    <a:pt x="5441" y="0"/>
                  </a:moveTo>
                  <a:cubicBezTo>
                    <a:pt x="4843" y="0"/>
                    <a:pt x="4196" y="348"/>
                    <a:pt x="3955" y="870"/>
                  </a:cubicBezTo>
                  <a:cubicBezTo>
                    <a:pt x="3689" y="669"/>
                    <a:pt x="3361" y="563"/>
                    <a:pt x="3033" y="563"/>
                  </a:cubicBezTo>
                  <a:cubicBezTo>
                    <a:pt x="2629" y="563"/>
                    <a:pt x="2226" y="724"/>
                    <a:pt x="1940" y="1071"/>
                  </a:cubicBezTo>
                  <a:cubicBezTo>
                    <a:pt x="1628" y="1448"/>
                    <a:pt x="1541" y="1971"/>
                    <a:pt x="1649" y="2442"/>
                  </a:cubicBezTo>
                  <a:cubicBezTo>
                    <a:pt x="1682" y="2584"/>
                    <a:pt x="1741" y="2741"/>
                    <a:pt x="1821" y="2884"/>
                  </a:cubicBezTo>
                  <a:cubicBezTo>
                    <a:pt x="1386" y="3020"/>
                    <a:pt x="974" y="3366"/>
                    <a:pt x="719" y="3701"/>
                  </a:cubicBezTo>
                  <a:cubicBezTo>
                    <a:pt x="179" y="4413"/>
                    <a:pt x="1" y="5439"/>
                    <a:pt x="427" y="6253"/>
                  </a:cubicBezTo>
                  <a:cubicBezTo>
                    <a:pt x="786" y="6937"/>
                    <a:pt x="1542" y="7316"/>
                    <a:pt x="2299" y="7316"/>
                  </a:cubicBezTo>
                  <a:cubicBezTo>
                    <a:pt x="2317" y="7316"/>
                    <a:pt x="2336" y="7316"/>
                    <a:pt x="2354" y="7316"/>
                  </a:cubicBezTo>
                  <a:cubicBezTo>
                    <a:pt x="2688" y="7308"/>
                    <a:pt x="3123" y="7205"/>
                    <a:pt x="3460" y="6998"/>
                  </a:cubicBezTo>
                  <a:cubicBezTo>
                    <a:pt x="3479" y="7106"/>
                    <a:pt x="3520" y="7212"/>
                    <a:pt x="3584" y="7309"/>
                  </a:cubicBezTo>
                  <a:cubicBezTo>
                    <a:pt x="3840" y="7689"/>
                    <a:pt x="4307" y="7849"/>
                    <a:pt x="4757" y="7849"/>
                  </a:cubicBezTo>
                  <a:cubicBezTo>
                    <a:pt x="4896" y="7849"/>
                    <a:pt x="5033" y="7834"/>
                    <a:pt x="5162" y="7805"/>
                  </a:cubicBezTo>
                  <a:cubicBezTo>
                    <a:pt x="6073" y="7603"/>
                    <a:pt x="6639" y="6656"/>
                    <a:pt x="6502" y="5795"/>
                  </a:cubicBezTo>
                  <a:lnTo>
                    <a:pt x="6502" y="5795"/>
                  </a:lnTo>
                  <a:cubicBezTo>
                    <a:pt x="6532" y="5797"/>
                    <a:pt x="6561" y="5798"/>
                    <a:pt x="6591" y="5798"/>
                  </a:cubicBezTo>
                  <a:cubicBezTo>
                    <a:pt x="6925" y="5798"/>
                    <a:pt x="7276" y="5667"/>
                    <a:pt x="7567" y="5475"/>
                  </a:cubicBezTo>
                  <a:cubicBezTo>
                    <a:pt x="8164" y="5079"/>
                    <a:pt x="8555" y="4366"/>
                    <a:pt x="8558" y="3646"/>
                  </a:cubicBezTo>
                  <a:cubicBezTo>
                    <a:pt x="8561" y="2984"/>
                    <a:pt x="8210" y="2388"/>
                    <a:pt x="7588" y="2135"/>
                  </a:cubicBezTo>
                  <a:cubicBezTo>
                    <a:pt x="7399" y="2058"/>
                    <a:pt x="7197" y="2018"/>
                    <a:pt x="6998" y="2018"/>
                  </a:cubicBezTo>
                  <a:cubicBezTo>
                    <a:pt x="6917" y="2018"/>
                    <a:pt x="6837" y="2025"/>
                    <a:pt x="6758" y="2038"/>
                  </a:cubicBezTo>
                  <a:cubicBezTo>
                    <a:pt x="6957" y="1309"/>
                    <a:pt x="6728" y="463"/>
                    <a:pt x="5988" y="115"/>
                  </a:cubicBezTo>
                  <a:cubicBezTo>
                    <a:pt x="5821" y="36"/>
                    <a:pt x="5634" y="0"/>
                    <a:pt x="5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2"/>
            <p:cNvSpPr/>
            <p:nvPr/>
          </p:nvSpPr>
          <p:spPr>
            <a:xfrm>
              <a:off x="7755850" y="725275"/>
              <a:ext cx="181750" cy="179325"/>
            </a:xfrm>
            <a:custGeom>
              <a:avLst/>
              <a:gdLst/>
              <a:ahLst/>
              <a:cxnLst/>
              <a:rect l="l" t="t" r="r" b="b"/>
              <a:pathLst>
                <a:path w="7270" h="7173" extrusionOk="0">
                  <a:moveTo>
                    <a:pt x="4217" y="633"/>
                  </a:moveTo>
                  <a:cubicBezTo>
                    <a:pt x="4278" y="633"/>
                    <a:pt x="4341" y="647"/>
                    <a:pt x="4406" y="679"/>
                  </a:cubicBezTo>
                  <a:cubicBezTo>
                    <a:pt x="4723" y="832"/>
                    <a:pt x="4835" y="1338"/>
                    <a:pt x="4611" y="1608"/>
                  </a:cubicBezTo>
                  <a:cubicBezTo>
                    <a:pt x="4471" y="1777"/>
                    <a:pt x="4604" y="1985"/>
                    <a:pt x="4771" y="1985"/>
                  </a:cubicBezTo>
                  <a:cubicBezTo>
                    <a:pt x="4821" y="1985"/>
                    <a:pt x="4875" y="1967"/>
                    <a:pt x="4925" y="1922"/>
                  </a:cubicBezTo>
                  <a:lnTo>
                    <a:pt x="4925" y="1922"/>
                  </a:lnTo>
                  <a:cubicBezTo>
                    <a:pt x="4925" y="1938"/>
                    <a:pt x="4924" y="1954"/>
                    <a:pt x="4924" y="1970"/>
                  </a:cubicBezTo>
                  <a:cubicBezTo>
                    <a:pt x="4931" y="2104"/>
                    <a:pt x="5055" y="2214"/>
                    <a:pt x="5179" y="2214"/>
                  </a:cubicBezTo>
                  <a:cubicBezTo>
                    <a:pt x="5234" y="2214"/>
                    <a:pt x="5289" y="2192"/>
                    <a:pt x="5334" y="2141"/>
                  </a:cubicBezTo>
                  <a:cubicBezTo>
                    <a:pt x="5508" y="1942"/>
                    <a:pt x="5632" y="1734"/>
                    <a:pt x="5928" y="1714"/>
                  </a:cubicBezTo>
                  <a:cubicBezTo>
                    <a:pt x="5943" y="1713"/>
                    <a:pt x="5957" y="1713"/>
                    <a:pt x="5971" y="1713"/>
                  </a:cubicBezTo>
                  <a:cubicBezTo>
                    <a:pt x="6344" y="1713"/>
                    <a:pt x="6567" y="2051"/>
                    <a:pt x="6597" y="2401"/>
                  </a:cubicBezTo>
                  <a:cubicBezTo>
                    <a:pt x="6629" y="2774"/>
                    <a:pt x="6465" y="3086"/>
                    <a:pt x="6217" y="3351"/>
                  </a:cubicBezTo>
                  <a:cubicBezTo>
                    <a:pt x="6108" y="3466"/>
                    <a:pt x="5987" y="3559"/>
                    <a:pt x="5866" y="3661"/>
                  </a:cubicBezTo>
                  <a:cubicBezTo>
                    <a:pt x="5826" y="3644"/>
                    <a:pt x="5783" y="3630"/>
                    <a:pt x="5737" y="3621"/>
                  </a:cubicBezTo>
                  <a:cubicBezTo>
                    <a:pt x="5720" y="3617"/>
                    <a:pt x="5703" y="3616"/>
                    <a:pt x="5687" y="3616"/>
                  </a:cubicBezTo>
                  <a:cubicBezTo>
                    <a:pt x="5551" y="3616"/>
                    <a:pt x="5459" y="3730"/>
                    <a:pt x="5485" y="3873"/>
                  </a:cubicBezTo>
                  <a:cubicBezTo>
                    <a:pt x="5494" y="3924"/>
                    <a:pt x="5506" y="3972"/>
                    <a:pt x="5520" y="4019"/>
                  </a:cubicBezTo>
                  <a:cubicBezTo>
                    <a:pt x="5496" y="4062"/>
                    <a:pt x="5521" y="4111"/>
                    <a:pt x="5562" y="4139"/>
                  </a:cubicBezTo>
                  <a:cubicBezTo>
                    <a:pt x="5674" y="4429"/>
                    <a:pt x="5845" y="4675"/>
                    <a:pt x="5826" y="5044"/>
                  </a:cubicBezTo>
                  <a:cubicBezTo>
                    <a:pt x="5801" y="5498"/>
                    <a:pt x="5583" y="5975"/>
                    <a:pt x="5203" y="6242"/>
                  </a:cubicBezTo>
                  <a:cubicBezTo>
                    <a:pt x="5000" y="6385"/>
                    <a:pt x="4784" y="6448"/>
                    <a:pt x="4571" y="6448"/>
                  </a:cubicBezTo>
                  <a:cubicBezTo>
                    <a:pt x="3865" y="6448"/>
                    <a:pt x="3181" y="5765"/>
                    <a:pt x="3043" y="5049"/>
                  </a:cubicBezTo>
                  <a:cubicBezTo>
                    <a:pt x="3083" y="4897"/>
                    <a:pt x="3085" y="4735"/>
                    <a:pt x="3037" y="4569"/>
                  </a:cubicBezTo>
                  <a:cubicBezTo>
                    <a:pt x="3038" y="4566"/>
                    <a:pt x="3038" y="4563"/>
                    <a:pt x="3038" y="4559"/>
                  </a:cubicBezTo>
                  <a:cubicBezTo>
                    <a:pt x="3062" y="4443"/>
                    <a:pt x="2992" y="4367"/>
                    <a:pt x="2909" y="4346"/>
                  </a:cubicBezTo>
                  <a:cubicBezTo>
                    <a:pt x="2871" y="4322"/>
                    <a:pt x="2827" y="4310"/>
                    <a:pt x="2782" y="4310"/>
                  </a:cubicBezTo>
                  <a:cubicBezTo>
                    <a:pt x="2676" y="4310"/>
                    <a:pt x="2567" y="4374"/>
                    <a:pt x="2540" y="4485"/>
                  </a:cubicBezTo>
                  <a:cubicBezTo>
                    <a:pt x="2445" y="4840"/>
                    <a:pt x="2316" y="5185"/>
                    <a:pt x="1912" y="5273"/>
                  </a:cubicBezTo>
                  <a:cubicBezTo>
                    <a:pt x="1866" y="5283"/>
                    <a:pt x="1821" y="5288"/>
                    <a:pt x="1778" y="5288"/>
                  </a:cubicBezTo>
                  <a:cubicBezTo>
                    <a:pt x="1465" y="5288"/>
                    <a:pt x="1214" y="5047"/>
                    <a:pt x="1113" y="4747"/>
                  </a:cubicBezTo>
                  <a:cubicBezTo>
                    <a:pt x="878" y="4056"/>
                    <a:pt x="1427" y="3555"/>
                    <a:pt x="2017" y="3323"/>
                  </a:cubicBezTo>
                  <a:cubicBezTo>
                    <a:pt x="2076" y="3336"/>
                    <a:pt x="2138" y="3346"/>
                    <a:pt x="2205" y="3346"/>
                  </a:cubicBezTo>
                  <a:cubicBezTo>
                    <a:pt x="2211" y="3346"/>
                    <a:pt x="2217" y="3346"/>
                    <a:pt x="2224" y="3346"/>
                  </a:cubicBezTo>
                  <a:cubicBezTo>
                    <a:pt x="2426" y="3340"/>
                    <a:pt x="2501" y="3147"/>
                    <a:pt x="2431" y="2992"/>
                  </a:cubicBezTo>
                  <a:cubicBezTo>
                    <a:pt x="2417" y="2948"/>
                    <a:pt x="2393" y="2911"/>
                    <a:pt x="2356" y="2882"/>
                  </a:cubicBezTo>
                  <a:cubicBezTo>
                    <a:pt x="2091" y="2546"/>
                    <a:pt x="1735" y="2143"/>
                    <a:pt x="2065" y="1706"/>
                  </a:cubicBezTo>
                  <a:cubicBezTo>
                    <a:pt x="2206" y="1518"/>
                    <a:pt x="2415" y="1436"/>
                    <a:pt x="2629" y="1436"/>
                  </a:cubicBezTo>
                  <a:cubicBezTo>
                    <a:pt x="2806" y="1436"/>
                    <a:pt x="2987" y="1492"/>
                    <a:pt x="3136" y="1591"/>
                  </a:cubicBezTo>
                  <a:cubicBezTo>
                    <a:pt x="3137" y="1592"/>
                    <a:pt x="3137" y="1594"/>
                    <a:pt x="3137" y="1596"/>
                  </a:cubicBezTo>
                  <a:cubicBezTo>
                    <a:pt x="3164" y="1660"/>
                    <a:pt x="3226" y="1704"/>
                    <a:pt x="3296" y="1728"/>
                  </a:cubicBezTo>
                  <a:cubicBezTo>
                    <a:pt x="3304" y="1737"/>
                    <a:pt x="3314" y="1744"/>
                    <a:pt x="3322" y="1754"/>
                  </a:cubicBezTo>
                  <a:cubicBezTo>
                    <a:pt x="3368" y="1811"/>
                    <a:pt x="3425" y="1834"/>
                    <a:pt x="3484" y="1834"/>
                  </a:cubicBezTo>
                  <a:cubicBezTo>
                    <a:pt x="3657" y="1834"/>
                    <a:pt x="3836" y="1626"/>
                    <a:pt x="3721" y="1446"/>
                  </a:cubicBezTo>
                  <a:cubicBezTo>
                    <a:pt x="3716" y="1440"/>
                    <a:pt x="3711" y="1434"/>
                    <a:pt x="3707" y="1426"/>
                  </a:cubicBezTo>
                  <a:cubicBezTo>
                    <a:pt x="3707" y="1403"/>
                    <a:pt x="3707" y="1381"/>
                    <a:pt x="3704" y="1357"/>
                  </a:cubicBezTo>
                  <a:cubicBezTo>
                    <a:pt x="3658" y="1047"/>
                    <a:pt x="3891" y="633"/>
                    <a:pt x="4217" y="633"/>
                  </a:cubicBezTo>
                  <a:close/>
                  <a:moveTo>
                    <a:pt x="4206" y="0"/>
                  </a:moveTo>
                  <a:cubicBezTo>
                    <a:pt x="3683" y="0"/>
                    <a:pt x="3219" y="434"/>
                    <a:pt x="3091" y="940"/>
                  </a:cubicBezTo>
                  <a:cubicBezTo>
                    <a:pt x="2918" y="870"/>
                    <a:pt x="2732" y="834"/>
                    <a:pt x="2546" y="834"/>
                  </a:cubicBezTo>
                  <a:cubicBezTo>
                    <a:pt x="2167" y="834"/>
                    <a:pt x="1792" y="986"/>
                    <a:pt x="1543" y="1313"/>
                  </a:cubicBezTo>
                  <a:cubicBezTo>
                    <a:pt x="1242" y="1706"/>
                    <a:pt x="1215" y="2465"/>
                    <a:pt x="1501" y="2938"/>
                  </a:cubicBezTo>
                  <a:cubicBezTo>
                    <a:pt x="538" y="3295"/>
                    <a:pt x="0" y="4489"/>
                    <a:pt x="710" y="5426"/>
                  </a:cubicBezTo>
                  <a:cubicBezTo>
                    <a:pt x="974" y="5775"/>
                    <a:pt x="1363" y="5980"/>
                    <a:pt x="1773" y="5980"/>
                  </a:cubicBezTo>
                  <a:cubicBezTo>
                    <a:pt x="1933" y="5980"/>
                    <a:pt x="2097" y="5949"/>
                    <a:pt x="2258" y="5882"/>
                  </a:cubicBezTo>
                  <a:cubicBezTo>
                    <a:pt x="2398" y="5824"/>
                    <a:pt x="2530" y="5743"/>
                    <a:pt x="2646" y="5644"/>
                  </a:cubicBezTo>
                  <a:cubicBezTo>
                    <a:pt x="2887" y="6491"/>
                    <a:pt x="3684" y="7173"/>
                    <a:pt x="4571" y="7173"/>
                  </a:cubicBezTo>
                  <a:cubicBezTo>
                    <a:pt x="4824" y="7173"/>
                    <a:pt x="5085" y="7117"/>
                    <a:pt x="5342" y="6994"/>
                  </a:cubicBezTo>
                  <a:cubicBezTo>
                    <a:pt x="5980" y="6687"/>
                    <a:pt x="6373" y="6018"/>
                    <a:pt x="6459" y="5331"/>
                  </a:cubicBezTo>
                  <a:cubicBezTo>
                    <a:pt x="6505" y="4976"/>
                    <a:pt x="6463" y="4405"/>
                    <a:pt x="6240" y="4019"/>
                  </a:cubicBezTo>
                  <a:cubicBezTo>
                    <a:pt x="6287" y="3995"/>
                    <a:pt x="6336" y="3968"/>
                    <a:pt x="6388" y="3932"/>
                  </a:cubicBezTo>
                  <a:cubicBezTo>
                    <a:pt x="6626" y="3771"/>
                    <a:pt x="6831" y="3551"/>
                    <a:pt x="6974" y="3301"/>
                  </a:cubicBezTo>
                  <a:cubicBezTo>
                    <a:pt x="7238" y="2836"/>
                    <a:pt x="7270" y="2242"/>
                    <a:pt x="7016" y="1769"/>
                  </a:cubicBezTo>
                  <a:cubicBezTo>
                    <a:pt x="6802" y="1372"/>
                    <a:pt x="6410" y="1128"/>
                    <a:pt x="5969" y="1128"/>
                  </a:cubicBezTo>
                  <a:cubicBezTo>
                    <a:pt x="5917" y="1128"/>
                    <a:pt x="5864" y="1132"/>
                    <a:pt x="5811" y="1139"/>
                  </a:cubicBezTo>
                  <a:cubicBezTo>
                    <a:pt x="5612" y="1165"/>
                    <a:pt x="5400" y="1247"/>
                    <a:pt x="5231" y="1373"/>
                  </a:cubicBezTo>
                  <a:cubicBezTo>
                    <a:pt x="5333" y="859"/>
                    <a:pt x="5067" y="262"/>
                    <a:pt x="4551" y="65"/>
                  </a:cubicBezTo>
                  <a:cubicBezTo>
                    <a:pt x="4435" y="20"/>
                    <a:pt x="4319" y="0"/>
                    <a:pt x="4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982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3"/>
        <p:cNvGrpSpPr/>
        <p:nvPr/>
      </p:nvGrpSpPr>
      <p:grpSpPr>
        <a:xfrm>
          <a:off x="0" y="0"/>
          <a:ext cx="0" cy="0"/>
          <a:chOff x="0" y="0"/>
          <a:chExt cx="0" cy="0"/>
        </a:xfrm>
      </p:grpSpPr>
      <p:sp>
        <p:nvSpPr>
          <p:cNvPr id="314" name="Google Shape;314;p6"/>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315" name="Google Shape;315;p6"/>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7" name="Google Shape;317;p6"/>
          <p:cNvGrpSpPr/>
          <p:nvPr/>
        </p:nvGrpSpPr>
        <p:grpSpPr>
          <a:xfrm rot="1800154">
            <a:off x="2467796" y="6324614"/>
            <a:ext cx="1209233" cy="1208201"/>
            <a:chOff x="6280516" y="-2340409"/>
            <a:chExt cx="3823759" cy="3820494"/>
          </a:xfrm>
        </p:grpSpPr>
        <p:sp>
          <p:nvSpPr>
            <p:cNvPr id="318" name="Google Shape;318;p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6"/>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6"/>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0" name="Google Shape;350;p6"/>
          <p:cNvGrpSpPr/>
          <p:nvPr/>
        </p:nvGrpSpPr>
        <p:grpSpPr>
          <a:xfrm>
            <a:off x="10975611" y="-485014"/>
            <a:ext cx="1209328" cy="1208295"/>
            <a:chOff x="6280516" y="-2340409"/>
            <a:chExt cx="3823759" cy="3820494"/>
          </a:xfrm>
        </p:grpSpPr>
        <p:sp>
          <p:nvSpPr>
            <p:cNvPr id="351" name="Google Shape;351;p6"/>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6"/>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6"/>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6"/>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6"/>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6"/>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6"/>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6"/>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6"/>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6"/>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6"/>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6"/>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6"/>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6"/>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6"/>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6"/>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6"/>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6"/>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6"/>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6"/>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6"/>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6"/>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6"/>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6"/>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6"/>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6"/>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6"/>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6"/>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1" name="Google Shape;381;p6"/>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6"/>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3780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52"/>
        <p:cNvGrpSpPr/>
        <p:nvPr/>
      </p:nvGrpSpPr>
      <p:grpSpPr>
        <a:xfrm>
          <a:off x="0" y="0"/>
          <a:ext cx="0" cy="0"/>
          <a:chOff x="0" y="0"/>
          <a:chExt cx="0" cy="0"/>
        </a:xfrm>
      </p:grpSpPr>
      <p:pic>
        <p:nvPicPr>
          <p:cNvPr id="453" name="Google Shape;453;p23"/>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54" name="Google Shape;454;p23"/>
          <p:cNvSpPr/>
          <p:nvPr/>
        </p:nvSpPr>
        <p:spPr>
          <a:xfrm>
            <a:off x="960000" y="720000"/>
            <a:ext cx="10272000" cy="752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s-ES"/>
              <a:t>Haga clic para modificar el estilo de título del patrón</a:t>
            </a:r>
            <a:endParaRPr/>
          </a:p>
        </p:txBody>
      </p:sp>
      <p:sp>
        <p:nvSpPr>
          <p:cNvPr id="456" name="Google Shape;456;p23"/>
          <p:cNvSpPr txBox="1">
            <a:spLocks noGrp="1"/>
          </p:cNvSpPr>
          <p:nvPr>
            <p:ph type="title" idx="2"/>
          </p:nvPr>
        </p:nvSpPr>
        <p:spPr>
          <a:xfrm>
            <a:off x="2734129" y="2243800"/>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57" name="Google Shape;457;p23"/>
          <p:cNvSpPr txBox="1">
            <a:spLocks noGrp="1"/>
          </p:cNvSpPr>
          <p:nvPr>
            <p:ph type="subTitle" idx="1"/>
          </p:nvPr>
        </p:nvSpPr>
        <p:spPr>
          <a:xfrm>
            <a:off x="2734129" y="3025833"/>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58" name="Google Shape;458;p23"/>
          <p:cNvSpPr txBox="1">
            <a:spLocks noGrp="1"/>
          </p:cNvSpPr>
          <p:nvPr>
            <p:ph type="title" idx="3"/>
          </p:nvPr>
        </p:nvSpPr>
        <p:spPr>
          <a:xfrm>
            <a:off x="8208000" y="2243800"/>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59" name="Google Shape;459;p23"/>
          <p:cNvSpPr txBox="1">
            <a:spLocks noGrp="1"/>
          </p:cNvSpPr>
          <p:nvPr>
            <p:ph type="subTitle" idx="4"/>
          </p:nvPr>
        </p:nvSpPr>
        <p:spPr>
          <a:xfrm>
            <a:off x="8208000" y="3025833"/>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0" name="Google Shape;460;p23"/>
          <p:cNvSpPr txBox="1">
            <a:spLocks noGrp="1"/>
          </p:cNvSpPr>
          <p:nvPr>
            <p:ph type="title" idx="5"/>
          </p:nvPr>
        </p:nvSpPr>
        <p:spPr>
          <a:xfrm>
            <a:off x="2734129" y="4709567"/>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61" name="Google Shape;461;p23"/>
          <p:cNvSpPr txBox="1">
            <a:spLocks noGrp="1"/>
          </p:cNvSpPr>
          <p:nvPr>
            <p:ph type="subTitle" idx="6"/>
          </p:nvPr>
        </p:nvSpPr>
        <p:spPr>
          <a:xfrm>
            <a:off x="2734129" y="5491600"/>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2" name="Google Shape;462;p23"/>
          <p:cNvSpPr txBox="1">
            <a:spLocks noGrp="1"/>
          </p:cNvSpPr>
          <p:nvPr>
            <p:ph type="title" idx="7"/>
          </p:nvPr>
        </p:nvSpPr>
        <p:spPr>
          <a:xfrm>
            <a:off x="8208000" y="4709567"/>
            <a:ext cx="302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63" name="Google Shape;463;p23"/>
          <p:cNvSpPr txBox="1">
            <a:spLocks noGrp="1"/>
          </p:cNvSpPr>
          <p:nvPr>
            <p:ph type="subTitle" idx="8"/>
          </p:nvPr>
        </p:nvSpPr>
        <p:spPr>
          <a:xfrm>
            <a:off x="8208000" y="5491600"/>
            <a:ext cx="302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64" name="Google Shape;464;p23"/>
          <p:cNvSpPr/>
          <p:nvPr/>
        </p:nvSpPr>
        <p:spPr>
          <a:xfrm>
            <a:off x="10262000" y="467628"/>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3"/>
          <p:cNvSpPr/>
          <p:nvPr/>
        </p:nvSpPr>
        <p:spPr>
          <a:xfrm>
            <a:off x="9180315" y="356467"/>
            <a:ext cx="926263" cy="60148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78419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66"/>
        <p:cNvGrpSpPr/>
        <p:nvPr/>
      </p:nvGrpSpPr>
      <p:grpSpPr>
        <a:xfrm>
          <a:off x="0" y="0"/>
          <a:ext cx="0" cy="0"/>
          <a:chOff x="0" y="0"/>
          <a:chExt cx="0" cy="0"/>
        </a:xfrm>
      </p:grpSpPr>
      <p:pic>
        <p:nvPicPr>
          <p:cNvPr id="467" name="Google Shape;467;p24"/>
          <p:cNvPicPr preferRelativeResize="0"/>
          <p:nvPr/>
        </p:nvPicPr>
        <p:blipFill>
          <a:blip r:embed="rId2">
            <a:alphaModFix/>
          </a:blip>
          <a:stretch>
            <a:fillRect/>
          </a:stretch>
        </p:blipFill>
        <p:spPr>
          <a:xfrm>
            <a:off x="2" y="1"/>
            <a:ext cx="12192004" cy="6858001"/>
          </a:xfrm>
          <a:prstGeom prst="rect">
            <a:avLst/>
          </a:prstGeom>
          <a:noFill/>
          <a:ln>
            <a:noFill/>
          </a:ln>
        </p:spPr>
      </p:pic>
      <p:sp>
        <p:nvSpPr>
          <p:cNvPr id="468" name="Google Shape;468;p24"/>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2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470" name="Google Shape;470;p24"/>
          <p:cNvSpPr txBox="1">
            <a:spLocks noGrp="1"/>
          </p:cNvSpPr>
          <p:nvPr>
            <p:ph type="title" idx="2"/>
          </p:nvPr>
        </p:nvSpPr>
        <p:spPr>
          <a:xfrm>
            <a:off x="960000"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1" name="Google Shape;471;p24"/>
          <p:cNvSpPr txBox="1">
            <a:spLocks noGrp="1"/>
          </p:cNvSpPr>
          <p:nvPr>
            <p:ph type="subTitle" idx="1"/>
          </p:nvPr>
        </p:nvSpPr>
        <p:spPr>
          <a:xfrm>
            <a:off x="960000"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2" name="Google Shape;472;p24"/>
          <p:cNvSpPr txBox="1">
            <a:spLocks noGrp="1"/>
          </p:cNvSpPr>
          <p:nvPr>
            <p:ph type="title" idx="3"/>
          </p:nvPr>
        </p:nvSpPr>
        <p:spPr>
          <a:xfrm>
            <a:off x="4559025"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3" name="Google Shape;473;p24"/>
          <p:cNvSpPr txBox="1">
            <a:spLocks noGrp="1"/>
          </p:cNvSpPr>
          <p:nvPr>
            <p:ph type="subTitle" idx="4"/>
          </p:nvPr>
        </p:nvSpPr>
        <p:spPr>
          <a:xfrm>
            <a:off x="4559025"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4" name="Google Shape;474;p24"/>
          <p:cNvSpPr txBox="1">
            <a:spLocks noGrp="1"/>
          </p:cNvSpPr>
          <p:nvPr>
            <p:ph type="title" idx="5"/>
          </p:nvPr>
        </p:nvSpPr>
        <p:spPr>
          <a:xfrm>
            <a:off x="2759484" y="4850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5" name="Google Shape;475;p24"/>
          <p:cNvSpPr txBox="1">
            <a:spLocks noGrp="1"/>
          </p:cNvSpPr>
          <p:nvPr>
            <p:ph type="subTitle" idx="6"/>
          </p:nvPr>
        </p:nvSpPr>
        <p:spPr>
          <a:xfrm>
            <a:off x="2759484" y="54916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6" name="Google Shape;476;p24"/>
          <p:cNvSpPr txBox="1">
            <a:spLocks noGrp="1"/>
          </p:cNvSpPr>
          <p:nvPr>
            <p:ph type="title" idx="7"/>
          </p:nvPr>
        </p:nvSpPr>
        <p:spPr>
          <a:xfrm>
            <a:off x="6358509" y="4850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7" name="Google Shape;477;p24"/>
          <p:cNvSpPr txBox="1">
            <a:spLocks noGrp="1"/>
          </p:cNvSpPr>
          <p:nvPr>
            <p:ph type="subTitle" idx="8"/>
          </p:nvPr>
        </p:nvSpPr>
        <p:spPr>
          <a:xfrm>
            <a:off x="6358509" y="54916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478" name="Google Shape;478;p24"/>
          <p:cNvSpPr txBox="1">
            <a:spLocks noGrp="1"/>
          </p:cNvSpPr>
          <p:nvPr>
            <p:ph type="title" idx="9"/>
          </p:nvPr>
        </p:nvSpPr>
        <p:spPr>
          <a:xfrm>
            <a:off x="8158060" y="26004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rPr lang="es-ES"/>
              <a:t>Haga clic para modificar el estilo de título del patrón</a:t>
            </a:r>
            <a:endParaRPr/>
          </a:p>
        </p:txBody>
      </p:sp>
      <p:sp>
        <p:nvSpPr>
          <p:cNvPr id="479" name="Google Shape;479;p24"/>
          <p:cNvSpPr txBox="1">
            <a:spLocks noGrp="1"/>
          </p:cNvSpPr>
          <p:nvPr>
            <p:ph type="subTitle" idx="13"/>
          </p:nvPr>
        </p:nvSpPr>
        <p:spPr>
          <a:xfrm>
            <a:off x="8158060" y="32417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480" name="Google Shape;480;p24"/>
          <p:cNvGrpSpPr/>
          <p:nvPr/>
        </p:nvGrpSpPr>
        <p:grpSpPr>
          <a:xfrm>
            <a:off x="10443567" y="-90683"/>
            <a:ext cx="426533" cy="1364467"/>
            <a:chOff x="7832675" y="-68012"/>
            <a:chExt cx="319900" cy="1023350"/>
          </a:xfrm>
        </p:grpSpPr>
        <p:sp>
          <p:nvSpPr>
            <p:cNvPr id="481" name="Google Shape;481;p24"/>
            <p:cNvSpPr/>
            <p:nvPr/>
          </p:nvSpPr>
          <p:spPr>
            <a:xfrm>
              <a:off x="7832675" y="-68012"/>
              <a:ext cx="319900" cy="1023350"/>
            </a:xfrm>
            <a:custGeom>
              <a:avLst/>
              <a:gdLst/>
              <a:ahLst/>
              <a:cxnLst/>
              <a:rect l="l" t="t" r="r" b="b"/>
              <a:pathLst>
                <a:path w="12796" h="40934" extrusionOk="0">
                  <a:moveTo>
                    <a:pt x="5453" y="820"/>
                  </a:moveTo>
                  <a:cubicBezTo>
                    <a:pt x="5457" y="820"/>
                    <a:pt x="5462" y="820"/>
                    <a:pt x="5466" y="820"/>
                  </a:cubicBezTo>
                  <a:cubicBezTo>
                    <a:pt x="5838" y="824"/>
                    <a:pt x="6198" y="1003"/>
                    <a:pt x="6456" y="1264"/>
                  </a:cubicBezTo>
                  <a:cubicBezTo>
                    <a:pt x="6654" y="1463"/>
                    <a:pt x="6733" y="1719"/>
                    <a:pt x="6888" y="1932"/>
                  </a:cubicBezTo>
                  <a:cubicBezTo>
                    <a:pt x="6631" y="4222"/>
                    <a:pt x="6852" y="6670"/>
                    <a:pt x="6879" y="8964"/>
                  </a:cubicBezTo>
                  <a:cubicBezTo>
                    <a:pt x="6908" y="11476"/>
                    <a:pt x="6972" y="13988"/>
                    <a:pt x="7059" y="16500"/>
                  </a:cubicBezTo>
                  <a:cubicBezTo>
                    <a:pt x="7143" y="18942"/>
                    <a:pt x="7250" y="21381"/>
                    <a:pt x="7383" y="23821"/>
                  </a:cubicBezTo>
                  <a:cubicBezTo>
                    <a:pt x="7447" y="25005"/>
                    <a:pt x="7521" y="26190"/>
                    <a:pt x="7603" y="27374"/>
                  </a:cubicBezTo>
                  <a:cubicBezTo>
                    <a:pt x="7671" y="28365"/>
                    <a:pt x="7583" y="29540"/>
                    <a:pt x="7972" y="30473"/>
                  </a:cubicBezTo>
                  <a:cubicBezTo>
                    <a:pt x="7722" y="30728"/>
                    <a:pt x="7889" y="31242"/>
                    <a:pt x="8270" y="31242"/>
                  </a:cubicBezTo>
                  <a:cubicBezTo>
                    <a:pt x="8312" y="31242"/>
                    <a:pt x="8358" y="31235"/>
                    <a:pt x="8405" y="31221"/>
                  </a:cubicBezTo>
                  <a:cubicBezTo>
                    <a:pt x="8677" y="31142"/>
                    <a:pt x="8930" y="31105"/>
                    <a:pt x="9164" y="31105"/>
                  </a:cubicBezTo>
                  <a:cubicBezTo>
                    <a:pt x="11427" y="31105"/>
                    <a:pt x="11927" y="34558"/>
                    <a:pt x="11397" y="36341"/>
                  </a:cubicBezTo>
                  <a:cubicBezTo>
                    <a:pt x="10737" y="38560"/>
                    <a:pt x="8908" y="39995"/>
                    <a:pt x="6586" y="40021"/>
                  </a:cubicBezTo>
                  <a:cubicBezTo>
                    <a:pt x="6564" y="40022"/>
                    <a:pt x="6541" y="40022"/>
                    <a:pt x="6519" y="40022"/>
                  </a:cubicBezTo>
                  <a:cubicBezTo>
                    <a:pt x="4644" y="40022"/>
                    <a:pt x="2445" y="39164"/>
                    <a:pt x="1598" y="37382"/>
                  </a:cubicBezTo>
                  <a:cubicBezTo>
                    <a:pt x="581" y="35245"/>
                    <a:pt x="2181" y="31642"/>
                    <a:pt x="4540" y="31137"/>
                  </a:cubicBezTo>
                  <a:cubicBezTo>
                    <a:pt x="4635" y="31116"/>
                    <a:pt x="4687" y="31039"/>
                    <a:pt x="4702" y="30956"/>
                  </a:cubicBezTo>
                  <a:cubicBezTo>
                    <a:pt x="4729" y="30964"/>
                    <a:pt x="4758" y="30968"/>
                    <a:pt x="4786" y="30968"/>
                  </a:cubicBezTo>
                  <a:cubicBezTo>
                    <a:pt x="4907" y="30968"/>
                    <a:pt x="5024" y="30888"/>
                    <a:pt x="5031" y="30716"/>
                  </a:cubicBezTo>
                  <a:cubicBezTo>
                    <a:pt x="5250" y="25944"/>
                    <a:pt x="4796" y="21078"/>
                    <a:pt x="4599" y="16307"/>
                  </a:cubicBezTo>
                  <a:cubicBezTo>
                    <a:pt x="4503" y="13941"/>
                    <a:pt x="4408" y="11574"/>
                    <a:pt x="4306" y="9207"/>
                  </a:cubicBezTo>
                  <a:cubicBezTo>
                    <a:pt x="4257" y="8024"/>
                    <a:pt x="4206" y="6841"/>
                    <a:pt x="4157" y="5656"/>
                  </a:cubicBezTo>
                  <a:lnTo>
                    <a:pt x="4086" y="3986"/>
                  </a:lnTo>
                  <a:cubicBezTo>
                    <a:pt x="4076" y="3762"/>
                    <a:pt x="3895" y="2339"/>
                    <a:pt x="4011" y="1942"/>
                  </a:cubicBezTo>
                  <a:cubicBezTo>
                    <a:pt x="4190" y="1915"/>
                    <a:pt x="4340" y="1770"/>
                    <a:pt x="4261" y="1546"/>
                  </a:cubicBezTo>
                  <a:lnTo>
                    <a:pt x="4246" y="1503"/>
                  </a:lnTo>
                  <a:cubicBezTo>
                    <a:pt x="4529" y="1108"/>
                    <a:pt x="4960" y="820"/>
                    <a:pt x="5453" y="820"/>
                  </a:cubicBezTo>
                  <a:close/>
                  <a:moveTo>
                    <a:pt x="5422" y="0"/>
                  </a:moveTo>
                  <a:cubicBezTo>
                    <a:pt x="5405" y="0"/>
                    <a:pt x="5387" y="1"/>
                    <a:pt x="5370" y="1"/>
                  </a:cubicBezTo>
                  <a:cubicBezTo>
                    <a:pt x="4521" y="36"/>
                    <a:pt x="3849" y="574"/>
                    <a:pt x="3562" y="1300"/>
                  </a:cubicBezTo>
                  <a:cubicBezTo>
                    <a:pt x="3163" y="1534"/>
                    <a:pt x="3205" y="2064"/>
                    <a:pt x="3223" y="2525"/>
                  </a:cubicBezTo>
                  <a:cubicBezTo>
                    <a:pt x="3274" y="3848"/>
                    <a:pt x="3325" y="5170"/>
                    <a:pt x="3378" y="6493"/>
                  </a:cubicBezTo>
                  <a:cubicBezTo>
                    <a:pt x="3483" y="9208"/>
                    <a:pt x="3590" y="11922"/>
                    <a:pt x="3699" y="14638"/>
                  </a:cubicBezTo>
                  <a:cubicBezTo>
                    <a:pt x="3804" y="17282"/>
                    <a:pt x="3909" y="19928"/>
                    <a:pt x="4023" y="22573"/>
                  </a:cubicBezTo>
                  <a:cubicBezTo>
                    <a:pt x="4139" y="25265"/>
                    <a:pt x="4163" y="28001"/>
                    <a:pt x="4499" y="30677"/>
                  </a:cubicBezTo>
                  <a:cubicBezTo>
                    <a:pt x="4333" y="30642"/>
                    <a:pt x="4171" y="30626"/>
                    <a:pt x="4013" y="30626"/>
                  </a:cubicBezTo>
                  <a:cubicBezTo>
                    <a:pt x="1472" y="30626"/>
                    <a:pt x="1" y="34889"/>
                    <a:pt x="488" y="36947"/>
                  </a:cubicBezTo>
                  <a:cubicBezTo>
                    <a:pt x="1111" y="39572"/>
                    <a:pt x="4022" y="40933"/>
                    <a:pt x="6549" y="40933"/>
                  </a:cubicBezTo>
                  <a:cubicBezTo>
                    <a:pt x="6687" y="40933"/>
                    <a:pt x="6825" y="40929"/>
                    <a:pt x="6961" y="40921"/>
                  </a:cubicBezTo>
                  <a:cubicBezTo>
                    <a:pt x="9902" y="40743"/>
                    <a:pt x="12092" y="38484"/>
                    <a:pt x="12485" y="35597"/>
                  </a:cubicBezTo>
                  <a:cubicBezTo>
                    <a:pt x="12796" y="33333"/>
                    <a:pt x="11613" y="30214"/>
                    <a:pt x="9136" y="30214"/>
                  </a:cubicBezTo>
                  <a:cubicBezTo>
                    <a:pt x="8954" y="30214"/>
                    <a:pt x="8766" y="30231"/>
                    <a:pt x="8571" y="30266"/>
                  </a:cubicBezTo>
                  <a:cubicBezTo>
                    <a:pt x="8757" y="29351"/>
                    <a:pt x="8535" y="28288"/>
                    <a:pt x="8479" y="27377"/>
                  </a:cubicBezTo>
                  <a:cubicBezTo>
                    <a:pt x="8404" y="26123"/>
                    <a:pt x="8333" y="24868"/>
                    <a:pt x="8265" y="23614"/>
                  </a:cubicBezTo>
                  <a:cubicBezTo>
                    <a:pt x="8133" y="21175"/>
                    <a:pt x="8027" y="18734"/>
                    <a:pt x="7943" y="16293"/>
                  </a:cubicBezTo>
                  <a:cubicBezTo>
                    <a:pt x="7861" y="13922"/>
                    <a:pt x="7808" y="11549"/>
                    <a:pt x="7768" y="9176"/>
                  </a:cubicBezTo>
                  <a:cubicBezTo>
                    <a:pt x="7728" y="6701"/>
                    <a:pt x="7961" y="4093"/>
                    <a:pt x="7667" y="1638"/>
                  </a:cubicBezTo>
                  <a:cubicBezTo>
                    <a:pt x="7656" y="1550"/>
                    <a:pt x="7626" y="1478"/>
                    <a:pt x="7584" y="1422"/>
                  </a:cubicBezTo>
                  <a:cubicBezTo>
                    <a:pt x="7399" y="608"/>
                    <a:pt x="6155" y="0"/>
                    <a:pt x="5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7898950" y="522888"/>
              <a:ext cx="201850" cy="395800"/>
            </a:xfrm>
            <a:custGeom>
              <a:avLst/>
              <a:gdLst/>
              <a:ahLst/>
              <a:cxnLst/>
              <a:rect l="l" t="t" r="r" b="b"/>
              <a:pathLst>
                <a:path w="8074" h="15832" extrusionOk="0">
                  <a:moveTo>
                    <a:pt x="2759" y="8554"/>
                  </a:moveTo>
                  <a:lnTo>
                    <a:pt x="2759" y="8554"/>
                  </a:lnTo>
                  <a:cubicBezTo>
                    <a:pt x="2731" y="8611"/>
                    <a:pt x="2715" y="8673"/>
                    <a:pt x="2709" y="8737"/>
                  </a:cubicBezTo>
                  <a:cubicBezTo>
                    <a:pt x="2645" y="8731"/>
                    <a:pt x="2583" y="8727"/>
                    <a:pt x="2524" y="8727"/>
                  </a:cubicBezTo>
                  <a:cubicBezTo>
                    <a:pt x="2495" y="8727"/>
                    <a:pt x="2467" y="8728"/>
                    <a:pt x="2440" y="8730"/>
                  </a:cubicBezTo>
                  <a:cubicBezTo>
                    <a:pt x="2541" y="8665"/>
                    <a:pt x="2647" y="8606"/>
                    <a:pt x="2759" y="8554"/>
                  </a:cubicBezTo>
                  <a:close/>
                  <a:moveTo>
                    <a:pt x="4604" y="8597"/>
                  </a:moveTo>
                  <a:lnTo>
                    <a:pt x="4604" y="8597"/>
                  </a:lnTo>
                  <a:cubicBezTo>
                    <a:pt x="4880" y="8680"/>
                    <a:pt x="5145" y="8798"/>
                    <a:pt x="5394" y="8942"/>
                  </a:cubicBezTo>
                  <a:cubicBezTo>
                    <a:pt x="5253" y="8924"/>
                    <a:pt x="5115" y="8911"/>
                    <a:pt x="4975" y="8903"/>
                  </a:cubicBezTo>
                  <a:cubicBezTo>
                    <a:pt x="4866" y="8780"/>
                    <a:pt x="4743" y="8677"/>
                    <a:pt x="4604" y="8597"/>
                  </a:cubicBezTo>
                  <a:close/>
                  <a:moveTo>
                    <a:pt x="1268" y="10215"/>
                  </a:moveTo>
                  <a:cubicBezTo>
                    <a:pt x="1260" y="10310"/>
                    <a:pt x="1255" y="10409"/>
                    <a:pt x="1253" y="10510"/>
                  </a:cubicBezTo>
                  <a:cubicBezTo>
                    <a:pt x="1169" y="10706"/>
                    <a:pt x="1108" y="10897"/>
                    <a:pt x="1069" y="11057"/>
                  </a:cubicBezTo>
                  <a:cubicBezTo>
                    <a:pt x="1052" y="11125"/>
                    <a:pt x="1042" y="11191"/>
                    <a:pt x="1031" y="11259"/>
                  </a:cubicBezTo>
                  <a:cubicBezTo>
                    <a:pt x="1060" y="10900"/>
                    <a:pt x="1142" y="10546"/>
                    <a:pt x="1268" y="10215"/>
                  </a:cubicBezTo>
                  <a:close/>
                  <a:moveTo>
                    <a:pt x="1810" y="13934"/>
                  </a:moveTo>
                  <a:lnTo>
                    <a:pt x="1810" y="13934"/>
                  </a:lnTo>
                  <a:cubicBezTo>
                    <a:pt x="1866" y="13954"/>
                    <a:pt x="1923" y="13965"/>
                    <a:pt x="1980" y="13965"/>
                  </a:cubicBezTo>
                  <a:cubicBezTo>
                    <a:pt x="2030" y="13965"/>
                    <a:pt x="2079" y="13957"/>
                    <a:pt x="2125" y="13939"/>
                  </a:cubicBezTo>
                  <a:cubicBezTo>
                    <a:pt x="2136" y="14071"/>
                    <a:pt x="2165" y="14202"/>
                    <a:pt x="2209" y="14325"/>
                  </a:cubicBezTo>
                  <a:cubicBezTo>
                    <a:pt x="2063" y="14208"/>
                    <a:pt x="1930" y="14076"/>
                    <a:pt x="1810" y="13934"/>
                  </a:cubicBezTo>
                  <a:close/>
                  <a:moveTo>
                    <a:pt x="3534" y="1"/>
                  </a:moveTo>
                  <a:cubicBezTo>
                    <a:pt x="3461" y="1"/>
                    <a:pt x="3386" y="18"/>
                    <a:pt x="3318" y="51"/>
                  </a:cubicBezTo>
                  <a:cubicBezTo>
                    <a:pt x="3286" y="39"/>
                    <a:pt x="3252" y="34"/>
                    <a:pt x="3219" y="34"/>
                  </a:cubicBezTo>
                  <a:cubicBezTo>
                    <a:pt x="3147" y="34"/>
                    <a:pt x="3076" y="60"/>
                    <a:pt x="3020" y="113"/>
                  </a:cubicBezTo>
                  <a:cubicBezTo>
                    <a:pt x="2903" y="221"/>
                    <a:pt x="2882" y="287"/>
                    <a:pt x="2879" y="444"/>
                  </a:cubicBezTo>
                  <a:cubicBezTo>
                    <a:pt x="2879" y="510"/>
                    <a:pt x="2916" y="583"/>
                    <a:pt x="2976" y="614"/>
                  </a:cubicBezTo>
                  <a:cubicBezTo>
                    <a:pt x="2994" y="622"/>
                    <a:pt x="3013" y="631"/>
                    <a:pt x="3033" y="641"/>
                  </a:cubicBezTo>
                  <a:cubicBezTo>
                    <a:pt x="2762" y="2994"/>
                    <a:pt x="2784" y="5341"/>
                    <a:pt x="3070" y="7689"/>
                  </a:cubicBezTo>
                  <a:cubicBezTo>
                    <a:pt x="1263" y="7942"/>
                    <a:pt x="27" y="9838"/>
                    <a:pt x="13" y="11690"/>
                  </a:cubicBezTo>
                  <a:cubicBezTo>
                    <a:pt x="0" y="13884"/>
                    <a:pt x="1836" y="15832"/>
                    <a:pt x="4051" y="15832"/>
                  </a:cubicBezTo>
                  <a:cubicBezTo>
                    <a:pt x="4097" y="15832"/>
                    <a:pt x="4143" y="15831"/>
                    <a:pt x="4190" y="15829"/>
                  </a:cubicBezTo>
                  <a:cubicBezTo>
                    <a:pt x="6304" y="15753"/>
                    <a:pt x="8074" y="13787"/>
                    <a:pt x="8029" y="11686"/>
                  </a:cubicBezTo>
                  <a:cubicBezTo>
                    <a:pt x="7986" y="9598"/>
                    <a:pt x="6307" y="7984"/>
                    <a:pt x="4343" y="7608"/>
                  </a:cubicBezTo>
                  <a:cubicBezTo>
                    <a:pt x="4400" y="6429"/>
                    <a:pt x="4398" y="5246"/>
                    <a:pt x="4311" y="4068"/>
                  </a:cubicBezTo>
                  <a:cubicBezTo>
                    <a:pt x="4336" y="3026"/>
                    <a:pt x="4309" y="1986"/>
                    <a:pt x="4188" y="967"/>
                  </a:cubicBezTo>
                  <a:cubicBezTo>
                    <a:pt x="4169" y="807"/>
                    <a:pt x="4084" y="692"/>
                    <a:pt x="3974" y="626"/>
                  </a:cubicBezTo>
                  <a:cubicBezTo>
                    <a:pt x="3971" y="563"/>
                    <a:pt x="3967" y="501"/>
                    <a:pt x="3965" y="438"/>
                  </a:cubicBezTo>
                  <a:cubicBezTo>
                    <a:pt x="3950" y="143"/>
                    <a:pt x="3746" y="1"/>
                    <a:pt x="3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24"/>
          <p:cNvGrpSpPr/>
          <p:nvPr/>
        </p:nvGrpSpPr>
        <p:grpSpPr>
          <a:xfrm>
            <a:off x="9260900" y="481885"/>
            <a:ext cx="868333" cy="1122433"/>
            <a:chOff x="6945675" y="361413"/>
            <a:chExt cx="651250" cy="841825"/>
          </a:xfrm>
        </p:grpSpPr>
        <p:sp>
          <p:nvSpPr>
            <p:cNvPr id="484" name="Google Shape;484;p24"/>
            <p:cNvSpPr/>
            <p:nvPr/>
          </p:nvSpPr>
          <p:spPr>
            <a:xfrm>
              <a:off x="6945675" y="361413"/>
              <a:ext cx="651250" cy="841825"/>
            </a:xfrm>
            <a:custGeom>
              <a:avLst/>
              <a:gdLst/>
              <a:ahLst/>
              <a:cxnLst/>
              <a:rect l="l" t="t" r="r" b="b"/>
              <a:pathLst>
                <a:path w="26050" h="33673" extrusionOk="0">
                  <a:moveTo>
                    <a:pt x="19838" y="1688"/>
                  </a:moveTo>
                  <a:cubicBezTo>
                    <a:pt x="19799" y="2158"/>
                    <a:pt x="19866" y="2598"/>
                    <a:pt x="20275" y="2838"/>
                  </a:cubicBezTo>
                  <a:cubicBezTo>
                    <a:pt x="20450" y="2941"/>
                    <a:pt x="20635" y="2983"/>
                    <a:pt x="20824" y="2983"/>
                  </a:cubicBezTo>
                  <a:cubicBezTo>
                    <a:pt x="21401" y="2983"/>
                    <a:pt x="22026" y="2589"/>
                    <a:pt x="22584" y="2291"/>
                  </a:cubicBezTo>
                  <a:lnTo>
                    <a:pt x="22584" y="2291"/>
                  </a:lnTo>
                  <a:cubicBezTo>
                    <a:pt x="21804" y="4166"/>
                    <a:pt x="19855" y="5349"/>
                    <a:pt x="18786" y="7031"/>
                  </a:cubicBezTo>
                  <a:cubicBezTo>
                    <a:pt x="18378" y="6752"/>
                    <a:pt x="17910" y="6550"/>
                    <a:pt x="17406" y="6410"/>
                  </a:cubicBezTo>
                  <a:cubicBezTo>
                    <a:pt x="17425" y="6382"/>
                    <a:pt x="17442" y="6348"/>
                    <a:pt x="17446" y="6303"/>
                  </a:cubicBezTo>
                  <a:cubicBezTo>
                    <a:pt x="17535" y="4939"/>
                    <a:pt x="17510" y="3570"/>
                    <a:pt x="17499" y="2204"/>
                  </a:cubicBezTo>
                  <a:lnTo>
                    <a:pt x="17499" y="2204"/>
                  </a:lnTo>
                  <a:cubicBezTo>
                    <a:pt x="17821" y="2590"/>
                    <a:pt x="18200" y="2968"/>
                    <a:pt x="18619" y="2968"/>
                  </a:cubicBezTo>
                  <a:cubicBezTo>
                    <a:pt x="18682" y="2968"/>
                    <a:pt x="18745" y="2959"/>
                    <a:pt x="18809" y="2941"/>
                  </a:cubicBezTo>
                  <a:cubicBezTo>
                    <a:pt x="19474" y="2758"/>
                    <a:pt x="19644" y="2225"/>
                    <a:pt x="19838" y="1688"/>
                  </a:cubicBezTo>
                  <a:close/>
                  <a:moveTo>
                    <a:pt x="24449" y="12540"/>
                  </a:moveTo>
                  <a:cubicBezTo>
                    <a:pt x="24641" y="12540"/>
                    <a:pt x="24830" y="12585"/>
                    <a:pt x="24972" y="12670"/>
                  </a:cubicBezTo>
                  <a:cubicBezTo>
                    <a:pt x="25057" y="12722"/>
                    <a:pt x="25100" y="12814"/>
                    <a:pt x="25092" y="12872"/>
                  </a:cubicBezTo>
                  <a:cubicBezTo>
                    <a:pt x="25056" y="13119"/>
                    <a:pt x="24825" y="13382"/>
                    <a:pt x="24627" y="13515"/>
                  </a:cubicBezTo>
                  <a:cubicBezTo>
                    <a:pt x="24531" y="13580"/>
                    <a:pt x="24422" y="13608"/>
                    <a:pt x="24312" y="13608"/>
                  </a:cubicBezTo>
                  <a:cubicBezTo>
                    <a:pt x="24034" y="13608"/>
                    <a:pt x="23744" y="13428"/>
                    <a:pt x="23611" y="13197"/>
                  </a:cubicBezTo>
                  <a:cubicBezTo>
                    <a:pt x="23610" y="13144"/>
                    <a:pt x="23610" y="13089"/>
                    <a:pt x="23621" y="13033"/>
                  </a:cubicBezTo>
                  <a:cubicBezTo>
                    <a:pt x="23661" y="12862"/>
                    <a:pt x="23777" y="12754"/>
                    <a:pt x="23926" y="12669"/>
                  </a:cubicBezTo>
                  <a:cubicBezTo>
                    <a:pt x="24077" y="12582"/>
                    <a:pt x="24265" y="12540"/>
                    <a:pt x="24449" y="12540"/>
                  </a:cubicBezTo>
                  <a:close/>
                  <a:moveTo>
                    <a:pt x="2060" y="8358"/>
                  </a:moveTo>
                  <a:cubicBezTo>
                    <a:pt x="3521" y="8998"/>
                    <a:pt x="4641" y="10154"/>
                    <a:pt x="5961" y="11037"/>
                  </a:cubicBezTo>
                  <a:cubicBezTo>
                    <a:pt x="5843" y="11326"/>
                    <a:pt x="5750" y="11623"/>
                    <a:pt x="5683" y="11926"/>
                  </a:cubicBezTo>
                  <a:cubicBezTo>
                    <a:pt x="5638" y="11931"/>
                    <a:pt x="5594" y="11949"/>
                    <a:pt x="5547" y="11979"/>
                  </a:cubicBezTo>
                  <a:cubicBezTo>
                    <a:pt x="4675" y="12553"/>
                    <a:pt x="3931" y="13306"/>
                    <a:pt x="3103" y="13939"/>
                  </a:cubicBezTo>
                  <a:cubicBezTo>
                    <a:pt x="3007" y="14013"/>
                    <a:pt x="2090" y="14559"/>
                    <a:pt x="1621" y="14559"/>
                  </a:cubicBezTo>
                  <a:cubicBezTo>
                    <a:pt x="1363" y="14559"/>
                    <a:pt x="1240" y="14393"/>
                    <a:pt x="1467" y="13889"/>
                  </a:cubicBezTo>
                  <a:cubicBezTo>
                    <a:pt x="1735" y="13300"/>
                    <a:pt x="2282" y="12737"/>
                    <a:pt x="2808" y="12366"/>
                  </a:cubicBezTo>
                  <a:cubicBezTo>
                    <a:pt x="3039" y="12201"/>
                    <a:pt x="3021" y="11841"/>
                    <a:pt x="2728" y="11754"/>
                  </a:cubicBezTo>
                  <a:cubicBezTo>
                    <a:pt x="2316" y="11631"/>
                    <a:pt x="1929" y="11513"/>
                    <a:pt x="1572" y="11303"/>
                  </a:cubicBezTo>
                  <a:cubicBezTo>
                    <a:pt x="2016" y="11011"/>
                    <a:pt x="2492" y="10830"/>
                    <a:pt x="3015" y="10667"/>
                  </a:cubicBezTo>
                  <a:cubicBezTo>
                    <a:pt x="3201" y="10610"/>
                    <a:pt x="3351" y="10354"/>
                    <a:pt x="3215" y="10175"/>
                  </a:cubicBezTo>
                  <a:cubicBezTo>
                    <a:pt x="2773" y="9597"/>
                    <a:pt x="2225" y="9058"/>
                    <a:pt x="2060" y="8358"/>
                  </a:cubicBezTo>
                  <a:close/>
                  <a:moveTo>
                    <a:pt x="15104" y="6872"/>
                  </a:moveTo>
                  <a:cubicBezTo>
                    <a:pt x="16744" y="6872"/>
                    <a:pt x="18290" y="7326"/>
                    <a:pt x="19241" y="8604"/>
                  </a:cubicBezTo>
                  <a:cubicBezTo>
                    <a:pt x="21382" y="11483"/>
                    <a:pt x="18796" y="15425"/>
                    <a:pt x="16270" y="16907"/>
                  </a:cubicBezTo>
                  <a:cubicBezTo>
                    <a:pt x="15430" y="17402"/>
                    <a:pt x="14510" y="17681"/>
                    <a:pt x="13567" y="17781"/>
                  </a:cubicBezTo>
                  <a:cubicBezTo>
                    <a:pt x="13548" y="17773"/>
                    <a:pt x="13528" y="17768"/>
                    <a:pt x="13507" y="17768"/>
                  </a:cubicBezTo>
                  <a:cubicBezTo>
                    <a:pt x="13480" y="17768"/>
                    <a:pt x="13453" y="17776"/>
                    <a:pt x="13425" y="17795"/>
                  </a:cubicBezTo>
                  <a:cubicBezTo>
                    <a:pt x="13202" y="17815"/>
                    <a:pt x="12977" y="17825"/>
                    <a:pt x="12752" y="17825"/>
                  </a:cubicBezTo>
                  <a:cubicBezTo>
                    <a:pt x="11183" y="17825"/>
                    <a:pt x="9603" y="17350"/>
                    <a:pt x="8274" y="16525"/>
                  </a:cubicBezTo>
                  <a:cubicBezTo>
                    <a:pt x="4244" y="14023"/>
                    <a:pt x="6828" y="9842"/>
                    <a:pt x="9875" y="8072"/>
                  </a:cubicBezTo>
                  <a:cubicBezTo>
                    <a:pt x="9896" y="8066"/>
                    <a:pt x="9918" y="8066"/>
                    <a:pt x="9940" y="8058"/>
                  </a:cubicBezTo>
                  <a:cubicBezTo>
                    <a:pt x="11310" y="7441"/>
                    <a:pt x="13266" y="6872"/>
                    <a:pt x="15104" y="6872"/>
                  </a:cubicBezTo>
                  <a:close/>
                  <a:moveTo>
                    <a:pt x="3644" y="17144"/>
                  </a:moveTo>
                  <a:cubicBezTo>
                    <a:pt x="3677" y="17144"/>
                    <a:pt x="3709" y="17146"/>
                    <a:pt x="3738" y="17148"/>
                  </a:cubicBezTo>
                  <a:cubicBezTo>
                    <a:pt x="3992" y="17167"/>
                    <a:pt x="4251" y="17362"/>
                    <a:pt x="4242" y="17627"/>
                  </a:cubicBezTo>
                  <a:cubicBezTo>
                    <a:pt x="4237" y="17817"/>
                    <a:pt x="4061" y="18021"/>
                    <a:pt x="3922" y="18124"/>
                  </a:cubicBezTo>
                  <a:cubicBezTo>
                    <a:pt x="3841" y="18182"/>
                    <a:pt x="3754" y="18206"/>
                    <a:pt x="3666" y="18206"/>
                  </a:cubicBezTo>
                  <a:cubicBezTo>
                    <a:pt x="3565" y="18206"/>
                    <a:pt x="3463" y="18174"/>
                    <a:pt x="3368" y="18121"/>
                  </a:cubicBezTo>
                  <a:cubicBezTo>
                    <a:pt x="3231" y="18047"/>
                    <a:pt x="3128" y="17940"/>
                    <a:pt x="3051" y="17817"/>
                  </a:cubicBezTo>
                  <a:cubicBezTo>
                    <a:pt x="3106" y="17784"/>
                    <a:pt x="3156" y="17735"/>
                    <a:pt x="3179" y="17671"/>
                  </a:cubicBezTo>
                  <a:cubicBezTo>
                    <a:pt x="3245" y="17499"/>
                    <a:pt x="3232" y="17348"/>
                    <a:pt x="3378" y="17219"/>
                  </a:cubicBezTo>
                  <a:cubicBezTo>
                    <a:pt x="3445" y="17159"/>
                    <a:pt x="3548" y="17144"/>
                    <a:pt x="3644" y="17144"/>
                  </a:cubicBezTo>
                  <a:close/>
                  <a:moveTo>
                    <a:pt x="16094" y="17807"/>
                  </a:moveTo>
                  <a:cubicBezTo>
                    <a:pt x="17039" y="19017"/>
                    <a:pt x="17839" y="20311"/>
                    <a:pt x="18859" y="21463"/>
                  </a:cubicBezTo>
                  <a:cubicBezTo>
                    <a:pt x="20152" y="22925"/>
                    <a:pt x="21635" y="24255"/>
                    <a:pt x="22461" y="26044"/>
                  </a:cubicBezTo>
                  <a:cubicBezTo>
                    <a:pt x="22175" y="26049"/>
                    <a:pt x="21889" y="26050"/>
                    <a:pt x="21603" y="26050"/>
                  </a:cubicBezTo>
                  <a:cubicBezTo>
                    <a:pt x="20414" y="26050"/>
                    <a:pt x="19225" y="26017"/>
                    <a:pt x="18035" y="26014"/>
                  </a:cubicBezTo>
                  <a:cubicBezTo>
                    <a:pt x="18032" y="26004"/>
                    <a:pt x="18030" y="25992"/>
                    <a:pt x="18026" y="25982"/>
                  </a:cubicBezTo>
                  <a:cubicBezTo>
                    <a:pt x="17998" y="25890"/>
                    <a:pt x="17921" y="25847"/>
                    <a:pt x="17843" y="25847"/>
                  </a:cubicBezTo>
                  <a:cubicBezTo>
                    <a:pt x="17753" y="25847"/>
                    <a:pt x="17663" y="25905"/>
                    <a:pt x="17652" y="26012"/>
                  </a:cubicBezTo>
                  <a:lnTo>
                    <a:pt x="17575" y="26012"/>
                  </a:lnTo>
                  <a:cubicBezTo>
                    <a:pt x="15906" y="26020"/>
                    <a:pt x="14251" y="26384"/>
                    <a:pt x="12584" y="26478"/>
                  </a:cubicBezTo>
                  <a:cubicBezTo>
                    <a:pt x="12400" y="26489"/>
                    <a:pt x="11973" y="26529"/>
                    <a:pt x="11535" y="26529"/>
                  </a:cubicBezTo>
                  <a:cubicBezTo>
                    <a:pt x="10834" y="26529"/>
                    <a:pt x="10104" y="26425"/>
                    <a:pt x="10289" y="25927"/>
                  </a:cubicBezTo>
                  <a:cubicBezTo>
                    <a:pt x="10712" y="24786"/>
                    <a:pt x="11176" y="23663"/>
                    <a:pt x="11666" y="22550"/>
                  </a:cubicBezTo>
                  <a:cubicBezTo>
                    <a:pt x="12254" y="21214"/>
                    <a:pt x="12744" y="19813"/>
                    <a:pt x="13408" y="18513"/>
                  </a:cubicBezTo>
                  <a:cubicBezTo>
                    <a:pt x="14380" y="18427"/>
                    <a:pt x="15306" y="18192"/>
                    <a:pt x="16094" y="17807"/>
                  </a:cubicBezTo>
                  <a:close/>
                  <a:moveTo>
                    <a:pt x="17633" y="26827"/>
                  </a:moveTo>
                  <a:lnTo>
                    <a:pt x="17633" y="26827"/>
                  </a:lnTo>
                  <a:cubicBezTo>
                    <a:pt x="17595" y="27736"/>
                    <a:pt x="17492" y="28627"/>
                    <a:pt x="17290" y="29526"/>
                  </a:cubicBezTo>
                  <a:cubicBezTo>
                    <a:pt x="17140" y="30192"/>
                    <a:pt x="16916" y="30848"/>
                    <a:pt x="16610" y="31458"/>
                  </a:cubicBezTo>
                  <a:cubicBezTo>
                    <a:pt x="16294" y="32092"/>
                    <a:pt x="15959" y="32325"/>
                    <a:pt x="15637" y="32325"/>
                  </a:cubicBezTo>
                  <a:cubicBezTo>
                    <a:pt x="15080" y="32325"/>
                    <a:pt x="14560" y="31630"/>
                    <a:pt x="14231" y="31100"/>
                  </a:cubicBezTo>
                  <a:cubicBezTo>
                    <a:pt x="13978" y="30695"/>
                    <a:pt x="13761" y="30197"/>
                    <a:pt x="13521" y="29703"/>
                  </a:cubicBezTo>
                  <a:cubicBezTo>
                    <a:pt x="14027" y="28896"/>
                    <a:pt x="14714" y="27921"/>
                    <a:pt x="14907" y="27027"/>
                  </a:cubicBezTo>
                  <a:cubicBezTo>
                    <a:pt x="14974" y="27017"/>
                    <a:pt x="15038" y="27010"/>
                    <a:pt x="15104" y="27003"/>
                  </a:cubicBezTo>
                  <a:cubicBezTo>
                    <a:pt x="15949" y="26895"/>
                    <a:pt x="16790" y="26848"/>
                    <a:pt x="17633" y="26827"/>
                  </a:cubicBezTo>
                  <a:close/>
                  <a:moveTo>
                    <a:pt x="20337" y="0"/>
                  </a:moveTo>
                  <a:cubicBezTo>
                    <a:pt x="20283" y="0"/>
                    <a:pt x="20229" y="16"/>
                    <a:pt x="20178" y="52"/>
                  </a:cubicBezTo>
                  <a:cubicBezTo>
                    <a:pt x="19785" y="331"/>
                    <a:pt x="19558" y="654"/>
                    <a:pt x="19386" y="1111"/>
                  </a:cubicBezTo>
                  <a:cubicBezTo>
                    <a:pt x="19267" y="1431"/>
                    <a:pt x="19120" y="2241"/>
                    <a:pt x="18685" y="2241"/>
                  </a:cubicBezTo>
                  <a:cubicBezTo>
                    <a:pt x="18562" y="2241"/>
                    <a:pt x="18416" y="2176"/>
                    <a:pt x="18240" y="2017"/>
                  </a:cubicBezTo>
                  <a:cubicBezTo>
                    <a:pt x="17929" y="1735"/>
                    <a:pt x="17700" y="1361"/>
                    <a:pt x="17399" y="1067"/>
                  </a:cubicBezTo>
                  <a:cubicBezTo>
                    <a:pt x="17334" y="1004"/>
                    <a:pt x="17253" y="975"/>
                    <a:pt x="17172" y="975"/>
                  </a:cubicBezTo>
                  <a:cubicBezTo>
                    <a:pt x="17002" y="975"/>
                    <a:pt x="16836" y="1102"/>
                    <a:pt x="16840" y="1300"/>
                  </a:cubicBezTo>
                  <a:cubicBezTo>
                    <a:pt x="16865" y="2968"/>
                    <a:pt x="16956" y="4637"/>
                    <a:pt x="17083" y="6303"/>
                  </a:cubicBezTo>
                  <a:cubicBezTo>
                    <a:pt x="17083" y="6315"/>
                    <a:pt x="17089" y="6322"/>
                    <a:pt x="17090" y="6330"/>
                  </a:cubicBezTo>
                  <a:cubicBezTo>
                    <a:pt x="16540" y="6209"/>
                    <a:pt x="15952" y="6156"/>
                    <a:pt x="15351" y="6156"/>
                  </a:cubicBezTo>
                  <a:cubicBezTo>
                    <a:pt x="13239" y="6156"/>
                    <a:pt x="10964" y="6810"/>
                    <a:pt x="9576" y="7438"/>
                  </a:cubicBezTo>
                  <a:cubicBezTo>
                    <a:pt x="9437" y="7501"/>
                    <a:pt x="9390" y="7611"/>
                    <a:pt x="9396" y="7722"/>
                  </a:cubicBezTo>
                  <a:cubicBezTo>
                    <a:pt x="7940" y="8304"/>
                    <a:pt x="6767" y="9388"/>
                    <a:pt x="6118" y="10694"/>
                  </a:cubicBezTo>
                  <a:cubicBezTo>
                    <a:pt x="4831" y="9434"/>
                    <a:pt x="3482" y="8138"/>
                    <a:pt x="1762" y="7519"/>
                  </a:cubicBezTo>
                  <a:cubicBezTo>
                    <a:pt x="1729" y="7507"/>
                    <a:pt x="1696" y="7502"/>
                    <a:pt x="1665" y="7502"/>
                  </a:cubicBezTo>
                  <a:cubicBezTo>
                    <a:pt x="1491" y="7502"/>
                    <a:pt x="1350" y="7672"/>
                    <a:pt x="1339" y="7844"/>
                  </a:cubicBezTo>
                  <a:cubicBezTo>
                    <a:pt x="1280" y="8805"/>
                    <a:pt x="1818" y="9480"/>
                    <a:pt x="2375" y="10181"/>
                  </a:cubicBezTo>
                  <a:cubicBezTo>
                    <a:pt x="1790" y="10394"/>
                    <a:pt x="1262" y="10658"/>
                    <a:pt x="764" y="11073"/>
                  </a:cubicBezTo>
                  <a:cubicBezTo>
                    <a:pt x="633" y="11181"/>
                    <a:pt x="632" y="11434"/>
                    <a:pt x="764" y="11544"/>
                  </a:cubicBezTo>
                  <a:cubicBezTo>
                    <a:pt x="1136" y="11851"/>
                    <a:pt x="1530" y="12044"/>
                    <a:pt x="1955" y="12203"/>
                  </a:cubicBezTo>
                  <a:cubicBezTo>
                    <a:pt x="1069" y="13002"/>
                    <a:pt x="0" y="14403"/>
                    <a:pt x="1143" y="15173"/>
                  </a:cubicBezTo>
                  <a:cubicBezTo>
                    <a:pt x="1332" y="15300"/>
                    <a:pt x="1539" y="15356"/>
                    <a:pt x="1759" y="15356"/>
                  </a:cubicBezTo>
                  <a:cubicBezTo>
                    <a:pt x="3003" y="15356"/>
                    <a:pt x="4645" y="13570"/>
                    <a:pt x="5575" y="12797"/>
                  </a:cubicBezTo>
                  <a:lnTo>
                    <a:pt x="5575" y="12797"/>
                  </a:lnTo>
                  <a:cubicBezTo>
                    <a:pt x="5545" y="13695"/>
                    <a:pt x="5755" y="14623"/>
                    <a:pt x="6283" y="15521"/>
                  </a:cubicBezTo>
                  <a:cubicBezTo>
                    <a:pt x="7485" y="17570"/>
                    <a:pt x="10092" y="18547"/>
                    <a:pt x="12586" y="18547"/>
                  </a:cubicBezTo>
                  <a:cubicBezTo>
                    <a:pt x="12620" y="18547"/>
                    <a:pt x="12654" y="18547"/>
                    <a:pt x="12688" y="18547"/>
                  </a:cubicBezTo>
                  <a:lnTo>
                    <a:pt x="12688" y="18547"/>
                  </a:lnTo>
                  <a:cubicBezTo>
                    <a:pt x="12299" y="19097"/>
                    <a:pt x="12067" y="19746"/>
                    <a:pt x="11812" y="20414"/>
                  </a:cubicBezTo>
                  <a:cubicBezTo>
                    <a:pt x="11771" y="20524"/>
                    <a:pt x="11724" y="20629"/>
                    <a:pt x="11682" y="20736"/>
                  </a:cubicBezTo>
                  <a:cubicBezTo>
                    <a:pt x="10374" y="21022"/>
                    <a:pt x="9340" y="21674"/>
                    <a:pt x="8022" y="21674"/>
                  </a:cubicBezTo>
                  <a:cubicBezTo>
                    <a:pt x="7762" y="21674"/>
                    <a:pt x="7491" y="21649"/>
                    <a:pt x="7204" y="21590"/>
                  </a:cubicBezTo>
                  <a:cubicBezTo>
                    <a:pt x="5552" y="21254"/>
                    <a:pt x="4797" y="19941"/>
                    <a:pt x="4158" y="18555"/>
                  </a:cubicBezTo>
                  <a:cubicBezTo>
                    <a:pt x="4441" y="18395"/>
                    <a:pt x="4669" y="18114"/>
                    <a:pt x="4748" y="17777"/>
                  </a:cubicBezTo>
                  <a:cubicBezTo>
                    <a:pt x="4884" y="17192"/>
                    <a:pt x="4389" y="16706"/>
                    <a:pt x="3846" y="16616"/>
                  </a:cubicBezTo>
                  <a:cubicBezTo>
                    <a:pt x="3792" y="16607"/>
                    <a:pt x="3737" y="16603"/>
                    <a:pt x="3682" y="16603"/>
                  </a:cubicBezTo>
                  <a:cubicBezTo>
                    <a:pt x="3468" y="16603"/>
                    <a:pt x="3251" y="16670"/>
                    <a:pt x="3069" y="16785"/>
                  </a:cubicBezTo>
                  <a:cubicBezTo>
                    <a:pt x="3066" y="16711"/>
                    <a:pt x="2994" y="16652"/>
                    <a:pt x="2919" y="16652"/>
                  </a:cubicBezTo>
                  <a:cubicBezTo>
                    <a:pt x="2886" y="16652"/>
                    <a:pt x="2852" y="16664"/>
                    <a:pt x="2823" y="16691"/>
                  </a:cubicBezTo>
                  <a:cubicBezTo>
                    <a:pt x="2246" y="17232"/>
                    <a:pt x="2503" y="18088"/>
                    <a:pt x="3079" y="18511"/>
                  </a:cubicBezTo>
                  <a:cubicBezTo>
                    <a:pt x="3258" y="18644"/>
                    <a:pt x="3451" y="18696"/>
                    <a:pt x="3643" y="18696"/>
                  </a:cubicBezTo>
                  <a:cubicBezTo>
                    <a:pt x="3656" y="18696"/>
                    <a:pt x="3668" y="18696"/>
                    <a:pt x="3681" y="18695"/>
                  </a:cubicBezTo>
                  <a:cubicBezTo>
                    <a:pt x="3866" y="20103"/>
                    <a:pt x="4948" y="21419"/>
                    <a:pt x="6268" y="21936"/>
                  </a:cubicBezTo>
                  <a:cubicBezTo>
                    <a:pt x="6898" y="22183"/>
                    <a:pt x="7501" y="22290"/>
                    <a:pt x="8088" y="22290"/>
                  </a:cubicBezTo>
                  <a:cubicBezTo>
                    <a:pt x="9254" y="22290"/>
                    <a:pt x="10353" y="21868"/>
                    <a:pt x="11459" y="21289"/>
                  </a:cubicBezTo>
                  <a:lnTo>
                    <a:pt x="11459" y="21289"/>
                  </a:lnTo>
                  <a:cubicBezTo>
                    <a:pt x="10755" y="23000"/>
                    <a:pt x="9939" y="24672"/>
                    <a:pt x="9287" y="26411"/>
                  </a:cubicBezTo>
                  <a:cubicBezTo>
                    <a:pt x="9212" y="26613"/>
                    <a:pt x="9369" y="26828"/>
                    <a:pt x="9556" y="26885"/>
                  </a:cubicBezTo>
                  <a:cubicBezTo>
                    <a:pt x="10412" y="27152"/>
                    <a:pt x="11278" y="27245"/>
                    <a:pt x="12150" y="27245"/>
                  </a:cubicBezTo>
                  <a:cubicBezTo>
                    <a:pt x="12865" y="27245"/>
                    <a:pt x="13583" y="27182"/>
                    <a:pt x="14303" y="27100"/>
                  </a:cubicBezTo>
                  <a:lnTo>
                    <a:pt x="14303" y="27100"/>
                  </a:lnTo>
                  <a:cubicBezTo>
                    <a:pt x="14117" y="27348"/>
                    <a:pt x="13974" y="27656"/>
                    <a:pt x="13843" y="27857"/>
                  </a:cubicBezTo>
                  <a:cubicBezTo>
                    <a:pt x="13603" y="28233"/>
                    <a:pt x="13370" y="28614"/>
                    <a:pt x="13135" y="28994"/>
                  </a:cubicBezTo>
                  <a:cubicBezTo>
                    <a:pt x="13054" y="28859"/>
                    <a:pt x="12970" y="28729"/>
                    <a:pt x="12877" y="28606"/>
                  </a:cubicBezTo>
                  <a:cubicBezTo>
                    <a:pt x="12874" y="28476"/>
                    <a:pt x="12769" y="28373"/>
                    <a:pt x="12645" y="28333"/>
                  </a:cubicBezTo>
                  <a:cubicBezTo>
                    <a:pt x="12378" y="28051"/>
                    <a:pt x="12064" y="27833"/>
                    <a:pt x="11674" y="27720"/>
                  </a:cubicBezTo>
                  <a:cubicBezTo>
                    <a:pt x="11614" y="27703"/>
                    <a:pt x="11552" y="27695"/>
                    <a:pt x="11489" y="27695"/>
                  </a:cubicBezTo>
                  <a:cubicBezTo>
                    <a:pt x="10627" y="27695"/>
                    <a:pt x="9531" y="29205"/>
                    <a:pt x="10219" y="29847"/>
                  </a:cubicBezTo>
                  <a:cubicBezTo>
                    <a:pt x="10462" y="30072"/>
                    <a:pt x="10731" y="30167"/>
                    <a:pt x="11002" y="30167"/>
                  </a:cubicBezTo>
                  <a:cubicBezTo>
                    <a:pt x="11537" y="30167"/>
                    <a:pt x="12083" y="29801"/>
                    <a:pt x="12461" y="29352"/>
                  </a:cubicBezTo>
                  <a:cubicBezTo>
                    <a:pt x="12539" y="29472"/>
                    <a:pt x="12612" y="29593"/>
                    <a:pt x="12684" y="29719"/>
                  </a:cubicBezTo>
                  <a:cubicBezTo>
                    <a:pt x="12378" y="30213"/>
                    <a:pt x="12075" y="30708"/>
                    <a:pt x="11754" y="31192"/>
                  </a:cubicBezTo>
                  <a:cubicBezTo>
                    <a:pt x="11291" y="31893"/>
                    <a:pt x="10625" y="32698"/>
                    <a:pt x="9979" y="32698"/>
                  </a:cubicBezTo>
                  <a:cubicBezTo>
                    <a:pt x="9593" y="32698"/>
                    <a:pt x="9213" y="32409"/>
                    <a:pt x="8887" y="31636"/>
                  </a:cubicBezTo>
                  <a:cubicBezTo>
                    <a:pt x="8723" y="31245"/>
                    <a:pt x="8580" y="30848"/>
                    <a:pt x="8413" y="30457"/>
                  </a:cubicBezTo>
                  <a:cubicBezTo>
                    <a:pt x="8146" y="29833"/>
                    <a:pt x="7840" y="29023"/>
                    <a:pt x="7369" y="28434"/>
                  </a:cubicBezTo>
                  <a:cubicBezTo>
                    <a:pt x="7347" y="28349"/>
                    <a:pt x="7284" y="28287"/>
                    <a:pt x="7204" y="28254"/>
                  </a:cubicBezTo>
                  <a:cubicBezTo>
                    <a:pt x="7094" y="28137"/>
                    <a:pt x="6976" y="28028"/>
                    <a:pt x="6847" y="27941"/>
                  </a:cubicBezTo>
                  <a:cubicBezTo>
                    <a:pt x="6610" y="27783"/>
                    <a:pt x="6367" y="27714"/>
                    <a:pt x="6134" y="27714"/>
                  </a:cubicBezTo>
                  <a:cubicBezTo>
                    <a:pt x="5198" y="27714"/>
                    <a:pt x="4420" y="28829"/>
                    <a:pt x="4852" y="29800"/>
                  </a:cubicBezTo>
                  <a:cubicBezTo>
                    <a:pt x="5033" y="30207"/>
                    <a:pt x="5291" y="30367"/>
                    <a:pt x="5574" y="30367"/>
                  </a:cubicBezTo>
                  <a:cubicBezTo>
                    <a:pt x="6085" y="30367"/>
                    <a:pt x="6677" y="29843"/>
                    <a:pt x="7041" y="29304"/>
                  </a:cubicBezTo>
                  <a:cubicBezTo>
                    <a:pt x="7208" y="29573"/>
                    <a:pt x="7349" y="29863"/>
                    <a:pt x="7487" y="30145"/>
                  </a:cubicBezTo>
                  <a:cubicBezTo>
                    <a:pt x="7777" y="30745"/>
                    <a:pt x="7991" y="31379"/>
                    <a:pt x="8249" y="31995"/>
                  </a:cubicBezTo>
                  <a:cubicBezTo>
                    <a:pt x="8521" y="32647"/>
                    <a:pt x="9260" y="33673"/>
                    <a:pt x="10087" y="33673"/>
                  </a:cubicBezTo>
                  <a:cubicBezTo>
                    <a:pt x="10255" y="33673"/>
                    <a:pt x="10427" y="33630"/>
                    <a:pt x="10599" y="33534"/>
                  </a:cubicBezTo>
                  <a:cubicBezTo>
                    <a:pt x="11721" y="32905"/>
                    <a:pt x="12432" y="31602"/>
                    <a:pt x="13074" y="30469"/>
                  </a:cubicBezTo>
                  <a:cubicBezTo>
                    <a:pt x="13128" y="30585"/>
                    <a:pt x="13184" y="30702"/>
                    <a:pt x="13238" y="30816"/>
                  </a:cubicBezTo>
                  <a:cubicBezTo>
                    <a:pt x="13593" y="31574"/>
                    <a:pt x="14419" y="33264"/>
                    <a:pt x="15477" y="33264"/>
                  </a:cubicBezTo>
                  <a:cubicBezTo>
                    <a:pt x="15485" y="33264"/>
                    <a:pt x="15492" y="33264"/>
                    <a:pt x="15500" y="33264"/>
                  </a:cubicBezTo>
                  <a:cubicBezTo>
                    <a:pt x="17776" y="33209"/>
                    <a:pt x="18423" y="29043"/>
                    <a:pt x="18185" y="26811"/>
                  </a:cubicBezTo>
                  <a:cubicBezTo>
                    <a:pt x="18494" y="26806"/>
                    <a:pt x="18804" y="26805"/>
                    <a:pt x="19113" y="26805"/>
                  </a:cubicBezTo>
                  <a:cubicBezTo>
                    <a:pt x="19889" y="26805"/>
                    <a:pt x="20664" y="26815"/>
                    <a:pt x="21442" y="26815"/>
                  </a:cubicBezTo>
                  <a:cubicBezTo>
                    <a:pt x="21974" y="26815"/>
                    <a:pt x="22506" y="26810"/>
                    <a:pt x="23040" y="26794"/>
                  </a:cubicBezTo>
                  <a:cubicBezTo>
                    <a:pt x="23269" y="26787"/>
                    <a:pt x="23497" y="26554"/>
                    <a:pt x="23407" y="26312"/>
                  </a:cubicBezTo>
                  <a:cubicBezTo>
                    <a:pt x="22756" y="24575"/>
                    <a:pt x="21557" y="23248"/>
                    <a:pt x="20307" y="21905"/>
                  </a:cubicBezTo>
                  <a:cubicBezTo>
                    <a:pt x="19778" y="21334"/>
                    <a:pt x="19296" y="20739"/>
                    <a:pt x="18825" y="20134"/>
                  </a:cubicBezTo>
                  <a:lnTo>
                    <a:pt x="18825" y="20134"/>
                  </a:lnTo>
                  <a:cubicBezTo>
                    <a:pt x="19078" y="20221"/>
                    <a:pt x="19334" y="20262"/>
                    <a:pt x="19592" y="20262"/>
                  </a:cubicBezTo>
                  <a:cubicBezTo>
                    <a:pt x="22089" y="20262"/>
                    <a:pt x="24665" y="16449"/>
                    <a:pt x="24480" y="14175"/>
                  </a:cubicBezTo>
                  <a:cubicBezTo>
                    <a:pt x="25207" y="14089"/>
                    <a:pt x="26049" y="13102"/>
                    <a:pt x="25593" y="12404"/>
                  </a:cubicBezTo>
                  <a:cubicBezTo>
                    <a:pt x="25358" y="12045"/>
                    <a:pt x="24911" y="11897"/>
                    <a:pt x="24472" y="11897"/>
                  </a:cubicBezTo>
                  <a:cubicBezTo>
                    <a:pt x="24227" y="11897"/>
                    <a:pt x="23985" y="11943"/>
                    <a:pt x="23783" y="12024"/>
                  </a:cubicBezTo>
                  <a:cubicBezTo>
                    <a:pt x="23441" y="12160"/>
                    <a:pt x="23164" y="12397"/>
                    <a:pt x="23028" y="12744"/>
                  </a:cubicBezTo>
                  <a:cubicBezTo>
                    <a:pt x="22884" y="13112"/>
                    <a:pt x="22911" y="13727"/>
                    <a:pt x="23240" y="13996"/>
                  </a:cubicBezTo>
                  <a:cubicBezTo>
                    <a:pt x="23299" y="14043"/>
                    <a:pt x="23362" y="14065"/>
                    <a:pt x="23423" y="14065"/>
                  </a:cubicBezTo>
                  <a:cubicBezTo>
                    <a:pt x="23510" y="14065"/>
                    <a:pt x="23591" y="14020"/>
                    <a:pt x="23639" y="13942"/>
                  </a:cubicBezTo>
                  <a:cubicBezTo>
                    <a:pt x="23723" y="14002"/>
                    <a:pt x="23814" y="14049"/>
                    <a:pt x="23912" y="14089"/>
                  </a:cubicBezTo>
                  <a:cubicBezTo>
                    <a:pt x="23463" y="16650"/>
                    <a:pt x="21884" y="19668"/>
                    <a:pt x="19054" y="19668"/>
                  </a:cubicBezTo>
                  <a:cubicBezTo>
                    <a:pt x="18862" y="19668"/>
                    <a:pt x="18665" y="19654"/>
                    <a:pt x="18462" y="19626"/>
                  </a:cubicBezTo>
                  <a:cubicBezTo>
                    <a:pt x="18457" y="19625"/>
                    <a:pt x="18453" y="19625"/>
                    <a:pt x="18448" y="19625"/>
                  </a:cubicBezTo>
                  <a:cubicBezTo>
                    <a:pt x="18440" y="19625"/>
                    <a:pt x="18431" y="19626"/>
                    <a:pt x="18422" y="19626"/>
                  </a:cubicBezTo>
                  <a:cubicBezTo>
                    <a:pt x="17870" y="18900"/>
                    <a:pt x="17329" y="18167"/>
                    <a:pt x="16757" y="17447"/>
                  </a:cubicBezTo>
                  <a:cubicBezTo>
                    <a:pt x="19776" y="15628"/>
                    <a:pt x="21570" y="12094"/>
                    <a:pt x="20089" y="8624"/>
                  </a:cubicBezTo>
                  <a:cubicBezTo>
                    <a:pt x="19885" y="8146"/>
                    <a:pt x="19608" y="7752"/>
                    <a:pt x="19275" y="7429"/>
                  </a:cubicBezTo>
                  <a:cubicBezTo>
                    <a:pt x="20834" y="6016"/>
                    <a:pt x="22984" y="3864"/>
                    <a:pt x="23457" y="1774"/>
                  </a:cubicBezTo>
                  <a:cubicBezTo>
                    <a:pt x="23506" y="1559"/>
                    <a:pt x="23348" y="1347"/>
                    <a:pt x="23135" y="1347"/>
                  </a:cubicBezTo>
                  <a:cubicBezTo>
                    <a:pt x="23106" y="1347"/>
                    <a:pt x="23075" y="1351"/>
                    <a:pt x="23044" y="1360"/>
                  </a:cubicBezTo>
                  <a:cubicBezTo>
                    <a:pt x="22523" y="1508"/>
                    <a:pt x="22051" y="1781"/>
                    <a:pt x="21571" y="2028"/>
                  </a:cubicBezTo>
                  <a:cubicBezTo>
                    <a:pt x="21314" y="2160"/>
                    <a:pt x="21121" y="2217"/>
                    <a:pt x="20976" y="2217"/>
                  </a:cubicBezTo>
                  <a:cubicBezTo>
                    <a:pt x="20303" y="2217"/>
                    <a:pt x="20681" y="990"/>
                    <a:pt x="20672" y="336"/>
                  </a:cubicBezTo>
                  <a:cubicBezTo>
                    <a:pt x="20670" y="159"/>
                    <a:pt x="20508" y="0"/>
                    <a:pt x="20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4"/>
            <p:cNvSpPr/>
            <p:nvPr/>
          </p:nvSpPr>
          <p:spPr>
            <a:xfrm>
              <a:off x="7176050" y="627163"/>
              <a:ext cx="255750" cy="140925"/>
            </a:xfrm>
            <a:custGeom>
              <a:avLst/>
              <a:gdLst/>
              <a:ahLst/>
              <a:cxnLst/>
              <a:rect l="l" t="t" r="r" b="b"/>
              <a:pathLst>
                <a:path w="10230" h="5637" extrusionOk="0">
                  <a:moveTo>
                    <a:pt x="8230" y="0"/>
                  </a:moveTo>
                  <a:cubicBezTo>
                    <a:pt x="8024" y="0"/>
                    <a:pt x="7897" y="254"/>
                    <a:pt x="7994" y="438"/>
                  </a:cubicBezTo>
                  <a:cubicBezTo>
                    <a:pt x="8694" y="1810"/>
                    <a:pt x="7239" y="3157"/>
                    <a:pt x="6262" y="4019"/>
                  </a:cubicBezTo>
                  <a:cubicBezTo>
                    <a:pt x="5484" y="4707"/>
                    <a:pt x="4530" y="4962"/>
                    <a:pt x="3546" y="4962"/>
                  </a:cubicBezTo>
                  <a:cubicBezTo>
                    <a:pt x="2475" y="4962"/>
                    <a:pt x="1369" y="4659"/>
                    <a:pt x="417" y="4283"/>
                  </a:cubicBezTo>
                  <a:cubicBezTo>
                    <a:pt x="388" y="4272"/>
                    <a:pt x="361" y="4267"/>
                    <a:pt x="335" y="4267"/>
                  </a:cubicBezTo>
                  <a:cubicBezTo>
                    <a:pt x="117" y="4267"/>
                    <a:pt x="0" y="4626"/>
                    <a:pt x="222" y="4745"/>
                  </a:cubicBezTo>
                  <a:cubicBezTo>
                    <a:pt x="1297" y="5319"/>
                    <a:pt x="2431" y="5637"/>
                    <a:pt x="3537" y="5637"/>
                  </a:cubicBezTo>
                  <a:cubicBezTo>
                    <a:pt x="4875" y="5637"/>
                    <a:pt x="6172" y="5172"/>
                    <a:pt x="7274" y="4133"/>
                  </a:cubicBezTo>
                  <a:cubicBezTo>
                    <a:pt x="8022" y="3429"/>
                    <a:pt x="10230" y="654"/>
                    <a:pt x="8318" y="15"/>
                  </a:cubicBezTo>
                  <a:cubicBezTo>
                    <a:pt x="8287" y="5"/>
                    <a:pt x="8258" y="0"/>
                    <a:pt x="8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4"/>
            <p:cNvSpPr/>
            <p:nvPr/>
          </p:nvSpPr>
          <p:spPr>
            <a:xfrm>
              <a:off x="7226975" y="657588"/>
              <a:ext cx="47525" cy="39000"/>
            </a:xfrm>
            <a:custGeom>
              <a:avLst/>
              <a:gdLst/>
              <a:ahLst/>
              <a:cxnLst/>
              <a:rect l="l" t="t" r="r" b="b"/>
              <a:pathLst>
                <a:path w="1901" h="1560" extrusionOk="0">
                  <a:moveTo>
                    <a:pt x="423" y="0"/>
                  </a:moveTo>
                  <a:cubicBezTo>
                    <a:pt x="352" y="0"/>
                    <a:pt x="260" y="23"/>
                    <a:pt x="206" y="57"/>
                  </a:cubicBezTo>
                  <a:cubicBezTo>
                    <a:pt x="114" y="114"/>
                    <a:pt x="122" y="176"/>
                    <a:pt x="63" y="247"/>
                  </a:cubicBezTo>
                  <a:cubicBezTo>
                    <a:pt x="1" y="321"/>
                    <a:pt x="55" y="438"/>
                    <a:pt x="138" y="438"/>
                  </a:cubicBezTo>
                  <a:cubicBezTo>
                    <a:pt x="156" y="438"/>
                    <a:pt x="176" y="433"/>
                    <a:pt x="196" y="420"/>
                  </a:cubicBezTo>
                  <a:cubicBezTo>
                    <a:pt x="202" y="416"/>
                    <a:pt x="214" y="414"/>
                    <a:pt x="228" y="414"/>
                  </a:cubicBezTo>
                  <a:cubicBezTo>
                    <a:pt x="289" y="414"/>
                    <a:pt x="404" y="445"/>
                    <a:pt x="437" y="454"/>
                  </a:cubicBezTo>
                  <a:cubicBezTo>
                    <a:pt x="546" y="484"/>
                    <a:pt x="640" y="579"/>
                    <a:pt x="722" y="656"/>
                  </a:cubicBezTo>
                  <a:cubicBezTo>
                    <a:pt x="909" y="837"/>
                    <a:pt x="1060" y="1072"/>
                    <a:pt x="1143" y="1319"/>
                  </a:cubicBezTo>
                  <a:cubicBezTo>
                    <a:pt x="1200" y="1489"/>
                    <a:pt x="1326" y="1559"/>
                    <a:pt x="1453" y="1559"/>
                  </a:cubicBezTo>
                  <a:cubicBezTo>
                    <a:pt x="1675" y="1559"/>
                    <a:pt x="1901" y="1342"/>
                    <a:pt x="1760" y="1063"/>
                  </a:cubicBezTo>
                  <a:cubicBezTo>
                    <a:pt x="1578" y="697"/>
                    <a:pt x="1287" y="380"/>
                    <a:pt x="942" y="164"/>
                  </a:cubicBezTo>
                  <a:cubicBezTo>
                    <a:pt x="792" y="72"/>
                    <a:pt x="624" y="20"/>
                    <a:pt x="450" y="2"/>
                  </a:cubicBezTo>
                  <a:cubicBezTo>
                    <a:pt x="442" y="1"/>
                    <a:pt x="433"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7264900" y="626663"/>
              <a:ext cx="60825" cy="49025"/>
            </a:xfrm>
            <a:custGeom>
              <a:avLst/>
              <a:gdLst/>
              <a:ahLst/>
              <a:cxnLst/>
              <a:rect l="l" t="t" r="r" b="b"/>
              <a:pathLst>
                <a:path w="2433" h="1961" extrusionOk="0">
                  <a:moveTo>
                    <a:pt x="425" y="1"/>
                  </a:moveTo>
                  <a:cubicBezTo>
                    <a:pt x="352" y="1"/>
                    <a:pt x="279" y="5"/>
                    <a:pt x="206" y="15"/>
                  </a:cubicBezTo>
                  <a:cubicBezTo>
                    <a:pt x="0" y="44"/>
                    <a:pt x="12" y="381"/>
                    <a:pt x="206" y="420"/>
                  </a:cubicBezTo>
                  <a:cubicBezTo>
                    <a:pt x="575" y="491"/>
                    <a:pt x="912" y="574"/>
                    <a:pt x="1205" y="821"/>
                  </a:cubicBezTo>
                  <a:cubicBezTo>
                    <a:pt x="1342" y="937"/>
                    <a:pt x="1456" y="1086"/>
                    <a:pt x="1521" y="1253"/>
                  </a:cubicBezTo>
                  <a:cubicBezTo>
                    <a:pt x="1584" y="1414"/>
                    <a:pt x="1541" y="1581"/>
                    <a:pt x="1605" y="1741"/>
                  </a:cubicBezTo>
                  <a:cubicBezTo>
                    <a:pt x="1660" y="1876"/>
                    <a:pt x="1787" y="1960"/>
                    <a:pt x="1912" y="1960"/>
                  </a:cubicBezTo>
                  <a:cubicBezTo>
                    <a:pt x="2004" y="1960"/>
                    <a:pt x="2095" y="1915"/>
                    <a:pt x="2157" y="1813"/>
                  </a:cubicBezTo>
                  <a:cubicBezTo>
                    <a:pt x="2432" y="1364"/>
                    <a:pt x="2018" y="766"/>
                    <a:pt x="1678" y="477"/>
                  </a:cubicBezTo>
                  <a:cubicBezTo>
                    <a:pt x="1337" y="184"/>
                    <a:pt x="877"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8896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18"/>
        <p:cNvGrpSpPr/>
        <p:nvPr/>
      </p:nvGrpSpPr>
      <p:grpSpPr>
        <a:xfrm>
          <a:off x="0" y="0"/>
          <a:ext cx="0" cy="0"/>
          <a:chOff x="0" y="0"/>
          <a:chExt cx="0" cy="0"/>
        </a:xfrm>
      </p:grpSpPr>
      <p:pic>
        <p:nvPicPr>
          <p:cNvPr id="519" name="Google Shape;519;p26"/>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20" name="Google Shape;520;p26"/>
          <p:cNvSpPr txBox="1">
            <a:spLocks noGrp="1"/>
          </p:cNvSpPr>
          <p:nvPr>
            <p:ph type="title" hasCustomPrompt="1"/>
          </p:nvPr>
        </p:nvSpPr>
        <p:spPr>
          <a:xfrm>
            <a:off x="3528000" y="720000"/>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1" name="Google Shape;521;p26"/>
          <p:cNvSpPr txBox="1">
            <a:spLocks noGrp="1"/>
          </p:cNvSpPr>
          <p:nvPr>
            <p:ph type="subTitle" idx="1"/>
          </p:nvPr>
        </p:nvSpPr>
        <p:spPr>
          <a:xfrm>
            <a:off x="3528000" y="1661369"/>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22" name="Google Shape;522;p26"/>
          <p:cNvSpPr txBox="1">
            <a:spLocks noGrp="1"/>
          </p:cNvSpPr>
          <p:nvPr>
            <p:ph type="title" idx="2" hasCustomPrompt="1"/>
          </p:nvPr>
        </p:nvSpPr>
        <p:spPr>
          <a:xfrm>
            <a:off x="3528000" y="2783523"/>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3" name="Google Shape;523;p26"/>
          <p:cNvSpPr txBox="1">
            <a:spLocks noGrp="1"/>
          </p:cNvSpPr>
          <p:nvPr>
            <p:ph type="subTitle" idx="3"/>
          </p:nvPr>
        </p:nvSpPr>
        <p:spPr>
          <a:xfrm>
            <a:off x="3528000" y="3724893"/>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24" name="Google Shape;524;p26"/>
          <p:cNvSpPr txBox="1">
            <a:spLocks noGrp="1"/>
          </p:cNvSpPr>
          <p:nvPr>
            <p:ph type="title" idx="4" hasCustomPrompt="1"/>
          </p:nvPr>
        </p:nvSpPr>
        <p:spPr>
          <a:xfrm>
            <a:off x="3528000" y="4847063"/>
            <a:ext cx="5136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25" name="Google Shape;525;p26"/>
          <p:cNvSpPr txBox="1">
            <a:spLocks noGrp="1"/>
          </p:cNvSpPr>
          <p:nvPr>
            <p:ph type="subTitle" idx="5"/>
          </p:nvPr>
        </p:nvSpPr>
        <p:spPr>
          <a:xfrm>
            <a:off x="3528000" y="5788433"/>
            <a:ext cx="513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grpSp>
        <p:nvGrpSpPr>
          <p:cNvPr id="526" name="Google Shape;526;p26"/>
          <p:cNvGrpSpPr/>
          <p:nvPr/>
        </p:nvGrpSpPr>
        <p:grpSpPr>
          <a:xfrm>
            <a:off x="2223278" y="1087481"/>
            <a:ext cx="1304716" cy="1523188"/>
            <a:chOff x="1667458" y="815610"/>
            <a:chExt cx="978537" cy="1142391"/>
          </a:xfrm>
        </p:grpSpPr>
        <p:sp>
          <p:nvSpPr>
            <p:cNvPr id="527" name="Google Shape;527;p26"/>
            <p:cNvSpPr/>
            <p:nvPr/>
          </p:nvSpPr>
          <p:spPr>
            <a:xfrm rot="1923092">
              <a:off x="1901280" y="872825"/>
              <a:ext cx="510892" cy="1027960"/>
            </a:xfrm>
            <a:custGeom>
              <a:avLst/>
              <a:gdLst/>
              <a:ahLst/>
              <a:cxnLst/>
              <a:rect l="l" t="t" r="r" b="b"/>
              <a:pathLst>
                <a:path w="20435" h="41117" extrusionOk="0">
                  <a:moveTo>
                    <a:pt x="2521" y="1080"/>
                  </a:moveTo>
                  <a:cubicBezTo>
                    <a:pt x="2484" y="1186"/>
                    <a:pt x="2473" y="1290"/>
                    <a:pt x="2485" y="1389"/>
                  </a:cubicBezTo>
                  <a:cubicBezTo>
                    <a:pt x="2393" y="1393"/>
                    <a:pt x="2302" y="1435"/>
                    <a:pt x="2228" y="1498"/>
                  </a:cubicBezTo>
                  <a:cubicBezTo>
                    <a:pt x="2155" y="1525"/>
                    <a:pt x="2081" y="1551"/>
                    <a:pt x="2009" y="1584"/>
                  </a:cubicBezTo>
                  <a:cubicBezTo>
                    <a:pt x="2097" y="1427"/>
                    <a:pt x="2234" y="1274"/>
                    <a:pt x="2431" y="1134"/>
                  </a:cubicBezTo>
                  <a:cubicBezTo>
                    <a:pt x="2462" y="1113"/>
                    <a:pt x="2492" y="1098"/>
                    <a:pt x="2521" y="1080"/>
                  </a:cubicBezTo>
                  <a:close/>
                  <a:moveTo>
                    <a:pt x="6984" y="18151"/>
                  </a:moveTo>
                  <a:cubicBezTo>
                    <a:pt x="7402" y="18151"/>
                    <a:pt x="7563" y="18853"/>
                    <a:pt x="7596" y="19390"/>
                  </a:cubicBezTo>
                  <a:cubicBezTo>
                    <a:pt x="7106" y="19217"/>
                    <a:pt x="6632" y="19012"/>
                    <a:pt x="6170" y="18781"/>
                  </a:cubicBezTo>
                  <a:cubicBezTo>
                    <a:pt x="6212" y="18714"/>
                    <a:pt x="6258" y="18649"/>
                    <a:pt x="6311" y="18590"/>
                  </a:cubicBezTo>
                  <a:cubicBezTo>
                    <a:pt x="6587" y="18275"/>
                    <a:pt x="6808" y="18151"/>
                    <a:pt x="6984" y="18151"/>
                  </a:cubicBezTo>
                  <a:close/>
                  <a:moveTo>
                    <a:pt x="7451" y="15743"/>
                  </a:moveTo>
                  <a:cubicBezTo>
                    <a:pt x="7935" y="15743"/>
                    <a:pt x="8423" y="15778"/>
                    <a:pt x="8912" y="15843"/>
                  </a:cubicBezTo>
                  <a:cubicBezTo>
                    <a:pt x="10068" y="15999"/>
                    <a:pt x="11196" y="16308"/>
                    <a:pt x="12306" y="16657"/>
                  </a:cubicBezTo>
                  <a:cubicBezTo>
                    <a:pt x="13235" y="16947"/>
                    <a:pt x="15945" y="17467"/>
                    <a:pt x="15013" y="18984"/>
                  </a:cubicBezTo>
                  <a:cubicBezTo>
                    <a:pt x="14391" y="19996"/>
                    <a:pt x="12669" y="20033"/>
                    <a:pt x="11630" y="20053"/>
                  </a:cubicBezTo>
                  <a:cubicBezTo>
                    <a:pt x="11560" y="20054"/>
                    <a:pt x="11490" y="20055"/>
                    <a:pt x="11421" y="20055"/>
                  </a:cubicBezTo>
                  <a:cubicBezTo>
                    <a:pt x="10486" y="20055"/>
                    <a:pt x="9555" y="19938"/>
                    <a:pt x="8648" y="19711"/>
                  </a:cubicBezTo>
                  <a:cubicBezTo>
                    <a:pt x="8498" y="19672"/>
                    <a:pt x="8351" y="19632"/>
                    <a:pt x="8204" y="19588"/>
                  </a:cubicBezTo>
                  <a:cubicBezTo>
                    <a:pt x="8323" y="18934"/>
                    <a:pt x="8352" y="18152"/>
                    <a:pt x="7871" y="17662"/>
                  </a:cubicBezTo>
                  <a:cubicBezTo>
                    <a:pt x="7628" y="17415"/>
                    <a:pt x="7330" y="17309"/>
                    <a:pt x="7026" y="17309"/>
                  </a:cubicBezTo>
                  <a:cubicBezTo>
                    <a:pt x="6654" y="17309"/>
                    <a:pt x="6274" y="17467"/>
                    <a:pt x="5975" y="17721"/>
                  </a:cubicBezTo>
                  <a:cubicBezTo>
                    <a:pt x="5753" y="17908"/>
                    <a:pt x="5574" y="18132"/>
                    <a:pt x="5428" y="18380"/>
                  </a:cubicBezTo>
                  <a:cubicBezTo>
                    <a:pt x="4663" y="17938"/>
                    <a:pt x="3937" y="17423"/>
                    <a:pt x="3242" y="16862"/>
                  </a:cubicBezTo>
                  <a:cubicBezTo>
                    <a:pt x="4526" y="16072"/>
                    <a:pt x="5967" y="15743"/>
                    <a:pt x="7451" y="15743"/>
                  </a:cubicBezTo>
                  <a:close/>
                  <a:moveTo>
                    <a:pt x="6853" y="24762"/>
                  </a:moveTo>
                  <a:cubicBezTo>
                    <a:pt x="6893" y="25594"/>
                    <a:pt x="6933" y="26425"/>
                    <a:pt x="6974" y="27256"/>
                  </a:cubicBezTo>
                  <a:cubicBezTo>
                    <a:pt x="6985" y="27505"/>
                    <a:pt x="6997" y="27751"/>
                    <a:pt x="7008" y="28000"/>
                  </a:cubicBezTo>
                  <a:cubicBezTo>
                    <a:pt x="6929" y="28226"/>
                    <a:pt x="6779" y="28340"/>
                    <a:pt x="6560" y="28340"/>
                  </a:cubicBezTo>
                  <a:cubicBezTo>
                    <a:pt x="6525" y="28340"/>
                    <a:pt x="6488" y="28337"/>
                    <a:pt x="6449" y="28331"/>
                  </a:cubicBezTo>
                  <a:cubicBezTo>
                    <a:pt x="6154" y="28436"/>
                    <a:pt x="5798" y="28473"/>
                    <a:pt x="5457" y="28510"/>
                  </a:cubicBezTo>
                  <a:cubicBezTo>
                    <a:pt x="5374" y="28027"/>
                    <a:pt x="5292" y="27541"/>
                    <a:pt x="5208" y="27057"/>
                  </a:cubicBezTo>
                  <a:cubicBezTo>
                    <a:pt x="5135" y="26632"/>
                    <a:pt x="5141" y="25436"/>
                    <a:pt x="4701" y="25225"/>
                  </a:cubicBezTo>
                  <a:lnTo>
                    <a:pt x="4701" y="25225"/>
                  </a:lnTo>
                  <a:cubicBezTo>
                    <a:pt x="4754" y="25250"/>
                    <a:pt x="4807" y="25262"/>
                    <a:pt x="4858" y="25262"/>
                  </a:cubicBezTo>
                  <a:cubicBezTo>
                    <a:pt x="5024" y="25262"/>
                    <a:pt x="5163" y="25138"/>
                    <a:pt x="5181" y="24976"/>
                  </a:cubicBezTo>
                  <a:cubicBezTo>
                    <a:pt x="5742" y="24940"/>
                    <a:pt x="6297" y="24862"/>
                    <a:pt x="6853" y="24762"/>
                  </a:cubicBezTo>
                  <a:close/>
                  <a:moveTo>
                    <a:pt x="16797" y="25306"/>
                  </a:moveTo>
                  <a:cubicBezTo>
                    <a:pt x="17102" y="25306"/>
                    <a:pt x="17382" y="25439"/>
                    <a:pt x="17549" y="25896"/>
                  </a:cubicBezTo>
                  <a:cubicBezTo>
                    <a:pt x="17647" y="26161"/>
                    <a:pt x="17580" y="26538"/>
                    <a:pt x="17549" y="26808"/>
                  </a:cubicBezTo>
                  <a:cubicBezTo>
                    <a:pt x="17465" y="27569"/>
                    <a:pt x="17296" y="28331"/>
                    <a:pt x="17169" y="29088"/>
                  </a:cubicBezTo>
                  <a:cubicBezTo>
                    <a:pt x="17068" y="29684"/>
                    <a:pt x="17056" y="30423"/>
                    <a:pt x="16839" y="30988"/>
                  </a:cubicBezTo>
                  <a:cubicBezTo>
                    <a:pt x="16718" y="31309"/>
                    <a:pt x="16638" y="31460"/>
                    <a:pt x="16509" y="31460"/>
                  </a:cubicBezTo>
                  <a:cubicBezTo>
                    <a:pt x="16396" y="31460"/>
                    <a:pt x="16245" y="31344"/>
                    <a:pt x="15994" y="31125"/>
                  </a:cubicBezTo>
                  <a:cubicBezTo>
                    <a:pt x="15739" y="30904"/>
                    <a:pt x="15504" y="30663"/>
                    <a:pt x="15274" y="30417"/>
                  </a:cubicBezTo>
                  <a:cubicBezTo>
                    <a:pt x="15228" y="30369"/>
                    <a:pt x="15172" y="30349"/>
                    <a:pt x="15118" y="30349"/>
                  </a:cubicBezTo>
                  <a:cubicBezTo>
                    <a:pt x="15093" y="30349"/>
                    <a:pt x="15067" y="30353"/>
                    <a:pt x="15043" y="30361"/>
                  </a:cubicBezTo>
                  <a:cubicBezTo>
                    <a:pt x="15082" y="29989"/>
                    <a:pt x="15113" y="29717"/>
                    <a:pt x="15127" y="29591"/>
                  </a:cubicBezTo>
                  <a:cubicBezTo>
                    <a:pt x="15280" y="28225"/>
                    <a:pt x="15443" y="26861"/>
                    <a:pt x="15609" y="25498"/>
                  </a:cubicBezTo>
                  <a:cubicBezTo>
                    <a:pt x="15657" y="25524"/>
                    <a:pt x="15710" y="25539"/>
                    <a:pt x="15769" y="25539"/>
                  </a:cubicBezTo>
                  <a:cubicBezTo>
                    <a:pt x="15800" y="25539"/>
                    <a:pt x="15832" y="25535"/>
                    <a:pt x="15866" y="25526"/>
                  </a:cubicBezTo>
                  <a:cubicBezTo>
                    <a:pt x="16139" y="25449"/>
                    <a:pt x="16481" y="25306"/>
                    <a:pt x="16797" y="25306"/>
                  </a:cubicBezTo>
                  <a:close/>
                  <a:moveTo>
                    <a:pt x="17454" y="23443"/>
                  </a:moveTo>
                  <a:cubicBezTo>
                    <a:pt x="18115" y="23443"/>
                    <a:pt x="18753" y="23789"/>
                    <a:pt x="19024" y="24513"/>
                  </a:cubicBezTo>
                  <a:cubicBezTo>
                    <a:pt x="19442" y="25631"/>
                    <a:pt x="19139" y="27200"/>
                    <a:pt x="18999" y="28351"/>
                  </a:cubicBezTo>
                  <a:cubicBezTo>
                    <a:pt x="18842" y="29644"/>
                    <a:pt x="18583" y="30928"/>
                    <a:pt x="18227" y="32181"/>
                  </a:cubicBezTo>
                  <a:cubicBezTo>
                    <a:pt x="18029" y="32877"/>
                    <a:pt x="17863" y="33889"/>
                    <a:pt x="16986" y="33897"/>
                  </a:cubicBezTo>
                  <a:cubicBezTo>
                    <a:pt x="16983" y="33897"/>
                    <a:pt x="16980" y="33897"/>
                    <a:pt x="16977" y="33897"/>
                  </a:cubicBezTo>
                  <a:cubicBezTo>
                    <a:pt x="16370" y="33897"/>
                    <a:pt x="15639" y="33137"/>
                    <a:pt x="15278" y="32739"/>
                  </a:cubicBezTo>
                  <a:cubicBezTo>
                    <a:pt x="15188" y="32640"/>
                    <a:pt x="15087" y="32598"/>
                    <a:pt x="14991" y="32598"/>
                  </a:cubicBezTo>
                  <a:cubicBezTo>
                    <a:pt x="14921" y="32598"/>
                    <a:pt x="14854" y="32620"/>
                    <a:pt x="14794" y="32657"/>
                  </a:cubicBezTo>
                  <a:cubicBezTo>
                    <a:pt x="14866" y="31979"/>
                    <a:pt x="14934" y="31352"/>
                    <a:pt x="14990" y="30837"/>
                  </a:cubicBezTo>
                  <a:cubicBezTo>
                    <a:pt x="15356" y="31383"/>
                    <a:pt x="15776" y="31827"/>
                    <a:pt x="16266" y="32279"/>
                  </a:cubicBezTo>
                  <a:cubicBezTo>
                    <a:pt x="16339" y="32346"/>
                    <a:pt x="16440" y="32395"/>
                    <a:pt x="16543" y="32395"/>
                  </a:cubicBezTo>
                  <a:cubicBezTo>
                    <a:pt x="16576" y="32395"/>
                    <a:pt x="16610" y="32390"/>
                    <a:pt x="16643" y="32378"/>
                  </a:cubicBezTo>
                  <a:cubicBezTo>
                    <a:pt x="17385" y="32116"/>
                    <a:pt x="17568" y="31473"/>
                    <a:pt x="17700" y="30746"/>
                  </a:cubicBezTo>
                  <a:cubicBezTo>
                    <a:pt x="17934" y="29466"/>
                    <a:pt x="18222" y="28158"/>
                    <a:pt x="18355" y="26862"/>
                  </a:cubicBezTo>
                  <a:cubicBezTo>
                    <a:pt x="18498" y="25489"/>
                    <a:pt x="17852" y="24527"/>
                    <a:pt x="16778" y="24527"/>
                  </a:cubicBezTo>
                  <a:cubicBezTo>
                    <a:pt x="16453" y="24527"/>
                    <a:pt x="16087" y="24615"/>
                    <a:pt x="15693" y="24807"/>
                  </a:cubicBezTo>
                  <a:cubicBezTo>
                    <a:pt x="15720" y="24584"/>
                    <a:pt x="15746" y="24362"/>
                    <a:pt x="15776" y="24138"/>
                  </a:cubicBezTo>
                  <a:cubicBezTo>
                    <a:pt x="15802" y="24149"/>
                    <a:pt x="15830" y="24156"/>
                    <a:pt x="15858" y="24156"/>
                  </a:cubicBezTo>
                  <a:cubicBezTo>
                    <a:pt x="15907" y="24156"/>
                    <a:pt x="15957" y="24136"/>
                    <a:pt x="15999" y="24089"/>
                  </a:cubicBezTo>
                  <a:cubicBezTo>
                    <a:pt x="16382" y="23664"/>
                    <a:pt x="16925" y="23443"/>
                    <a:pt x="17454" y="23443"/>
                  </a:cubicBezTo>
                  <a:close/>
                  <a:moveTo>
                    <a:pt x="3376" y="0"/>
                  </a:moveTo>
                  <a:cubicBezTo>
                    <a:pt x="1639" y="0"/>
                    <a:pt x="1" y="2102"/>
                    <a:pt x="1626" y="3474"/>
                  </a:cubicBezTo>
                  <a:cubicBezTo>
                    <a:pt x="2396" y="4123"/>
                    <a:pt x="3482" y="4083"/>
                    <a:pt x="4360" y="4500"/>
                  </a:cubicBezTo>
                  <a:cubicBezTo>
                    <a:pt x="5698" y="5134"/>
                    <a:pt x="5855" y="6848"/>
                    <a:pt x="5363" y="8100"/>
                  </a:cubicBezTo>
                  <a:cubicBezTo>
                    <a:pt x="4875" y="9344"/>
                    <a:pt x="3792" y="10284"/>
                    <a:pt x="4204" y="11736"/>
                  </a:cubicBezTo>
                  <a:cubicBezTo>
                    <a:pt x="4396" y="12411"/>
                    <a:pt x="4786" y="12923"/>
                    <a:pt x="5293" y="13310"/>
                  </a:cubicBezTo>
                  <a:cubicBezTo>
                    <a:pt x="5364" y="13404"/>
                    <a:pt x="5438" y="13495"/>
                    <a:pt x="5516" y="13585"/>
                  </a:cubicBezTo>
                  <a:cubicBezTo>
                    <a:pt x="5532" y="13660"/>
                    <a:pt x="5551" y="13734"/>
                    <a:pt x="5573" y="13808"/>
                  </a:cubicBezTo>
                  <a:cubicBezTo>
                    <a:pt x="5632" y="14005"/>
                    <a:pt x="5809" y="14130"/>
                    <a:pt x="6005" y="14130"/>
                  </a:cubicBezTo>
                  <a:cubicBezTo>
                    <a:pt x="6015" y="14130"/>
                    <a:pt x="6024" y="14130"/>
                    <a:pt x="6033" y="14129"/>
                  </a:cubicBezTo>
                  <a:cubicBezTo>
                    <a:pt x="6341" y="14420"/>
                    <a:pt x="6668" y="14683"/>
                    <a:pt x="7000" y="14919"/>
                  </a:cubicBezTo>
                  <a:cubicBezTo>
                    <a:pt x="5347" y="14976"/>
                    <a:pt x="3732" y="15407"/>
                    <a:pt x="2372" y="16438"/>
                  </a:cubicBezTo>
                  <a:cubicBezTo>
                    <a:pt x="2082" y="16657"/>
                    <a:pt x="2181" y="17065"/>
                    <a:pt x="2414" y="17198"/>
                  </a:cubicBezTo>
                  <a:cubicBezTo>
                    <a:pt x="2258" y="20675"/>
                    <a:pt x="2330" y="24164"/>
                    <a:pt x="2364" y="27645"/>
                  </a:cubicBezTo>
                  <a:cubicBezTo>
                    <a:pt x="2383" y="29435"/>
                    <a:pt x="2404" y="31226"/>
                    <a:pt x="2424" y="33016"/>
                  </a:cubicBezTo>
                  <a:cubicBezTo>
                    <a:pt x="2442" y="34669"/>
                    <a:pt x="2280" y="36446"/>
                    <a:pt x="2556" y="38076"/>
                  </a:cubicBezTo>
                  <a:cubicBezTo>
                    <a:pt x="2586" y="38255"/>
                    <a:pt x="2756" y="38346"/>
                    <a:pt x="2925" y="38346"/>
                  </a:cubicBezTo>
                  <a:cubicBezTo>
                    <a:pt x="3092" y="38346"/>
                    <a:pt x="3258" y="38257"/>
                    <a:pt x="3284" y="38076"/>
                  </a:cubicBezTo>
                  <a:cubicBezTo>
                    <a:pt x="3524" y="36437"/>
                    <a:pt x="3326" y="34672"/>
                    <a:pt x="3308" y="33016"/>
                  </a:cubicBezTo>
                  <a:cubicBezTo>
                    <a:pt x="3288" y="31226"/>
                    <a:pt x="3269" y="29435"/>
                    <a:pt x="3248" y="27645"/>
                  </a:cubicBezTo>
                  <a:cubicBezTo>
                    <a:pt x="3208" y="24185"/>
                    <a:pt x="3203" y="20715"/>
                    <a:pt x="2975" y="17260"/>
                  </a:cubicBezTo>
                  <a:lnTo>
                    <a:pt x="2975" y="17260"/>
                  </a:lnTo>
                  <a:cubicBezTo>
                    <a:pt x="3593" y="17983"/>
                    <a:pt x="4319" y="18599"/>
                    <a:pt x="5117" y="19107"/>
                  </a:cubicBezTo>
                  <a:cubicBezTo>
                    <a:pt x="4632" y="20718"/>
                    <a:pt x="5066" y="22923"/>
                    <a:pt x="5478" y="24282"/>
                  </a:cubicBezTo>
                  <a:cubicBezTo>
                    <a:pt x="5146" y="24351"/>
                    <a:pt x="4816" y="24419"/>
                    <a:pt x="4485" y="24491"/>
                  </a:cubicBezTo>
                  <a:cubicBezTo>
                    <a:pt x="4357" y="24519"/>
                    <a:pt x="4302" y="24623"/>
                    <a:pt x="4303" y="24729"/>
                  </a:cubicBezTo>
                  <a:cubicBezTo>
                    <a:pt x="4146" y="24899"/>
                    <a:pt x="4073" y="25144"/>
                    <a:pt x="4080" y="25424"/>
                  </a:cubicBezTo>
                  <a:cubicBezTo>
                    <a:pt x="4105" y="26616"/>
                    <a:pt x="4497" y="27911"/>
                    <a:pt x="4701" y="29088"/>
                  </a:cubicBezTo>
                  <a:cubicBezTo>
                    <a:pt x="4737" y="29295"/>
                    <a:pt x="4942" y="29389"/>
                    <a:pt x="5130" y="29389"/>
                  </a:cubicBezTo>
                  <a:cubicBezTo>
                    <a:pt x="5160" y="29389"/>
                    <a:pt x="5191" y="29387"/>
                    <a:pt x="5220" y="29382"/>
                  </a:cubicBezTo>
                  <a:cubicBezTo>
                    <a:pt x="5965" y="29256"/>
                    <a:pt x="7575" y="29352"/>
                    <a:pt x="7811" y="28397"/>
                  </a:cubicBezTo>
                  <a:cubicBezTo>
                    <a:pt x="7948" y="27848"/>
                    <a:pt x="7782" y="27076"/>
                    <a:pt x="7753" y="26515"/>
                  </a:cubicBezTo>
                  <a:cubicBezTo>
                    <a:pt x="7712" y="25772"/>
                    <a:pt x="7672" y="25029"/>
                    <a:pt x="7632" y="24284"/>
                  </a:cubicBezTo>
                  <a:cubicBezTo>
                    <a:pt x="7620" y="24062"/>
                    <a:pt x="7446" y="23882"/>
                    <a:pt x="7229" y="23882"/>
                  </a:cubicBezTo>
                  <a:cubicBezTo>
                    <a:pt x="7195" y="23882"/>
                    <a:pt x="7159" y="23887"/>
                    <a:pt x="7123" y="23896"/>
                  </a:cubicBezTo>
                  <a:cubicBezTo>
                    <a:pt x="6834" y="23975"/>
                    <a:pt x="6545" y="24044"/>
                    <a:pt x="6254" y="24111"/>
                  </a:cubicBezTo>
                  <a:cubicBezTo>
                    <a:pt x="6054" y="22835"/>
                    <a:pt x="5773" y="21567"/>
                    <a:pt x="5829" y="20266"/>
                  </a:cubicBezTo>
                  <a:cubicBezTo>
                    <a:pt x="5839" y="20041"/>
                    <a:pt x="5857" y="19798"/>
                    <a:pt x="5899" y="19559"/>
                  </a:cubicBezTo>
                  <a:cubicBezTo>
                    <a:pt x="7087" y="20182"/>
                    <a:pt x="8392" y="20595"/>
                    <a:pt x="9712" y="20790"/>
                  </a:cubicBezTo>
                  <a:cubicBezTo>
                    <a:pt x="10271" y="20873"/>
                    <a:pt x="11004" y="20949"/>
                    <a:pt x="11773" y="20949"/>
                  </a:cubicBezTo>
                  <a:cubicBezTo>
                    <a:pt x="13118" y="20949"/>
                    <a:pt x="14575" y="20719"/>
                    <a:pt x="15408" y="19901"/>
                  </a:cubicBezTo>
                  <a:lnTo>
                    <a:pt x="15408" y="19901"/>
                  </a:lnTo>
                  <a:cubicBezTo>
                    <a:pt x="14905" y="23541"/>
                    <a:pt x="14456" y="27187"/>
                    <a:pt x="14054" y="30840"/>
                  </a:cubicBezTo>
                  <a:cubicBezTo>
                    <a:pt x="13825" y="32918"/>
                    <a:pt x="13604" y="34998"/>
                    <a:pt x="13427" y="37083"/>
                  </a:cubicBezTo>
                  <a:cubicBezTo>
                    <a:pt x="13389" y="37504"/>
                    <a:pt x="13202" y="38506"/>
                    <a:pt x="13429" y="39039"/>
                  </a:cubicBezTo>
                  <a:cubicBezTo>
                    <a:pt x="12646" y="39276"/>
                    <a:pt x="11931" y="39705"/>
                    <a:pt x="11126" y="39909"/>
                  </a:cubicBezTo>
                  <a:cubicBezTo>
                    <a:pt x="10376" y="40097"/>
                    <a:pt x="9607" y="40189"/>
                    <a:pt x="8835" y="40189"/>
                  </a:cubicBezTo>
                  <a:cubicBezTo>
                    <a:pt x="8662" y="40189"/>
                    <a:pt x="8489" y="40185"/>
                    <a:pt x="8315" y="40175"/>
                  </a:cubicBezTo>
                  <a:cubicBezTo>
                    <a:pt x="6385" y="40075"/>
                    <a:pt x="4643" y="39349"/>
                    <a:pt x="2990" y="38392"/>
                  </a:cubicBezTo>
                  <a:cubicBezTo>
                    <a:pt x="2948" y="38368"/>
                    <a:pt x="2906" y="38358"/>
                    <a:pt x="2866" y="38358"/>
                  </a:cubicBezTo>
                  <a:cubicBezTo>
                    <a:pt x="2665" y="38358"/>
                    <a:pt x="2513" y="38619"/>
                    <a:pt x="2682" y="38791"/>
                  </a:cubicBezTo>
                  <a:cubicBezTo>
                    <a:pt x="4122" y="40246"/>
                    <a:pt x="6149" y="40945"/>
                    <a:pt x="8160" y="41088"/>
                  </a:cubicBezTo>
                  <a:cubicBezTo>
                    <a:pt x="8420" y="41107"/>
                    <a:pt x="8699" y="41117"/>
                    <a:pt x="8990" y="41117"/>
                  </a:cubicBezTo>
                  <a:cubicBezTo>
                    <a:pt x="10695" y="41117"/>
                    <a:pt x="12809" y="40766"/>
                    <a:pt x="13954" y="39627"/>
                  </a:cubicBezTo>
                  <a:cubicBezTo>
                    <a:pt x="14029" y="39553"/>
                    <a:pt x="14061" y="39464"/>
                    <a:pt x="14062" y="39375"/>
                  </a:cubicBezTo>
                  <a:cubicBezTo>
                    <a:pt x="14114" y="39368"/>
                    <a:pt x="14167" y="39355"/>
                    <a:pt x="14226" y="39338"/>
                  </a:cubicBezTo>
                  <a:cubicBezTo>
                    <a:pt x="14375" y="39292"/>
                    <a:pt x="14338" y="39089"/>
                    <a:pt x="14191" y="39076"/>
                  </a:cubicBezTo>
                  <a:cubicBezTo>
                    <a:pt x="14130" y="39071"/>
                    <a:pt x="14435" y="36052"/>
                    <a:pt x="14714" y="33409"/>
                  </a:cubicBezTo>
                  <a:cubicBezTo>
                    <a:pt x="15220" y="33999"/>
                    <a:pt x="16455" y="34918"/>
                    <a:pt x="17427" y="34918"/>
                  </a:cubicBezTo>
                  <a:cubicBezTo>
                    <a:pt x="17814" y="34918"/>
                    <a:pt x="18160" y="34772"/>
                    <a:pt x="18402" y="34400"/>
                  </a:cubicBezTo>
                  <a:cubicBezTo>
                    <a:pt x="18945" y="33563"/>
                    <a:pt x="19133" y="32257"/>
                    <a:pt x="19357" y="31301"/>
                  </a:cubicBezTo>
                  <a:cubicBezTo>
                    <a:pt x="19611" y="30206"/>
                    <a:pt x="19796" y="29092"/>
                    <a:pt x="19904" y="27971"/>
                  </a:cubicBezTo>
                  <a:cubicBezTo>
                    <a:pt x="20050" y="26462"/>
                    <a:pt x="20435" y="24037"/>
                    <a:pt x="18917" y="23053"/>
                  </a:cubicBezTo>
                  <a:cubicBezTo>
                    <a:pt x="18528" y="22801"/>
                    <a:pt x="18085" y="22680"/>
                    <a:pt x="17647" y="22680"/>
                  </a:cubicBezTo>
                  <a:cubicBezTo>
                    <a:pt x="16961" y="22680"/>
                    <a:pt x="16287" y="22977"/>
                    <a:pt x="15853" y="23531"/>
                  </a:cubicBezTo>
                  <a:cubicBezTo>
                    <a:pt x="16056" y="21925"/>
                    <a:pt x="16265" y="20320"/>
                    <a:pt x="16483" y="18714"/>
                  </a:cubicBezTo>
                  <a:cubicBezTo>
                    <a:pt x="16523" y="18411"/>
                    <a:pt x="16297" y="18200"/>
                    <a:pt x="16063" y="18154"/>
                  </a:cubicBezTo>
                  <a:cubicBezTo>
                    <a:pt x="15971" y="17422"/>
                    <a:pt x="15401" y="16887"/>
                    <a:pt x="14689" y="16566"/>
                  </a:cubicBezTo>
                  <a:cubicBezTo>
                    <a:pt x="13310" y="15946"/>
                    <a:pt x="11719" y="15539"/>
                    <a:pt x="10244" y="15226"/>
                  </a:cubicBezTo>
                  <a:cubicBezTo>
                    <a:pt x="9331" y="15033"/>
                    <a:pt x="8387" y="14917"/>
                    <a:pt x="7446" y="14911"/>
                  </a:cubicBezTo>
                  <a:cubicBezTo>
                    <a:pt x="7594" y="14767"/>
                    <a:pt x="7646" y="14492"/>
                    <a:pt x="7499" y="14304"/>
                  </a:cubicBezTo>
                  <a:cubicBezTo>
                    <a:pt x="7064" y="13746"/>
                    <a:pt x="6820" y="13133"/>
                    <a:pt x="6506" y="12511"/>
                  </a:cubicBezTo>
                  <a:cubicBezTo>
                    <a:pt x="6441" y="12381"/>
                    <a:pt x="6338" y="12326"/>
                    <a:pt x="6231" y="12323"/>
                  </a:cubicBezTo>
                  <a:cubicBezTo>
                    <a:pt x="6186" y="11112"/>
                    <a:pt x="6552" y="9919"/>
                    <a:pt x="7155" y="8836"/>
                  </a:cubicBezTo>
                  <a:cubicBezTo>
                    <a:pt x="7873" y="7544"/>
                    <a:pt x="8561" y="6646"/>
                    <a:pt x="8239" y="5095"/>
                  </a:cubicBezTo>
                  <a:cubicBezTo>
                    <a:pt x="7791" y="2946"/>
                    <a:pt x="5965" y="261"/>
                    <a:pt x="3598" y="12"/>
                  </a:cubicBezTo>
                  <a:cubicBezTo>
                    <a:pt x="3524" y="4"/>
                    <a:pt x="3450" y="0"/>
                    <a:pt x="3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6"/>
            <p:cNvSpPr/>
            <p:nvPr/>
          </p:nvSpPr>
          <p:spPr>
            <a:xfrm rot="1923092">
              <a:off x="2310726" y="999840"/>
              <a:ext cx="214107" cy="335986"/>
            </a:xfrm>
            <a:custGeom>
              <a:avLst/>
              <a:gdLst/>
              <a:ahLst/>
              <a:cxnLst/>
              <a:rect l="l" t="t" r="r" b="b"/>
              <a:pathLst>
                <a:path w="8564" h="13439" extrusionOk="0">
                  <a:moveTo>
                    <a:pt x="5969" y="1"/>
                  </a:moveTo>
                  <a:cubicBezTo>
                    <a:pt x="5920" y="1"/>
                    <a:pt x="5869" y="3"/>
                    <a:pt x="5817" y="6"/>
                  </a:cubicBezTo>
                  <a:cubicBezTo>
                    <a:pt x="4576" y="88"/>
                    <a:pt x="3990" y="1264"/>
                    <a:pt x="3793" y="2351"/>
                  </a:cubicBezTo>
                  <a:cubicBezTo>
                    <a:pt x="3442" y="4279"/>
                    <a:pt x="3668" y="5913"/>
                    <a:pt x="1955" y="7223"/>
                  </a:cubicBezTo>
                  <a:cubicBezTo>
                    <a:pt x="962" y="7983"/>
                    <a:pt x="261" y="8818"/>
                    <a:pt x="125" y="10112"/>
                  </a:cubicBezTo>
                  <a:cubicBezTo>
                    <a:pt x="0" y="11288"/>
                    <a:pt x="392" y="12574"/>
                    <a:pt x="1323" y="13338"/>
                  </a:cubicBezTo>
                  <a:cubicBezTo>
                    <a:pt x="1409" y="13408"/>
                    <a:pt x="1501" y="13438"/>
                    <a:pt x="1588" y="13438"/>
                  </a:cubicBezTo>
                  <a:cubicBezTo>
                    <a:pt x="1831" y="13438"/>
                    <a:pt x="2035" y="13202"/>
                    <a:pt x="1959" y="12955"/>
                  </a:cubicBezTo>
                  <a:cubicBezTo>
                    <a:pt x="2062" y="12872"/>
                    <a:pt x="2104" y="12727"/>
                    <a:pt x="1977" y="12612"/>
                  </a:cubicBezTo>
                  <a:cubicBezTo>
                    <a:pt x="234" y="11033"/>
                    <a:pt x="2845" y="9485"/>
                    <a:pt x="4049" y="8837"/>
                  </a:cubicBezTo>
                  <a:cubicBezTo>
                    <a:pt x="5287" y="8172"/>
                    <a:pt x="6303" y="7287"/>
                    <a:pt x="6956" y="6025"/>
                  </a:cubicBezTo>
                  <a:cubicBezTo>
                    <a:pt x="7670" y="4646"/>
                    <a:pt x="8563" y="1"/>
                    <a:pt x="59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6"/>
            <p:cNvSpPr/>
            <p:nvPr/>
          </p:nvSpPr>
          <p:spPr>
            <a:xfrm rot="1923092">
              <a:off x="2373491" y="1230390"/>
              <a:ext cx="236083" cy="186931"/>
            </a:xfrm>
            <a:custGeom>
              <a:avLst/>
              <a:gdLst/>
              <a:ahLst/>
              <a:cxnLst/>
              <a:rect l="l" t="t" r="r" b="b"/>
              <a:pathLst>
                <a:path w="9443" h="7477" extrusionOk="0">
                  <a:moveTo>
                    <a:pt x="6780" y="1393"/>
                  </a:moveTo>
                  <a:lnTo>
                    <a:pt x="6780" y="1393"/>
                  </a:lnTo>
                  <a:cubicBezTo>
                    <a:pt x="6661" y="1624"/>
                    <a:pt x="6542" y="1857"/>
                    <a:pt x="6422" y="2089"/>
                  </a:cubicBezTo>
                  <a:cubicBezTo>
                    <a:pt x="6519" y="1842"/>
                    <a:pt x="6638" y="1566"/>
                    <a:pt x="6780" y="1393"/>
                  </a:cubicBezTo>
                  <a:close/>
                  <a:moveTo>
                    <a:pt x="5554" y="4667"/>
                  </a:moveTo>
                  <a:cubicBezTo>
                    <a:pt x="5611" y="4727"/>
                    <a:pt x="5684" y="4770"/>
                    <a:pt x="5762" y="4792"/>
                  </a:cubicBezTo>
                  <a:cubicBezTo>
                    <a:pt x="5550" y="4876"/>
                    <a:pt x="5336" y="4938"/>
                    <a:pt x="5118" y="4984"/>
                  </a:cubicBezTo>
                  <a:cubicBezTo>
                    <a:pt x="5254" y="4887"/>
                    <a:pt x="5386" y="4788"/>
                    <a:pt x="5514" y="4683"/>
                  </a:cubicBezTo>
                  <a:cubicBezTo>
                    <a:pt x="5527" y="4678"/>
                    <a:pt x="5541" y="4673"/>
                    <a:pt x="5554" y="4667"/>
                  </a:cubicBezTo>
                  <a:close/>
                  <a:moveTo>
                    <a:pt x="7578" y="0"/>
                  </a:moveTo>
                  <a:cubicBezTo>
                    <a:pt x="6375" y="0"/>
                    <a:pt x="5533" y="2264"/>
                    <a:pt x="5113" y="3074"/>
                  </a:cubicBezTo>
                  <a:cubicBezTo>
                    <a:pt x="4738" y="3799"/>
                    <a:pt x="4269" y="4364"/>
                    <a:pt x="3483" y="4665"/>
                  </a:cubicBezTo>
                  <a:cubicBezTo>
                    <a:pt x="2932" y="4876"/>
                    <a:pt x="2334" y="4943"/>
                    <a:pt x="1785" y="5163"/>
                  </a:cubicBezTo>
                  <a:cubicBezTo>
                    <a:pt x="1184" y="5404"/>
                    <a:pt x="620" y="5781"/>
                    <a:pt x="386" y="6361"/>
                  </a:cubicBezTo>
                  <a:cubicBezTo>
                    <a:pt x="224" y="6585"/>
                    <a:pt x="102" y="6845"/>
                    <a:pt x="41" y="7150"/>
                  </a:cubicBezTo>
                  <a:cubicBezTo>
                    <a:pt x="0" y="7354"/>
                    <a:pt x="145" y="7476"/>
                    <a:pt x="295" y="7476"/>
                  </a:cubicBezTo>
                  <a:cubicBezTo>
                    <a:pt x="398" y="7476"/>
                    <a:pt x="503" y="7419"/>
                    <a:pt x="554" y="7292"/>
                  </a:cubicBezTo>
                  <a:cubicBezTo>
                    <a:pt x="577" y="7235"/>
                    <a:pt x="601" y="7182"/>
                    <a:pt x="628" y="7129"/>
                  </a:cubicBezTo>
                  <a:cubicBezTo>
                    <a:pt x="747" y="7124"/>
                    <a:pt x="866" y="7073"/>
                    <a:pt x="935" y="6973"/>
                  </a:cubicBezTo>
                  <a:cubicBezTo>
                    <a:pt x="1218" y="6563"/>
                    <a:pt x="1577" y="6293"/>
                    <a:pt x="1969" y="6089"/>
                  </a:cubicBezTo>
                  <a:cubicBezTo>
                    <a:pt x="2817" y="5863"/>
                    <a:pt x="3841" y="5967"/>
                    <a:pt x="4678" y="5881"/>
                  </a:cubicBezTo>
                  <a:cubicBezTo>
                    <a:pt x="5613" y="5784"/>
                    <a:pt x="6483" y="5441"/>
                    <a:pt x="7221" y="4859"/>
                  </a:cubicBezTo>
                  <a:cubicBezTo>
                    <a:pt x="8157" y="4117"/>
                    <a:pt x="9442" y="2262"/>
                    <a:pt x="8869" y="962"/>
                  </a:cubicBezTo>
                  <a:cubicBezTo>
                    <a:pt x="8869" y="816"/>
                    <a:pt x="8782" y="685"/>
                    <a:pt x="8659" y="614"/>
                  </a:cubicBezTo>
                  <a:cubicBezTo>
                    <a:pt x="8601" y="540"/>
                    <a:pt x="8537" y="470"/>
                    <a:pt x="8463" y="403"/>
                  </a:cubicBezTo>
                  <a:cubicBezTo>
                    <a:pt x="8150" y="120"/>
                    <a:pt x="7854" y="0"/>
                    <a:pt x="7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6"/>
            <p:cNvSpPr/>
            <p:nvPr/>
          </p:nvSpPr>
          <p:spPr>
            <a:xfrm rot="1923092">
              <a:off x="1910313" y="968614"/>
              <a:ext cx="208832" cy="171456"/>
            </a:xfrm>
            <a:custGeom>
              <a:avLst/>
              <a:gdLst/>
              <a:ahLst/>
              <a:cxnLst/>
              <a:rect l="l" t="t" r="r" b="b"/>
              <a:pathLst>
                <a:path w="8353" h="6858" extrusionOk="0">
                  <a:moveTo>
                    <a:pt x="2663" y="1"/>
                  </a:moveTo>
                  <a:cubicBezTo>
                    <a:pt x="1454" y="1"/>
                    <a:pt x="219" y="515"/>
                    <a:pt x="79" y="1832"/>
                  </a:cubicBezTo>
                  <a:cubicBezTo>
                    <a:pt x="0" y="2572"/>
                    <a:pt x="507" y="3153"/>
                    <a:pt x="1166" y="3404"/>
                  </a:cubicBezTo>
                  <a:cubicBezTo>
                    <a:pt x="1570" y="3557"/>
                    <a:pt x="1989" y="3578"/>
                    <a:pt x="2401" y="3578"/>
                  </a:cubicBezTo>
                  <a:cubicBezTo>
                    <a:pt x="2556" y="3578"/>
                    <a:pt x="2710" y="3575"/>
                    <a:pt x="2862" y="3575"/>
                  </a:cubicBezTo>
                  <a:cubicBezTo>
                    <a:pt x="3592" y="3575"/>
                    <a:pt x="4274" y="3644"/>
                    <a:pt x="4773" y="4440"/>
                  </a:cubicBezTo>
                  <a:cubicBezTo>
                    <a:pt x="5267" y="5229"/>
                    <a:pt x="5432" y="6260"/>
                    <a:pt x="6361" y="6697"/>
                  </a:cubicBezTo>
                  <a:cubicBezTo>
                    <a:pt x="6591" y="6805"/>
                    <a:pt x="6825" y="6858"/>
                    <a:pt x="7052" y="6858"/>
                  </a:cubicBezTo>
                  <a:cubicBezTo>
                    <a:pt x="7493" y="6858"/>
                    <a:pt x="7904" y="6658"/>
                    <a:pt x="8199" y="6281"/>
                  </a:cubicBezTo>
                  <a:cubicBezTo>
                    <a:pt x="8252" y="6239"/>
                    <a:pt x="8286" y="6176"/>
                    <a:pt x="8293" y="6112"/>
                  </a:cubicBezTo>
                  <a:cubicBezTo>
                    <a:pt x="8353" y="5869"/>
                    <a:pt x="8107" y="5627"/>
                    <a:pt x="7866" y="5627"/>
                  </a:cubicBezTo>
                  <a:cubicBezTo>
                    <a:pt x="7792" y="5627"/>
                    <a:pt x="7719" y="5650"/>
                    <a:pt x="7655" y="5704"/>
                  </a:cubicBezTo>
                  <a:cubicBezTo>
                    <a:pt x="6551" y="5067"/>
                    <a:pt x="6687" y="3339"/>
                    <a:pt x="6215" y="2260"/>
                  </a:cubicBezTo>
                  <a:cubicBezTo>
                    <a:pt x="5829" y="1381"/>
                    <a:pt x="5091" y="689"/>
                    <a:pt x="4216" y="304"/>
                  </a:cubicBezTo>
                  <a:cubicBezTo>
                    <a:pt x="3778" y="111"/>
                    <a:pt x="3223" y="1"/>
                    <a:pt x="2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26"/>
          <p:cNvSpPr/>
          <p:nvPr/>
        </p:nvSpPr>
        <p:spPr>
          <a:xfrm>
            <a:off x="999533" y="3363334"/>
            <a:ext cx="847648" cy="955183"/>
          </a:xfrm>
          <a:custGeom>
            <a:avLst/>
            <a:gdLst/>
            <a:ahLst/>
            <a:cxnLst/>
            <a:rect l="l" t="t" r="r" b="b"/>
            <a:pathLst>
              <a:path w="17854" h="20119" extrusionOk="0">
                <a:moveTo>
                  <a:pt x="14344" y="804"/>
                </a:moveTo>
                <a:cubicBezTo>
                  <a:pt x="14616" y="804"/>
                  <a:pt x="14849" y="874"/>
                  <a:pt x="15085" y="1005"/>
                </a:cubicBezTo>
                <a:cubicBezTo>
                  <a:pt x="14798" y="3073"/>
                  <a:pt x="14468" y="5124"/>
                  <a:pt x="13877" y="7077"/>
                </a:cubicBezTo>
                <a:cubicBezTo>
                  <a:pt x="14260" y="5045"/>
                  <a:pt x="14316" y="2913"/>
                  <a:pt x="14309" y="805"/>
                </a:cubicBezTo>
                <a:cubicBezTo>
                  <a:pt x="14320" y="805"/>
                  <a:pt x="14332" y="804"/>
                  <a:pt x="14344" y="804"/>
                </a:cubicBezTo>
                <a:close/>
                <a:moveTo>
                  <a:pt x="9046" y="6232"/>
                </a:moveTo>
                <a:cubicBezTo>
                  <a:pt x="10642" y="6232"/>
                  <a:pt x="11951" y="7436"/>
                  <a:pt x="12549" y="8933"/>
                </a:cubicBezTo>
                <a:cubicBezTo>
                  <a:pt x="12451" y="9225"/>
                  <a:pt x="12340" y="9513"/>
                  <a:pt x="12220" y="9798"/>
                </a:cubicBezTo>
                <a:cubicBezTo>
                  <a:pt x="11306" y="9224"/>
                  <a:pt x="10360" y="8700"/>
                  <a:pt x="9437" y="8143"/>
                </a:cubicBezTo>
                <a:cubicBezTo>
                  <a:pt x="9387" y="8113"/>
                  <a:pt x="9338" y="8100"/>
                  <a:pt x="9291" y="8100"/>
                </a:cubicBezTo>
                <a:cubicBezTo>
                  <a:pt x="9032" y="8100"/>
                  <a:pt x="8856" y="8499"/>
                  <a:pt x="9140" y="8651"/>
                </a:cubicBezTo>
                <a:cubicBezTo>
                  <a:pt x="10106" y="9169"/>
                  <a:pt x="11055" y="9723"/>
                  <a:pt x="12032" y="10222"/>
                </a:cubicBezTo>
                <a:cubicBezTo>
                  <a:pt x="11845" y="10620"/>
                  <a:pt x="11633" y="11010"/>
                  <a:pt x="11398" y="11391"/>
                </a:cubicBezTo>
                <a:cubicBezTo>
                  <a:pt x="10516" y="11079"/>
                  <a:pt x="9613" y="10734"/>
                  <a:pt x="8692" y="10569"/>
                </a:cubicBezTo>
                <a:cubicBezTo>
                  <a:pt x="8675" y="10566"/>
                  <a:pt x="8658" y="10564"/>
                  <a:pt x="8642" y="10564"/>
                </a:cubicBezTo>
                <a:cubicBezTo>
                  <a:pt x="8408" y="10564"/>
                  <a:pt x="8344" y="10883"/>
                  <a:pt x="8579" y="10980"/>
                </a:cubicBezTo>
                <a:cubicBezTo>
                  <a:pt x="9408" y="11322"/>
                  <a:pt x="10311" y="11517"/>
                  <a:pt x="11186" y="11719"/>
                </a:cubicBezTo>
                <a:cubicBezTo>
                  <a:pt x="10938" y="12090"/>
                  <a:pt x="10664" y="12448"/>
                  <a:pt x="10359" y="12798"/>
                </a:cubicBezTo>
                <a:cubicBezTo>
                  <a:pt x="10148" y="13040"/>
                  <a:pt x="9929" y="13267"/>
                  <a:pt x="9705" y="13487"/>
                </a:cubicBezTo>
                <a:cubicBezTo>
                  <a:pt x="9110" y="13418"/>
                  <a:pt x="8522" y="13292"/>
                  <a:pt x="7959" y="13085"/>
                </a:cubicBezTo>
                <a:cubicBezTo>
                  <a:pt x="7387" y="12874"/>
                  <a:pt x="6903" y="12514"/>
                  <a:pt x="6343" y="12288"/>
                </a:cubicBezTo>
                <a:cubicBezTo>
                  <a:pt x="6321" y="12279"/>
                  <a:pt x="6299" y="12275"/>
                  <a:pt x="6279" y="12275"/>
                </a:cubicBezTo>
                <a:cubicBezTo>
                  <a:pt x="6136" y="12275"/>
                  <a:pt x="6064" y="12489"/>
                  <a:pt x="6163" y="12598"/>
                </a:cubicBezTo>
                <a:cubicBezTo>
                  <a:pt x="6901" y="13404"/>
                  <a:pt x="8219" y="13754"/>
                  <a:pt x="9349" y="13826"/>
                </a:cubicBezTo>
                <a:cubicBezTo>
                  <a:pt x="7277" y="15714"/>
                  <a:pt x="4726" y="16811"/>
                  <a:pt x="2032" y="17550"/>
                </a:cubicBezTo>
                <a:cubicBezTo>
                  <a:pt x="2584" y="17098"/>
                  <a:pt x="3069" y="16492"/>
                  <a:pt x="3364" y="16077"/>
                </a:cubicBezTo>
                <a:cubicBezTo>
                  <a:pt x="4397" y="14631"/>
                  <a:pt x="4859" y="12893"/>
                  <a:pt x="5264" y="11189"/>
                </a:cubicBezTo>
                <a:cubicBezTo>
                  <a:pt x="5703" y="9335"/>
                  <a:pt x="5970" y="6992"/>
                  <a:pt x="8106" y="6370"/>
                </a:cubicBezTo>
                <a:cubicBezTo>
                  <a:pt x="8427" y="6276"/>
                  <a:pt x="8742" y="6232"/>
                  <a:pt x="9046" y="6232"/>
                </a:cubicBezTo>
                <a:close/>
                <a:moveTo>
                  <a:pt x="13674" y="10083"/>
                </a:moveTo>
                <a:cubicBezTo>
                  <a:pt x="15778" y="10357"/>
                  <a:pt x="16822" y="12876"/>
                  <a:pt x="16669" y="14790"/>
                </a:cubicBezTo>
                <a:cubicBezTo>
                  <a:pt x="16509" y="16792"/>
                  <a:pt x="15072" y="18464"/>
                  <a:pt x="13172" y="19054"/>
                </a:cubicBezTo>
                <a:cubicBezTo>
                  <a:pt x="12693" y="19203"/>
                  <a:pt x="12207" y="19262"/>
                  <a:pt x="11717" y="19262"/>
                </a:cubicBezTo>
                <a:cubicBezTo>
                  <a:pt x="10172" y="19262"/>
                  <a:pt x="8591" y="18669"/>
                  <a:pt x="7106" y="18393"/>
                </a:cubicBezTo>
                <a:cubicBezTo>
                  <a:pt x="6035" y="18194"/>
                  <a:pt x="4942" y="18029"/>
                  <a:pt x="3847" y="17919"/>
                </a:cubicBezTo>
                <a:cubicBezTo>
                  <a:pt x="5463" y="17417"/>
                  <a:pt x="7017" y="16650"/>
                  <a:pt x="8398" y="15672"/>
                </a:cubicBezTo>
                <a:lnTo>
                  <a:pt x="8398" y="15672"/>
                </a:lnTo>
                <a:cubicBezTo>
                  <a:pt x="8307" y="15929"/>
                  <a:pt x="8215" y="16185"/>
                  <a:pt x="8124" y="16443"/>
                </a:cubicBezTo>
                <a:cubicBezTo>
                  <a:pt x="8006" y="16771"/>
                  <a:pt x="7827" y="17112"/>
                  <a:pt x="7818" y="17462"/>
                </a:cubicBezTo>
                <a:cubicBezTo>
                  <a:pt x="7815" y="17566"/>
                  <a:pt x="7896" y="17622"/>
                  <a:pt x="7979" y="17622"/>
                </a:cubicBezTo>
                <a:cubicBezTo>
                  <a:pt x="8034" y="17622"/>
                  <a:pt x="8091" y="17597"/>
                  <a:pt x="8125" y="17546"/>
                </a:cubicBezTo>
                <a:cubicBezTo>
                  <a:pt x="8320" y="17257"/>
                  <a:pt x="8369" y="16870"/>
                  <a:pt x="8464" y="16537"/>
                </a:cubicBezTo>
                <a:cubicBezTo>
                  <a:pt x="8571" y="16159"/>
                  <a:pt x="8677" y="15782"/>
                  <a:pt x="8784" y="15403"/>
                </a:cubicBezTo>
                <a:cubicBezTo>
                  <a:pt x="8785" y="15399"/>
                  <a:pt x="8784" y="15395"/>
                  <a:pt x="8785" y="15389"/>
                </a:cubicBezTo>
                <a:cubicBezTo>
                  <a:pt x="9354" y="14961"/>
                  <a:pt x="9889" y="14492"/>
                  <a:pt x="10382" y="13994"/>
                </a:cubicBezTo>
                <a:lnTo>
                  <a:pt x="10382" y="13994"/>
                </a:lnTo>
                <a:cubicBezTo>
                  <a:pt x="10162" y="15256"/>
                  <a:pt x="9901" y="16621"/>
                  <a:pt x="9931" y="17892"/>
                </a:cubicBezTo>
                <a:cubicBezTo>
                  <a:pt x="9933" y="18000"/>
                  <a:pt x="10023" y="18063"/>
                  <a:pt x="10112" y="18063"/>
                </a:cubicBezTo>
                <a:cubicBezTo>
                  <a:pt x="10181" y="18063"/>
                  <a:pt x="10250" y="18024"/>
                  <a:pt x="10273" y="17938"/>
                </a:cubicBezTo>
                <a:cubicBezTo>
                  <a:pt x="10611" y="16661"/>
                  <a:pt x="10670" y="15208"/>
                  <a:pt x="10756" y="13894"/>
                </a:cubicBezTo>
                <a:cubicBezTo>
                  <a:pt x="10761" y="13810"/>
                  <a:pt x="10704" y="13755"/>
                  <a:pt x="10633" y="13733"/>
                </a:cubicBezTo>
                <a:cubicBezTo>
                  <a:pt x="10754" y="13606"/>
                  <a:pt x="10874" y="13478"/>
                  <a:pt x="10989" y="13347"/>
                </a:cubicBezTo>
                <a:cubicBezTo>
                  <a:pt x="11050" y="13395"/>
                  <a:pt x="11123" y="13425"/>
                  <a:pt x="11201" y="13425"/>
                </a:cubicBezTo>
                <a:cubicBezTo>
                  <a:pt x="11282" y="13425"/>
                  <a:pt x="11367" y="13392"/>
                  <a:pt x="11446" y="13313"/>
                </a:cubicBezTo>
                <a:cubicBezTo>
                  <a:pt x="11666" y="13091"/>
                  <a:pt x="11872" y="12861"/>
                  <a:pt x="12068" y="12624"/>
                </a:cubicBezTo>
                <a:lnTo>
                  <a:pt x="12068" y="12624"/>
                </a:lnTo>
                <a:cubicBezTo>
                  <a:pt x="11951" y="14085"/>
                  <a:pt x="11901" y="15698"/>
                  <a:pt x="12298" y="17092"/>
                </a:cubicBezTo>
                <a:cubicBezTo>
                  <a:pt x="12320" y="17170"/>
                  <a:pt x="12386" y="17207"/>
                  <a:pt x="12452" y="17207"/>
                </a:cubicBezTo>
                <a:cubicBezTo>
                  <a:pt x="12533" y="17207"/>
                  <a:pt x="12615" y="17151"/>
                  <a:pt x="12614" y="17049"/>
                </a:cubicBezTo>
                <a:cubicBezTo>
                  <a:pt x="12607" y="15440"/>
                  <a:pt x="12352" y="13849"/>
                  <a:pt x="12382" y="12228"/>
                </a:cubicBezTo>
                <a:cubicBezTo>
                  <a:pt x="12751" y="11738"/>
                  <a:pt x="13078" y="11219"/>
                  <a:pt x="13368" y="10680"/>
                </a:cubicBezTo>
                <a:cubicBezTo>
                  <a:pt x="13555" y="12326"/>
                  <a:pt x="13761" y="14020"/>
                  <a:pt x="14137" y="15629"/>
                </a:cubicBezTo>
                <a:cubicBezTo>
                  <a:pt x="14158" y="15717"/>
                  <a:pt x="14236" y="15758"/>
                  <a:pt x="14314" y="15758"/>
                </a:cubicBezTo>
                <a:cubicBezTo>
                  <a:pt x="14411" y="15758"/>
                  <a:pt x="14509" y="15695"/>
                  <a:pt x="14498" y="15580"/>
                </a:cubicBezTo>
                <a:cubicBezTo>
                  <a:pt x="14331" y="13879"/>
                  <a:pt x="13968" y="12155"/>
                  <a:pt x="13602" y="10486"/>
                </a:cubicBezTo>
                <a:cubicBezTo>
                  <a:pt x="13591" y="10438"/>
                  <a:pt x="13555" y="10411"/>
                  <a:pt x="13513" y="10402"/>
                </a:cubicBezTo>
                <a:cubicBezTo>
                  <a:pt x="13566" y="10296"/>
                  <a:pt x="13623" y="10191"/>
                  <a:pt x="13674" y="10083"/>
                </a:cubicBezTo>
                <a:close/>
                <a:moveTo>
                  <a:pt x="14335" y="1"/>
                </a:moveTo>
                <a:cubicBezTo>
                  <a:pt x="14161" y="1"/>
                  <a:pt x="13981" y="18"/>
                  <a:pt x="13794" y="52"/>
                </a:cubicBezTo>
                <a:cubicBezTo>
                  <a:pt x="13621" y="81"/>
                  <a:pt x="13495" y="278"/>
                  <a:pt x="13496" y="444"/>
                </a:cubicBezTo>
                <a:cubicBezTo>
                  <a:pt x="13504" y="2878"/>
                  <a:pt x="13467" y="5375"/>
                  <a:pt x="12903" y="7708"/>
                </a:cubicBezTo>
                <a:cubicBezTo>
                  <a:pt x="12009" y="6297"/>
                  <a:pt x="10418" y="5360"/>
                  <a:pt x="8848" y="5360"/>
                </a:cubicBezTo>
                <a:cubicBezTo>
                  <a:pt x="7771" y="5360"/>
                  <a:pt x="6704" y="5801"/>
                  <a:pt x="5878" y="6831"/>
                </a:cubicBezTo>
                <a:cubicBezTo>
                  <a:pt x="4591" y="8436"/>
                  <a:pt x="4513" y="10907"/>
                  <a:pt x="3950" y="12817"/>
                </a:cubicBezTo>
                <a:cubicBezTo>
                  <a:pt x="3626" y="13921"/>
                  <a:pt x="3189" y="15008"/>
                  <a:pt x="2506" y="15944"/>
                </a:cubicBezTo>
                <a:cubicBezTo>
                  <a:pt x="2110" y="16487"/>
                  <a:pt x="1636" y="16970"/>
                  <a:pt x="1083" y="17353"/>
                </a:cubicBezTo>
                <a:cubicBezTo>
                  <a:pt x="776" y="17565"/>
                  <a:pt x="543" y="17665"/>
                  <a:pt x="346" y="17970"/>
                </a:cubicBezTo>
                <a:cubicBezTo>
                  <a:pt x="339" y="17972"/>
                  <a:pt x="330" y="17974"/>
                  <a:pt x="321" y="17977"/>
                </a:cubicBezTo>
                <a:cubicBezTo>
                  <a:pt x="0" y="18049"/>
                  <a:pt x="57" y="18570"/>
                  <a:pt x="383" y="18570"/>
                </a:cubicBezTo>
                <a:cubicBezTo>
                  <a:pt x="389" y="18570"/>
                  <a:pt x="395" y="18570"/>
                  <a:pt x="402" y="18570"/>
                </a:cubicBezTo>
                <a:cubicBezTo>
                  <a:pt x="795" y="18545"/>
                  <a:pt x="1191" y="18498"/>
                  <a:pt x="1586" y="18439"/>
                </a:cubicBezTo>
                <a:cubicBezTo>
                  <a:pt x="4262" y="18809"/>
                  <a:pt x="6886" y="19230"/>
                  <a:pt x="9527" y="19844"/>
                </a:cubicBezTo>
                <a:cubicBezTo>
                  <a:pt x="10269" y="20016"/>
                  <a:pt x="11002" y="20118"/>
                  <a:pt x="11715" y="20118"/>
                </a:cubicBezTo>
                <a:cubicBezTo>
                  <a:pt x="13103" y="20118"/>
                  <a:pt x="14419" y="19733"/>
                  <a:pt x="15591" y="18731"/>
                </a:cubicBezTo>
                <a:cubicBezTo>
                  <a:pt x="17177" y="17372"/>
                  <a:pt x="17853" y="15282"/>
                  <a:pt x="17471" y="13242"/>
                </a:cubicBezTo>
                <a:cubicBezTo>
                  <a:pt x="17143" y="11487"/>
                  <a:pt x="15875" y="9576"/>
                  <a:pt x="14031" y="9266"/>
                </a:cubicBezTo>
                <a:cubicBezTo>
                  <a:pt x="15110" y="6625"/>
                  <a:pt x="15527" y="3639"/>
                  <a:pt x="15907" y="906"/>
                </a:cubicBezTo>
                <a:cubicBezTo>
                  <a:pt x="15934" y="712"/>
                  <a:pt x="15884" y="565"/>
                  <a:pt x="15721" y="450"/>
                </a:cubicBezTo>
                <a:cubicBezTo>
                  <a:pt x="15279" y="139"/>
                  <a:pt x="14828" y="1"/>
                  <a:pt x="1433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2" name="Google Shape;532;p26"/>
          <p:cNvGrpSpPr/>
          <p:nvPr/>
        </p:nvGrpSpPr>
        <p:grpSpPr>
          <a:xfrm>
            <a:off x="1415198" y="4019964"/>
            <a:ext cx="918540" cy="1304985"/>
            <a:chOff x="6840623" y="3014972"/>
            <a:chExt cx="688905" cy="978739"/>
          </a:xfrm>
        </p:grpSpPr>
        <p:sp>
          <p:nvSpPr>
            <p:cNvPr id="533" name="Google Shape;533;p26"/>
            <p:cNvSpPr/>
            <p:nvPr/>
          </p:nvSpPr>
          <p:spPr>
            <a:xfrm rot="-10326147" flipH="1">
              <a:off x="6869793" y="3484492"/>
              <a:ext cx="630565" cy="468118"/>
            </a:xfrm>
            <a:custGeom>
              <a:avLst/>
              <a:gdLst/>
              <a:ahLst/>
              <a:cxnLst/>
              <a:rect l="l" t="t" r="r" b="b"/>
              <a:pathLst>
                <a:path w="25223" h="18725" extrusionOk="0">
                  <a:moveTo>
                    <a:pt x="12611" y="1723"/>
                  </a:moveTo>
                  <a:lnTo>
                    <a:pt x="23389" y="17482"/>
                  </a:lnTo>
                  <a:lnTo>
                    <a:pt x="1835" y="17482"/>
                  </a:lnTo>
                  <a:lnTo>
                    <a:pt x="12611" y="1723"/>
                  </a:lnTo>
                  <a:close/>
                  <a:moveTo>
                    <a:pt x="12610" y="1"/>
                  </a:moveTo>
                  <a:cubicBezTo>
                    <a:pt x="12406" y="1"/>
                    <a:pt x="12214" y="104"/>
                    <a:pt x="12099" y="272"/>
                  </a:cubicBezTo>
                  <a:lnTo>
                    <a:pt x="144" y="17752"/>
                  </a:lnTo>
                  <a:cubicBezTo>
                    <a:pt x="14" y="17943"/>
                    <a:pt x="1" y="18189"/>
                    <a:pt x="107" y="18394"/>
                  </a:cubicBezTo>
                  <a:cubicBezTo>
                    <a:pt x="216" y="18597"/>
                    <a:pt x="427" y="18725"/>
                    <a:pt x="657" y="18725"/>
                  </a:cubicBezTo>
                  <a:lnTo>
                    <a:pt x="24566" y="18725"/>
                  </a:lnTo>
                  <a:cubicBezTo>
                    <a:pt x="24796" y="18725"/>
                    <a:pt x="25008" y="18598"/>
                    <a:pt x="25115" y="18394"/>
                  </a:cubicBezTo>
                  <a:cubicBezTo>
                    <a:pt x="25222" y="18189"/>
                    <a:pt x="25208" y="17943"/>
                    <a:pt x="25078" y="17752"/>
                  </a:cubicBezTo>
                  <a:lnTo>
                    <a:pt x="13124" y="272"/>
                  </a:lnTo>
                  <a:cubicBezTo>
                    <a:pt x="13007" y="102"/>
                    <a:pt x="12817" y="1"/>
                    <a:pt x="12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6"/>
            <p:cNvSpPr/>
            <p:nvPr/>
          </p:nvSpPr>
          <p:spPr>
            <a:xfrm rot="-10326147" flipH="1">
              <a:off x="7013653" y="3386286"/>
              <a:ext cx="427018" cy="87999"/>
            </a:xfrm>
            <a:custGeom>
              <a:avLst/>
              <a:gdLst/>
              <a:ahLst/>
              <a:cxnLst/>
              <a:rect l="l" t="t" r="r" b="b"/>
              <a:pathLst>
                <a:path w="17081" h="3520" extrusionOk="0">
                  <a:moveTo>
                    <a:pt x="15837" y="1242"/>
                  </a:moveTo>
                  <a:lnTo>
                    <a:pt x="15837" y="2278"/>
                  </a:lnTo>
                  <a:lnTo>
                    <a:pt x="1242" y="2278"/>
                  </a:lnTo>
                  <a:lnTo>
                    <a:pt x="1242" y="1242"/>
                  </a:lnTo>
                  <a:close/>
                  <a:moveTo>
                    <a:pt x="620" y="1"/>
                  </a:moveTo>
                  <a:cubicBezTo>
                    <a:pt x="278" y="1"/>
                    <a:pt x="0" y="278"/>
                    <a:pt x="0" y="622"/>
                  </a:cubicBezTo>
                  <a:lnTo>
                    <a:pt x="0" y="2899"/>
                  </a:lnTo>
                  <a:cubicBezTo>
                    <a:pt x="0" y="3242"/>
                    <a:pt x="278" y="3520"/>
                    <a:pt x="620" y="3520"/>
                  </a:cubicBezTo>
                  <a:lnTo>
                    <a:pt x="16458" y="3520"/>
                  </a:lnTo>
                  <a:cubicBezTo>
                    <a:pt x="16801" y="3520"/>
                    <a:pt x="17080" y="3242"/>
                    <a:pt x="17078" y="2899"/>
                  </a:cubicBezTo>
                  <a:lnTo>
                    <a:pt x="17078" y="622"/>
                  </a:lnTo>
                  <a:cubicBezTo>
                    <a:pt x="17078" y="278"/>
                    <a:pt x="16801" y="1"/>
                    <a:pt x="1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6"/>
            <p:cNvSpPr/>
            <p:nvPr/>
          </p:nvSpPr>
          <p:spPr>
            <a:xfrm rot="-10326147" flipH="1">
              <a:off x="7030587" y="3242580"/>
              <a:ext cx="427018" cy="131273"/>
            </a:xfrm>
            <a:custGeom>
              <a:avLst/>
              <a:gdLst/>
              <a:ahLst/>
              <a:cxnLst/>
              <a:rect l="l" t="t" r="r" b="b"/>
              <a:pathLst>
                <a:path w="17081" h="5251" extrusionOk="0">
                  <a:moveTo>
                    <a:pt x="15837" y="1242"/>
                  </a:moveTo>
                  <a:lnTo>
                    <a:pt x="15837" y="4008"/>
                  </a:lnTo>
                  <a:lnTo>
                    <a:pt x="1242" y="4008"/>
                  </a:lnTo>
                  <a:lnTo>
                    <a:pt x="1242" y="1242"/>
                  </a:lnTo>
                  <a:close/>
                  <a:moveTo>
                    <a:pt x="620" y="0"/>
                  </a:moveTo>
                  <a:cubicBezTo>
                    <a:pt x="278" y="0"/>
                    <a:pt x="0" y="278"/>
                    <a:pt x="0" y="621"/>
                  </a:cubicBezTo>
                  <a:lnTo>
                    <a:pt x="0" y="4631"/>
                  </a:lnTo>
                  <a:cubicBezTo>
                    <a:pt x="0" y="4973"/>
                    <a:pt x="278" y="5251"/>
                    <a:pt x="620" y="5251"/>
                  </a:cubicBezTo>
                  <a:lnTo>
                    <a:pt x="16458" y="5251"/>
                  </a:lnTo>
                  <a:cubicBezTo>
                    <a:pt x="16801" y="5251"/>
                    <a:pt x="17080" y="4972"/>
                    <a:pt x="17078" y="4631"/>
                  </a:cubicBezTo>
                  <a:lnTo>
                    <a:pt x="17078" y="621"/>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6"/>
            <p:cNvSpPr/>
            <p:nvPr/>
          </p:nvSpPr>
          <p:spPr>
            <a:xfrm rot="-10326147" flipH="1">
              <a:off x="7054286" y="3043417"/>
              <a:ext cx="427018" cy="187922"/>
            </a:xfrm>
            <a:custGeom>
              <a:avLst/>
              <a:gdLst/>
              <a:ahLst/>
              <a:cxnLst/>
              <a:rect l="l" t="t" r="r" b="b"/>
              <a:pathLst>
                <a:path w="17081" h="7517" extrusionOk="0">
                  <a:moveTo>
                    <a:pt x="15837" y="1243"/>
                  </a:moveTo>
                  <a:lnTo>
                    <a:pt x="15837" y="6275"/>
                  </a:lnTo>
                  <a:lnTo>
                    <a:pt x="1242" y="6275"/>
                  </a:lnTo>
                  <a:lnTo>
                    <a:pt x="1242" y="1243"/>
                  </a:lnTo>
                  <a:close/>
                  <a:moveTo>
                    <a:pt x="620" y="0"/>
                  </a:moveTo>
                  <a:cubicBezTo>
                    <a:pt x="278" y="0"/>
                    <a:pt x="0" y="278"/>
                    <a:pt x="0" y="620"/>
                  </a:cubicBezTo>
                  <a:lnTo>
                    <a:pt x="0" y="6896"/>
                  </a:lnTo>
                  <a:cubicBezTo>
                    <a:pt x="0" y="7239"/>
                    <a:pt x="278" y="7517"/>
                    <a:pt x="620" y="7517"/>
                  </a:cubicBezTo>
                  <a:lnTo>
                    <a:pt x="16458" y="7517"/>
                  </a:lnTo>
                  <a:cubicBezTo>
                    <a:pt x="16801" y="7517"/>
                    <a:pt x="17080" y="7239"/>
                    <a:pt x="17078" y="6896"/>
                  </a:cubicBezTo>
                  <a:lnTo>
                    <a:pt x="17078" y="620"/>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26"/>
          <p:cNvGrpSpPr/>
          <p:nvPr/>
        </p:nvGrpSpPr>
        <p:grpSpPr>
          <a:xfrm>
            <a:off x="8951898" y="1305680"/>
            <a:ext cx="918540" cy="1304985"/>
            <a:chOff x="6713923" y="979259"/>
            <a:chExt cx="688905" cy="978739"/>
          </a:xfrm>
        </p:grpSpPr>
        <p:sp>
          <p:nvSpPr>
            <p:cNvPr id="538" name="Google Shape;538;p26"/>
            <p:cNvSpPr/>
            <p:nvPr/>
          </p:nvSpPr>
          <p:spPr>
            <a:xfrm rot="-473853">
              <a:off x="6743093" y="1020360"/>
              <a:ext cx="630565" cy="468118"/>
            </a:xfrm>
            <a:custGeom>
              <a:avLst/>
              <a:gdLst/>
              <a:ahLst/>
              <a:cxnLst/>
              <a:rect l="l" t="t" r="r" b="b"/>
              <a:pathLst>
                <a:path w="25223" h="18725" extrusionOk="0">
                  <a:moveTo>
                    <a:pt x="12611" y="1723"/>
                  </a:moveTo>
                  <a:lnTo>
                    <a:pt x="23389" y="17482"/>
                  </a:lnTo>
                  <a:lnTo>
                    <a:pt x="1835" y="17482"/>
                  </a:lnTo>
                  <a:lnTo>
                    <a:pt x="12611" y="1723"/>
                  </a:lnTo>
                  <a:close/>
                  <a:moveTo>
                    <a:pt x="12610" y="1"/>
                  </a:moveTo>
                  <a:cubicBezTo>
                    <a:pt x="12406" y="1"/>
                    <a:pt x="12214" y="104"/>
                    <a:pt x="12099" y="272"/>
                  </a:cubicBezTo>
                  <a:lnTo>
                    <a:pt x="144" y="17752"/>
                  </a:lnTo>
                  <a:cubicBezTo>
                    <a:pt x="14" y="17943"/>
                    <a:pt x="1" y="18189"/>
                    <a:pt x="107" y="18394"/>
                  </a:cubicBezTo>
                  <a:cubicBezTo>
                    <a:pt x="216" y="18597"/>
                    <a:pt x="427" y="18725"/>
                    <a:pt x="657" y="18725"/>
                  </a:cubicBezTo>
                  <a:lnTo>
                    <a:pt x="24566" y="18725"/>
                  </a:lnTo>
                  <a:cubicBezTo>
                    <a:pt x="24796" y="18725"/>
                    <a:pt x="25008" y="18598"/>
                    <a:pt x="25115" y="18394"/>
                  </a:cubicBezTo>
                  <a:cubicBezTo>
                    <a:pt x="25222" y="18189"/>
                    <a:pt x="25208" y="17943"/>
                    <a:pt x="25078" y="17752"/>
                  </a:cubicBezTo>
                  <a:lnTo>
                    <a:pt x="13124" y="272"/>
                  </a:lnTo>
                  <a:cubicBezTo>
                    <a:pt x="13007" y="102"/>
                    <a:pt x="12817" y="1"/>
                    <a:pt x="12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6"/>
            <p:cNvSpPr/>
            <p:nvPr/>
          </p:nvSpPr>
          <p:spPr>
            <a:xfrm rot="-473853">
              <a:off x="6886953" y="1498685"/>
              <a:ext cx="427018" cy="87999"/>
            </a:xfrm>
            <a:custGeom>
              <a:avLst/>
              <a:gdLst/>
              <a:ahLst/>
              <a:cxnLst/>
              <a:rect l="l" t="t" r="r" b="b"/>
              <a:pathLst>
                <a:path w="17081" h="3520" extrusionOk="0">
                  <a:moveTo>
                    <a:pt x="15837" y="1242"/>
                  </a:moveTo>
                  <a:lnTo>
                    <a:pt x="15837" y="2278"/>
                  </a:lnTo>
                  <a:lnTo>
                    <a:pt x="1242" y="2278"/>
                  </a:lnTo>
                  <a:lnTo>
                    <a:pt x="1242" y="1242"/>
                  </a:lnTo>
                  <a:close/>
                  <a:moveTo>
                    <a:pt x="620" y="1"/>
                  </a:moveTo>
                  <a:cubicBezTo>
                    <a:pt x="278" y="1"/>
                    <a:pt x="0" y="278"/>
                    <a:pt x="0" y="622"/>
                  </a:cubicBezTo>
                  <a:lnTo>
                    <a:pt x="0" y="2899"/>
                  </a:lnTo>
                  <a:cubicBezTo>
                    <a:pt x="0" y="3242"/>
                    <a:pt x="278" y="3520"/>
                    <a:pt x="620" y="3520"/>
                  </a:cubicBezTo>
                  <a:lnTo>
                    <a:pt x="16458" y="3520"/>
                  </a:lnTo>
                  <a:cubicBezTo>
                    <a:pt x="16801" y="3520"/>
                    <a:pt x="17080" y="3242"/>
                    <a:pt x="17078" y="2899"/>
                  </a:cubicBezTo>
                  <a:lnTo>
                    <a:pt x="17078" y="622"/>
                  </a:lnTo>
                  <a:cubicBezTo>
                    <a:pt x="17078" y="278"/>
                    <a:pt x="16801" y="1"/>
                    <a:pt x="1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6"/>
            <p:cNvSpPr/>
            <p:nvPr/>
          </p:nvSpPr>
          <p:spPr>
            <a:xfrm rot="-473853">
              <a:off x="6903887" y="1599116"/>
              <a:ext cx="427018" cy="131273"/>
            </a:xfrm>
            <a:custGeom>
              <a:avLst/>
              <a:gdLst/>
              <a:ahLst/>
              <a:cxnLst/>
              <a:rect l="l" t="t" r="r" b="b"/>
              <a:pathLst>
                <a:path w="17081" h="5251" extrusionOk="0">
                  <a:moveTo>
                    <a:pt x="15837" y="1242"/>
                  </a:moveTo>
                  <a:lnTo>
                    <a:pt x="15837" y="4008"/>
                  </a:lnTo>
                  <a:lnTo>
                    <a:pt x="1242" y="4008"/>
                  </a:lnTo>
                  <a:lnTo>
                    <a:pt x="1242" y="1242"/>
                  </a:lnTo>
                  <a:close/>
                  <a:moveTo>
                    <a:pt x="620" y="0"/>
                  </a:moveTo>
                  <a:cubicBezTo>
                    <a:pt x="278" y="0"/>
                    <a:pt x="0" y="278"/>
                    <a:pt x="0" y="621"/>
                  </a:cubicBezTo>
                  <a:lnTo>
                    <a:pt x="0" y="4631"/>
                  </a:lnTo>
                  <a:cubicBezTo>
                    <a:pt x="0" y="4973"/>
                    <a:pt x="278" y="5251"/>
                    <a:pt x="620" y="5251"/>
                  </a:cubicBezTo>
                  <a:lnTo>
                    <a:pt x="16458" y="5251"/>
                  </a:lnTo>
                  <a:cubicBezTo>
                    <a:pt x="16801" y="5251"/>
                    <a:pt x="17080" y="4972"/>
                    <a:pt x="17078" y="4631"/>
                  </a:cubicBezTo>
                  <a:lnTo>
                    <a:pt x="17078" y="621"/>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6"/>
            <p:cNvSpPr/>
            <p:nvPr/>
          </p:nvSpPr>
          <p:spPr>
            <a:xfrm rot="-473853">
              <a:off x="6927586" y="1741631"/>
              <a:ext cx="427018" cy="187922"/>
            </a:xfrm>
            <a:custGeom>
              <a:avLst/>
              <a:gdLst/>
              <a:ahLst/>
              <a:cxnLst/>
              <a:rect l="l" t="t" r="r" b="b"/>
              <a:pathLst>
                <a:path w="17081" h="7517" extrusionOk="0">
                  <a:moveTo>
                    <a:pt x="15837" y="1243"/>
                  </a:moveTo>
                  <a:lnTo>
                    <a:pt x="15837" y="6275"/>
                  </a:lnTo>
                  <a:lnTo>
                    <a:pt x="1242" y="6275"/>
                  </a:lnTo>
                  <a:lnTo>
                    <a:pt x="1242" y="1243"/>
                  </a:lnTo>
                  <a:close/>
                  <a:moveTo>
                    <a:pt x="620" y="0"/>
                  </a:moveTo>
                  <a:cubicBezTo>
                    <a:pt x="278" y="0"/>
                    <a:pt x="0" y="278"/>
                    <a:pt x="0" y="620"/>
                  </a:cubicBezTo>
                  <a:lnTo>
                    <a:pt x="0" y="6896"/>
                  </a:lnTo>
                  <a:cubicBezTo>
                    <a:pt x="0" y="7239"/>
                    <a:pt x="278" y="7517"/>
                    <a:pt x="620" y="7517"/>
                  </a:cubicBezTo>
                  <a:lnTo>
                    <a:pt x="16458" y="7517"/>
                  </a:lnTo>
                  <a:cubicBezTo>
                    <a:pt x="16801" y="7517"/>
                    <a:pt x="17080" y="7239"/>
                    <a:pt x="17078" y="6896"/>
                  </a:cubicBezTo>
                  <a:lnTo>
                    <a:pt x="17078" y="620"/>
                  </a:lnTo>
                  <a:cubicBezTo>
                    <a:pt x="17078" y="278"/>
                    <a:pt x="16801" y="0"/>
                    <a:pt x="1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2" name="Google Shape;542;p26"/>
          <p:cNvSpPr/>
          <p:nvPr/>
        </p:nvSpPr>
        <p:spPr>
          <a:xfrm>
            <a:off x="9766200" y="2734367"/>
            <a:ext cx="1627336" cy="694623"/>
          </a:xfrm>
          <a:custGeom>
            <a:avLst/>
            <a:gdLst/>
            <a:ahLst/>
            <a:cxnLst/>
            <a:rect l="l" t="t" r="r" b="b"/>
            <a:pathLst>
              <a:path w="25009" h="10675" extrusionOk="0">
                <a:moveTo>
                  <a:pt x="16684" y="5260"/>
                </a:moveTo>
                <a:cubicBezTo>
                  <a:pt x="16955" y="5260"/>
                  <a:pt x="17204" y="5465"/>
                  <a:pt x="17320" y="5696"/>
                </a:cubicBezTo>
                <a:cubicBezTo>
                  <a:pt x="17439" y="5937"/>
                  <a:pt x="17455" y="6166"/>
                  <a:pt x="17403" y="6379"/>
                </a:cubicBezTo>
                <a:cubicBezTo>
                  <a:pt x="17397" y="6377"/>
                  <a:pt x="17390" y="6376"/>
                  <a:pt x="17384" y="6376"/>
                </a:cubicBezTo>
                <a:cubicBezTo>
                  <a:pt x="17024" y="6366"/>
                  <a:pt x="16426" y="6346"/>
                  <a:pt x="16212" y="5988"/>
                </a:cubicBezTo>
                <a:cubicBezTo>
                  <a:pt x="16045" y="5707"/>
                  <a:pt x="16263" y="5350"/>
                  <a:pt x="16553" y="5276"/>
                </a:cubicBezTo>
                <a:cubicBezTo>
                  <a:pt x="16597" y="5265"/>
                  <a:pt x="16641" y="5260"/>
                  <a:pt x="16684" y="5260"/>
                </a:cubicBezTo>
                <a:close/>
                <a:moveTo>
                  <a:pt x="8840" y="1576"/>
                </a:moveTo>
                <a:cubicBezTo>
                  <a:pt x="9664" y="1576"/>
                  <a:pt x="10369" y="2132"/>
                  <a:pt x="10665" y="2891"/>
                </a:cubicBezTo>
                <a:cubicBezTo>
                  <a:pt x="11265" y="4429"/>
                  <a:pt x="10306" y="6125"/>
                  <a:pt x="9106" y="7075"/>
                </a:cubicBezTo>
                <a:cubicBezTo>
                  <a:pt x="9057" y="7114"/>
                  <a:pt x="9007" y="7150"/>
                  <a:pt x="8958" y="7185"/>
                </a:cubicBezTo>
                <a:cubicBezTo>
                  <a:pt x="8942" y="7164"/>
                  <a:pt x="8923" y="7144"/>
                  <a:pt x="8895" y="7130"/>
                </a:cubicBezTo>
                <a:cubicBezTo>
                  <a:pt x="7457" y="6372"/>
                  <a:pt x="6579" y="4911"/>
                  <a:pt x="7040" y="3264"/>
                </a:cubicBezTo>
                <a:cubicBezTo>
                  <a:pt x="7265" y="2460"/>
                  <a:pt x="7823" y="1632"/>
                  <a:pt x="8730" y="1579"/>
                </a:cubicBezTo>
                <a:cubicBezTo>
                  <a:pt x="8767" y="1577"/>
                  <a:pt x="8804" y="1576"/>
                  <a:pt x="8840" y="1576"/>
                </a:cubicBezTo>
                <a:close/>
                <a:moveTo>
                  <a:pt x="24307" y="2695"/>
                </a:moveTo>
                <a:cubicBezTo>
                  <a:pt x="24390" y="2939"/>
                  <a:pt x="24455" y="3186"/>
                  <a:pt x="24474" y="3459"/>
                </a:cubicBezTo>
                <a:cubicBezTo>
                  <a:pt x="24501" y="3901"/>
                  <a:pt x="24438" y="4343"/>
                  <a:pt x="24303" y="4765"/>
                </a:cubicBezTo>
                <a:cubicBezTo>
                  <a:pt x="24012" y="5673"/>
                  <a:pt x="23382" y="6465"/>
                  <a:pt x="22624" y="7034"/>
                </a:cubicBezTo>
                <a:cubicBezTo>
                  <a:pt x="21546" y="7845"/>
                  <a:pt x="20295" y="8148"/>
                  <a:pt x="19001" y="8148"/>
                </a:cubicBezTo>
                <a:cubicBezTo>
                  <a:pt x="18806" y="8148"/>
                  <a:pt x="18611" y="8141"/>
                  <a:pt x="18415" y="8128"/>
                </a:cubicBezTo>
                <a:cubicBezTo>
                  <a:pt x="18667" y="7817"/>
                  <a:pt x="18863" y="7460"/>
                  <a:pt x="18990" y="7085"/>
                </a:cubicBezTo>
                <a:cubicBezTo>
                  <a:pt x="19124" y="7099"/>
                  <a:pt x="19258" y="7106"/>
                  <a:pt x="19392" y="7106"/>
                </a:cubicBezTo>
                <a:cubicBezTo>
                  <a:pt x="20588" y="7106"/>
                  <a:pt x="21780" y="6569"/>
                  <a:pt x="22653" y="5771"/>
                </a:cubicBezTo>
                <a:cubicBezTo>
                  <a:pt x="23414" y="5073"/>
                  <a:pt x="24225" y="3833"/>
                  <a:pt x="24307" y="2695"/>
                </a:cubicBezTo>
                <a:close/>
                <a:moveTo>
                  <a:pt x="8946" y="480"/>
                </a:moveTo>
                <a:cubicBezTo>
                  <a:pt x="9948" y="480"/>
                  <a:pt x="10968" y="907"/>
                  <a:pt x="11731" y="1700"/>
                </a:cubicBezTo>
                <a:cubicBezTo>
                  <a:pt x="13308" y="3341"/>
                  <a:pt x="12970" y="5964"/>
                  <a:pt x="11540" y="7584"/>
                </a:cubicBezTo>
                <a:cubicBezTo>
                  <a:pt x="11174" y="7998"/>
                  <a:pt x="10748" y="8337"/>
                  <a:pt x="10283" y="8604"/>
                </a:cubicBezTo>
                <a:cubicBezTo>
                  <a:pt x="10251" y="8573"/>
                  <a:pt x="10206" y="8555"/>
                  <a:pt x="10164" y="8555"/>
                </a:cubicBezTo>
                <a:cubicBezTo>
                  <a:pt x="10107" y="8555"/>
                  <a:pt x="10055" y="8587"/>
                  <a:pt x="10042" y="8661"/>
                </a:cubicBezTo>
                <a:cubicBezTo>
                  <a:pt x="10036" y="8688"/>
                  <a:pt x="10035" y="8713"/>
                  <a:pt x="10035" y="8738"/>
                </a:cubicBezTo>
                <a:cubicBezTo>
                  <a:pt x="9192" y="9164"/>
                  <a:pt x="8237" y="9368"/>
                  <a:pt x="7280" y="9368"/>
                </a:cubicBezTo>
                <a:cubicBezTo>
                  <a:pt x="6574" y="9368"/>
                  <a:pt x="5868" y="9257"/>
                  <a:pt x="5203" y="9044"/>
                </a:cubicBezTo>
                <a:cubicBezTo>
                  <a:pt x="3188" y="8398"/>
                  <a:pt x="1305" y="6702"/>
                  <a:pt x="809" y="4618"/>
                </a:cubicBezTo>
                <a:lnTo>
                  <a:pt x="809" y="4618"/>
                </a:lnTo>
                <a:cubicBezTo>
                  <a:pt x="986" y="4871"/>
                  <a:pt x="1196" y="5106"/>
                  <a:pt x="1407" y="5319"/>
                </a:cubicBezTo>
                <a:cubicBezTo>
                  <a:pt x="2140" y="6060"/>
                  <a:pt x="3029" y="6636"/>
                  <a:pt x="3954" y="7108"/>
                </a:cubicBezTo>
                <a:cubicBezTo>
                  <a:pt x="4864" y="7575"/>
                  <a:pt x="5863" y="8076"/>
                  <a:pt x="6891" y="8189"/>
                </a:cubicBezTo>
                <a:cubicBezTo>
                  <a:pt x="6992" y="8199"/>
                  <a:pt x="7091" y="8204"/>
                  <a:pt x="7191" y="8207"/>
                </a:cubicBezTo>
                <a:cubicBezTo>
                  <a:pt x="7219" y="8226"/>
                  <a:pt x="7246" y="8247"/>
                  <a:pt x="7275" y="8267"/>
                </a:cubicBezTo>
                <a:cubicBezTo>
                  <a:pt x="7317" y="8295"/>
                  <a:pt x="7357" y="8307"/>
                  <a:pt x="7395" y="8307"/>
                </a:cubicBezTo>
                <a:cubicBezTo>
                  <a:pt x="7472" y="8307"/>
                  <a:pt x="7537" y="8258"/>
                  <a:pt x="7572" y="8190"/>
                </a:cubicBezTo>
                <a:cubicBezTo>
                  <a:pt x="8265" y="8116"/>
                  <a:pt x="8905" y="7810"/>
                  <a:pt x="9461" y="7354"/>
                </a:cubicBezTo>
                <a:cubicBezTo>
                  <a:pt x="10881" y="6188"/>
                  <a:pt x="11927" y="4017"/>
                  <a:pt x="10867" y="2283"/>
                </a:cubicBezTo>
                <a:cubicBezTo>
                  <a:pt x="10442" y="1587"/>
                  <a:pt x="9702" y="1138"/>
                  <a:pt x="8882" y="1117"/>
                </a:cubicBezTo>
                <a:cubicBezTo>
                  <a:pt x="8864" y="1116"/>
                  <a:pt x="8847" y="1116"/>
                  <a:pt x="8829" y="1116"/>
                </a:cubicBezTo>
                <a:cubicBezTo>
                  <a:pt x="7948" y="1116"/>
                  <a:pt x="7262" y="1685"/>
                  <a:pt x="6866" y="2445"/>
                </a:cubicBezTo>
                <a:cubicBezTo>
                  <a:pt x="5932" y="4241"/>
                  <a:pt x="6683" y="6612"/>
                  <a:pt x="8541" y="7434"/>
                </a:cubicBezTo>
                <a:cubicBezTo>
                  <a:pt x="8139" y="7632"/>
                  <a:pt x="7729" y="7720"/>
                  <a:pt x="7316" y="7726"/>
                </a:cubicBezTo>
                <a:cubicBezTo>
                  <a:pt x="5576" y="6311"/>
                  <a:pt x="4827" y="3829"/>
                  <a:pt x="6224" y="1885"/>
                </a:cubicBezTo>
                <a:cubicBezTo>
                  <a:pt x="6914" y="927"/>
                  <a:pt x="7920" y="480"/>
                  <a:pt x="8946" y="480"/>
                </a:cubicBezTo>
                <a:close/>
                <a:moveTo>
                  <a:pt x="16708" y="4069"/>
                </a:moveTo>
                <a:cubicBezTo>
                  <a:pt x="18550" y="4069"/>
                  <a:pt x="19209" y="6294"/>
                  <a:pt x="18226" y="7662"/>
                </a:cubicBezTo>
                <a:cubicBezTo>
                  <a:pt x="18120" y="7809"/>
                  <a:pt x="18001" y="7951"/>
                  <a:pt x="17876" y="8087"/>
                </a:cubicBezTo>
                <a:cubicBezTo>
                  <a:pt x="17833" y="8098"/>
                  <a:pt x="17807" y="8132"/>
                  <a:pt x="17797" y="8174"/>
                </a:cubicBezTo>
                <a:cubicBezTo>
                  <a:pt x="16783" y="9230"/>
                  <a:pt x="15293" y="9864"/>
                  <a:pt x="13891" y="10120"/>
                </a:cubicBezTo>
                <a:cubicBezTo>
                  <a:pt x="13396" y="10211"/>
                  <a:pt x="12901" y="10251"/>
                  <a:pt x="12407" y="10251"/>
                </a:cubicBezTo>
                <a:cubicBezTo>
                  <a:pt x="11173" y="10251"/>
                  <a:pt x="9950" y="10003"/>
                  <a:pt x="8749" y="9685"/>
                </a:cubicBezTo>
                <a:cubicBezTo>
                  <a:pt x="9297" y="9569"/>
                  <a:pt x="9827" y="9383"/>
                  <a:pt x="10321" y="9126"/>
                </a:cubicBezTo>
                <a:cubicBezTo>
                  <a:pt x="10604" y="9264"/>
                  <a:pt x="11064" y="9311"/>
                  <a:pt x="11558" y="9311"/>
                </a:cubicBezTo>
                <a:cubicBezTo>
                  <a:pt x="12443" y="9311"/>
                  <a:pt x="13435" y="9159"/>
                  <a:pt x="13701" y="9105"/>
                </a:cubicBezTo>
                <a:cubicBezTo>
                  <a:pt x="14478" y="8945"/>
                  <a:pt x="15235" y="8682"/>
                  <a:pt x="15946" y="8325"/>
                </a:cubicBezTo>
                <a:cubicBezTo>
                  <a:pt x="16604" y="7993"/>
                  <a:pt x="17327" y="7568"/>
                  <a:pt x="17671" y="6882"/>
                </a:cubicBezTo>
                <a:cubicBezTo>
                  <a:pt x="17941" y="6345"/>
                  <a:pt x="17944" y="5656"/>
                  <a:pt x="17518" y="5195"/>
                </a:cubicBezTo>
                <a:cubicBezTo>
                  <a:pt x="17297" y="4956"/>
                  <a:pt x="16987" y="4814"/>
                  <a:pt x="16676" y="4814"/>
                </a:cubicBezTo>
                <a:cubicBezTo>
                  <a:pt x="16488" y="4814"/>
                  <a:pt x="16299" y="4866"/>
                  <a:pt x="16130" y="4981"/>
                </a:cubicBezTo>
                <a:cubicBezTo>
                  <a:pt x="15688" y="5281"/>
                  <a:pt x="15549" y="5884"/>
                  <a:pt x="15889" y="6309"/>
                </a:cubicBezTo>
                <a:cubicBezTo>
                  <a:pt x="16195" y="6693"/>
                  <a:pt x="16723" y="6788"/>
                  <a:pt x="17196" y="6816"/>
                </a:cubicBezTo>
                <a:cubicBezTo>
                  <a:pt x="17037" y="7040"/>
                  <a:pt x="16814" y="7240"/>
                  <a:pt x="16575" y="7415"/>
                </a:cubicBezTo>
                <a:cubicBezTo>
                  <a:pt x="16563" y="7412"/>
                  <a:pt x="16548" y="7411"/>
                  <a:pt x="16533" y="7411"/>
                </a:cubicBezTo>
                <a:cubicBezTo>
                  <a:pt x="16531" y="7411"/>
                  <a:pt x="16528" y="7411"/>
                  <a:pt x="16526" y="7411"/>
                </a:cubicBezTo>
                <a:cubicBezTo>
                  <a:pt x="15647" y="7411"/>
                  <a:pt x="14862" y="6678"/>
                  <a:pt x="14894" y="5775"/>
                </a:cubicBezTo>
                <a:cubicBezTo>
                  <a:pt x="14927" y="4890"/>
                  <a:pt x="15673" y="4132"/>
                  <a:pt x="16551" y="4074"/>
                </a:cubicBezTo>
                <a:cubicBezTo>
                  <a:pt x="16604" y="4071"/>
                  <a:pt x="16656" y="4069"/>
                  <a:pt x="16708" y="4069"/>
                </a:cubicBezTo>
                <a:close/>
                <a:moveTo>
                  <a:pt x="8933" y="0"/>
                </a:moveTo>
                <a:cubicBezTo>
                  <a:pt x="7987" y="0"/>
                  <a:pt x="7048" y="337"/>
                  <a:pt x="6301" y="1076"/>
                </a:cubicBezTo>
                <a:cubicBezTo>
                  <a:pt x="4399" y="2956"/>
                  <a:pt x="4780" y="5892"/>
                  <a:pt x="6538" y="7652"/>
                </a:cubicBezTo>
                <a:cubicBezTo>
                  <a:pt x="5793" y="7507"/>
                  <a:pt x="5049" y="7168"/>
                  <a:pt x="4332" y="6811"/>
                </a:cubicBezTo>
                <a:cubicBezTo>
                  <a:pt x="2994" y="6145"/>
                  <a:pt x="1098" y="5030"/>
                  <a:pt x="685" y="3443"/>
                </a:cubicBezTo>
                <a:cubicBezTo>
                  <a:pt x="689" y="3290"/>
                  <a:pt x="698" y="3136"/>
                  <a:pt x="718" y="2981"/>
                </a:cubicBezTo>
                <a:cubicBezTo>
                  <a:pt x="728" y="2894"/>
                  <a:pt x="656" y="2847"/>
                  <a:pt x="582" y="2847"/>
                </a:cubicBezTo>
                <a:cubicBezTo>
                  <a:pt x="541" y="2847"/>
                  <a:pt x="500" y="2861"/>
                  <a:pt x="472" y="2892"/>
                </a:cubicBezTo>
                <a:cubicBezTo>
                  <a:pt x="444" y="2900"/>
                  <a:pt x="419" y="2921"/>
                  <a:pt x="409" y="2960"/>
                </a:cubicBezTo>
                <a:cubicBezTo>
                  <a:pt x="373" y="3103"/>
                  <a:pt x="360" y="3243"/>
                  <a:pt x="361" y="3379"/>
                </a:cubicBezTo>
                <a:cubicBezTo>
                  <a:pt x="0" y="5931"/>
                  <a:pt x="2219" y="8296"/>
                  <a:pt x="4419" y="9241"/>
                </a:cubicBezTo>
                <a:cubicBezTo>
                  <a:pt x="5317" y="9626"/>
                  <a:pt x="6314" y="9830"/>
                  <a:pt x="7307" y="9830"/>
                </a:cubicBezTo>
                <a:cubicBezTo>
                  <a:pt x="7615" y="9830"/>
                  <a:pt x="7923" y="9810"/>
                  <a:pt x="8227" y="9770"/>
                </a:cubicBezTo>
                <a:cubicBezTo>
                  <a:pt x="8228" y="9771"/>
                  <a:pt x="8230" y="9773"/>
                  <a:pt x="8231" y="9773"/>
                </a:cubicBezTo>
                <a:cubicBezTo>
                  <a:pt x="9483" y="10358"/>
                  <a:pt x="10936" y="10675"/>
                  <a:pt x="12385" y="10675"/>
                </a:cubicBezTo>
                <a:cubicBezTo>
                  <a:pt x="14530" y="10675"/>
                  <a:pt x="16670" y="9980"/>
                  <a:pt x="18146" y="8427"/>
                </a:cubicBezTo>
                <a:cubicBezTo>
                  <a:pt x="18546" y="8540"/>
                  <a:pt x="18961" y="8592"/>
                  <a:pt x="19378" y="8592"/>
                </a:cubicBezTo>
                <a:cubicBezTo>
                  <a:pt x="20764" y="8592"/>
                  <a:pt x="22179" y="8013"/>
                  <a:pt x="23203" y="7128"/>
                </a:cubicBezTo>
                <a:cubicBezTo>
                  <a:pt x="23954" y="6477"/>
                  <a:pt x="24559" y="5602"/>
                  <a:pt x="24799" y="4629"/>
                </a:cubicBezTo>
                <a:cubicBezTo>
                  <a:pt x="25009" y="3757"/>
                  <a:pt x="24957" y="2589"/>
                  <a:pt x="24333" y="1883"/>
                </a:cubicBezTo>
                <a:cubicBezTo>
                  <a:pt x="24305" y="1850"/>
                  <a:pt x="24267" y="1836"/>
                  <a:pt x="24229" y="1836"/>
                </a:cubicBezTo>
                <a:cubicBezTo>
                  <a:pt x="24145" y="1836"/>
                  <a:pt x="24059" y="1903"/>
                  <a:pt x="24056" y="1989"/>
                </a:cubicBezTo>
                <a:cubicBezTo>
                  <a:pt x="23994" y="2006"/>
                  <a:pt x="23939" y="2050"/>
                  <a:pt x="23919" y="2113"/>
                </a:cubicBezTo>
                <a:cubicBezTo>
                  <a:pt x="23737" y="2689"/>
                  <a:pt x="23719" y="3274"/>
                  <a:pt x="23469" y="3840"/>
                </a:cubicBezTo>
                <a:cubicBezTo>
                  <a:pt x="23213" y="4422"/>
                  <a:pt x="22845" y="4949"/>
                  <a:pt x="22387" y="5389"/>
                </a:cubicBezTo>
                <a:cubicBezTo>
                  <a:pt x="21469" y="6270"/>
                  <a:pt x="20307" y="6620"/>
                  <a:pt x="19083" y="6747"/>
                </a:cubicBezTo>
                <a:cubicBezTo>
                  <a:pt x="19277" y="5865"/>
                  <a:pt x="19084" y="4928"/>
                  <a:pt x="18347" y="4263"/>
                </a:cubicBezTo>
                <a:cubicBezTo>
                  <a:pt x="17880" y="3841"/>
                  <a:pt x="17286" y="3628"/>
                  <a:pt x="16699" y="3628"/>
                </a:cubicBezTo>
                <a:cubicBezTo>
                  <a:pt x="15971" y="3628"/>
                  <a:pt x="15254" y="3957"/>
                  <a:pt x="14810" y="4620"/>
                </a:cubicBezTo>
                <a:cubicBezTo>
                  <a:pt x="13994" y="5836"/>
                  <a:pt x="14654" y="7437"/>
                  <a:pt x="15966" y="7794"/>
                </a:cubicBezTo>
                <a:cubicBezTo>
                  <a:pt x="15907" y="7828"/>
                  <a:pt x="15849" y="7857"/>
                  <a:pt x="15795" y="7887"/>
                </a:cubicBezTo>
                <a:cubicBezTo>
                  <a:pt x="14993" y="8302"/>
                  <a:pt x="14124" y="8587"/>
                  <a:pt x="13231" y="8734"/>
                </a:cubicBezTo>
                <a:cubicBezTo>
                  <a:pt x="12781" y="8808"/>
                  <a:pt x="12325" y="8843"/>
                  <a:pt x="11868" y="8845"/>
                </a:cubicBezTo>
                <a:cubicBezTo>
                  <a:pt x="11853" y="8845"/>
                  <a:pt x="11827" y="8845"/>
                  <a:pt x="11792" y="8845"/>
                </a:cubicBezTo>
                <a:cubicBezTo>
                  <a:pt x="11610" y="8845"/>
                  <a:pt x="11186" y="8842"/>
                  <a:pt x="10841" y="8815"/>
                </a:cubicBezTo>
                <a:cubicBezTo>
                  <a:pt x="11135" y="8620"/>
                  <a:pt x="11412" y="8394"/>
                  <a:pt x="11667" y="8138"/>
                </a:cubicBezTo>
                <a:cubicBezTo>
                  <a:pt x="13332" y="6461"/>
                  <a:pt x="13876" y="3621"/>
                  <a:pt x="12344" y="1682"/>
                </a:cubicBezTo>
                <a:cubicBezTo>
                  <a:pt x="11499" y="615"/>
                  <a:pt x="10210" y="0"/>
                  <a:pt x="893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26"/>
          <p:cNvGrpSpPr/>
          <p:nvPr/>
        </p:nvGrpSpPr>
        <p:grpSpPr>
          <a:xfrm>
            <a:off x="10202851" y="4066267"/>
            <a:ext cx="2192767" cy="2141200"/>
            <a:chOff x="7652138" y="3049700"/>
            <a:chExt cx="1644575" cy="1605900"/>
          </a:xfrm>
        </p:grpSpPr>
        <p:sp>
          <p:nvSpPr>
            <p:cNvPr id="544" name="Google Shape;544;p26"/>
            <p:cNvSpPr/>
            <p:nvPr/>
          </p:nvSpPr>
          <p:spPr>
            <a:xfrm>
              <a:off x="7652138" y="3049700"/>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6"/>
            <p:cNvSpPr/>
            <p:nvPr/>
          </p:nvSpPr>
          <p:spPr>
            <a:xfrm>
              <a:off x="8411863" y="3590025"/>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6"/>
            <p:cNvSpPr/>
            <p:nvPr/>
          </p:nvSpPr>
          <p:spPr>
            <a:xfrm>
              <a:off x="8607288" y="3509075"/>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6"/>
            <p:cNvSpPr/>
            <p:nvPr/>
          </p:nvSpPr>
          <p:spPr>
            <a:xfrm>
              <a:off x="8462588" y="3350150"/>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6"/>
            <p:cNvSpPr/>
            <p:nvPr/>
          </p:nvSpPr>
          <p:spPr>
            <a:xfrm>
              <a:off x="8506588" y="3814775"/>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6"/>
            <p:cNvSpPr/>
            <p:nvPr/>
          </p:nvSpPr>
          <p:spPr>
            <a:xfrm>
              <a:off x="8098138" y="3711475"/>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6"/>
            <p:cNvSpPr/>
            <p:nvPr/>
          </p:nvSpPr>
          <p:spPr>
            <a:xfrm>
              <a:off x="8243438" y="3572700"/>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6"/>
            <p:cNvSpPr/>
            <p:nvPr/>
          </p:nvSpPr>
          <p:spPr>
            <a:xfrm>
              <a:off x="7974663" y="3905950"/>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6"/>
            <p:cNvSpPr/>
            <p:nvPr/>
          </p:nvSpPr>
          <p:spPr>
            <a:xfrm>
              <a:off x="7902338" y="3732175"/>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6"/>
            <p:cNvSpPr/>
            <p:nvPr/>
          </p:nvSpPr>
          <p:spPr>
            <a:xfrm>
              <a:off x="8915388" y="3601275"/>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6"/>
            <p:cNvSpPr/>
            <p:nvPr/>
          </p:nvSpPr>
          <p:spPr>
            <a:xfrm>
              <a:off x="8065538" y="4253325"/>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6"/>
            <p:cNvSpPr/>
            <p:nvPr/>
          </p:nvSpPr>
          <p:spPr>
            <a:xfrm>
              <a:off x="8121163" y="4423675"/>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6"/>
            <p:cNvSpPr/>
            <p:nvPr/>
          </p:nvSpPr>
          <p:spPr>
            <a:xfrm>
              <a:off x="8343463" y="4283950"/>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6"/>
            <p:cNvSpPr/>
            <p:nvPr/>
          </p:nvSpPr>
          <p:spPr>
            <a:xfrm>
              <a:off x="8544438" y="4267200"/>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6"/>
            <p:cNvSpPr/>
            <p:nvPr/>
          </p:nvSpPr>
          <p:spPr>
            <a:xfrm>
              <a:off x="8859863" y="4157175"/>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6"/>
            <p:cNvSpPr/>
            <p:nvPr/>
          </p:nvSpPr>
          <p:spPr>
            <a:xfrm>
              <a:off x="9021138" y="4018050"/>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26"/>
          <p:cNvGrpSpPr/>
          <p:nvPr/>
        </p:nvGrpSpPr>
        <p:grpSpPr>
          <a:xfrm>
            <a:off x="11136100" y="371934"/>
            <a:ext cx="469000" cy="696133"/>
            <a:chOff x="461075" y="1416675"/>
            <a:chExt cx="351750" cy="522100"/>
          </a:xfrm>
        </p:grpSpPr>
        <p:sp>
          <p:nvSpPr>
            <p:cNvPr id="561" name="Google Shape;561;p26"/>
            <p:cNvSpPr/>
            <p:nvPr/>
          </p:nvSpPr>
          <p:spPr>
            <a:xfrm>
              <a:off x="647175" y="16049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6"/>
            <p:cNvSpPr/>
            <p:nvPr/>
          </p:nvSpPr>
          <p:spPr>
            <a:xfrm>
              <a:off x="615200" y="14166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6"/>
            <p:cNvSpPr/>
            <p:nvPr/>
          </p:nvSpPr>
          <p:spPr>
            <a:xfrm>
              <a:off x="461075" y="17992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26"/>
          <p:cNvGrpSpPr/>
          <p:nvPr/>
        </p:nvGrpSpPr>
        <p:grpSpPr>
          <a:xfrm>
            <a:off x="2773467" y="6300167"/>
            <a:ext cx="469000" cy="696133"/>
            <a:chOff x="461075" y="1416675"/>
            <a:chExt cx="351750" cy="522100"/>
          </a:xfrm>
        </p:grpSpPr>
        <p:sp>
          <p:nvSpPr>
            <p:cNvPr id="565" name="Google Shape;565;p26"/>
            <p:cNvSpPr/>
            <p:nvPr/>
          </p:nvSpPr>
          <p:spPr>
            <a:xfrm>
              <a:off x="647175" y="16049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6"/>
            <p:cNvSpPr/>
            <p:nvPr/>
          </p:nvSpPr>
          <p:spPr>
            <a:xfrm>
              <a:off x="615200" y="14166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461075" y="17992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6"/>
          <p:cNvGrpSpPr/>
          <p:nvPr/>
        </p:nvGrpSpPr>
        <p:grpSpPr>
          <a:xfrm>
            <a:off x="1267546" y="1715552"/>
            <a:ext cx="541325" cy="681328"/>
            <a:chOff x="950659" y="1286664"/>
            <a:chExt cx="405994" cy="510996"/>
          </a:xfrm>
        </p:grpSpPr>
        <p:sp>
          <p:nvSpPr>
            <p:cNvPr id="569" name="Google Shape;569;p26"/>
            <p:cNvSpPr/>
            <p:nvPr/>
          </p:nvSpPr>
          <p:spPr>
            <a:xfrm rot="-10179188">
              <a:off x="961137" y="1461279"/>
              <a:ext cx="165644" cy="13167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rot="-10179188">
              <a:off x="1004649" y="1668788"/>
              <a:ext cx="118270" cy="119220"/>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6"/>
            <p:cNvSpPr/>
            <p:nvPr/>
          </p:nvSpPr>
          <p:spPr>
            <a:xfrm rot="-10179188">
              <a:off x="1205613" y="1298070"/>
              <a:ext cx="139645" cy="13954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3437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72"/>
        <p:cNvGrpSpPr/>
        <p:nvPr/>
      </p:nvGrpSpPr>
      <p:grpSpPr>
        <a:xfrm>
          <a:off x="0" y="0"/>
          <a:ext cx="0" cy="0"/>
          <a:chOff x="0" y="0"/>
          <a:chExt cx="0" cy="0"/>
        </a:xfrm>
      </p:grpSpPr>
      <p:pic>
        <p:nvPicPr>
          <p:cNvPr id="573" name="Google Shape;573;p27"/>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74" name="Google Shape;574;p27"/>
          <p:cNvSpPr/>
          <p:nvPr/>
        </p:nvSpPr>
        <p:spPr>
          <a:xfrm>
            <a:off x="960000" y="720000"/>
            <a:ext cx="10272000" cy="7524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7"/>
          <p:cNvSpPr txBox="1">
            <a:spLocks noGrp="1"/>
          </p:cNvSpPr>
          <p:nvPr>
            <p:ph type="title" hasCustomPrompt="1"/>
          </p:nvPr>
        </p:nvSpPr>
        <p:spPr>
          <a:xfrm>
            <a:off x="1328867" y="3937467"/>
            <a:ext cx="4048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76" name="Google Shape;576;p27"/>
          <p:cNvSpPr txBox="1">
            <a:spLocks noGrp="1"/>
          </p:cNvSpPr>
          <p:nvPr>
            <p:ph type="subTitle" idx="1"/>
          </p:nvPr>
        </p:nvSpPr>
        <p:spPr>
          <a:xfrm>
            <a:off x="1328867"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77" name="Google Shape;577;p27"/>
          <p:cNvSpPr txBox="1">
            <a:spLocks noGrp="1"/>
          </p:cNvSpPr>
          <p:nvPr>
            <p:ph type="subTitle" idx="2"/>
          </p:nvPr>
        </p:nvSpPr>
        <p:spPr>
          <a:xfrm>
            <a:off x="3411267"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78" name="Google Shape;578;p27"/>
          <p:cNvSpPr txBox="1">
            <a:spLocks noGrp="1"/>
          </p:cNvSpPr>
          <p:nvPr>
            <p:ph type="title" idx="3" hasCustomPrompt="1"/>
          </p:nvPr>
        </p:nvSpPr>
        <p:spPr>
          <a:xfrm>
            <a:off x="6814733" y="3937467"/>
            <a:ext cx="4048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579" name="Google Shape;579;p27"/>
          <p:cNvSpPr txBox="1">
            <a:spLocks noGrp="1"/>
          </p:cNvSpPr>
          <p:nvPr>
            <p:ph type="subTitle" idx="4"/>
          </p:nvPr>
        </p:nvSpPr>
        <p:spPr>
          <a:xfrm>
            <a:off x="6814733"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80" name="Google Shape;580;p27"/>
          <p:cNvSpPr txBox="1">
            <a:spLocks noGrp="1"/>
          </p:cNvSpPr>
          <p:nvPr>
            <p:ph type="subTitle" idx="5"/>
          </p:nvPr>
        </p:nvSpPr>
        <p:spPr>
          <a:xfrm>
            <a:off x="8897133" y="5222267"/>
            <a:ext cx="19660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s-ES"/>
              <a:t>Haga clic para editar el estilo de subtítulo del patrón</a:t>
            </a:r>
            <a:endParaRPr/>
          </a:p>
        </p:txBody>
      </p:sp>
      <p:sp>
        <p:nvSpPr>
          <p:cNvPr id="581" name="Google Shape;581;p27"/>
          <p:cNvSpPr txBox="1">
            <a:spLocks noGrp="1"/>
          </p:cNvSpPr>
          <p:nvPr>
            <p:ph type="title" idx="6"/>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582" name="Google Shape;582;p27"/>
          <p:cNvSpPr/>
          <p:nvPr/>
        </p:nvSpPr>
        <p:spPr>
          <a:xfrm flipH="1">
            <a:off x="10631417" y="494767"/>
            <a:ext cx="1306283" cy="752404"/>
          </a:xfrm>
          <a:custGeom>
            <a:avLst/>
            <a:gdLst/>
            <a:ahLst/>
            <a:cxnLst/>
            <a:rect l="l" t="t" r="r" b="b"/>
            <a:pathLst>
              <a:path w="63628" h="36649" extrusionOk="0">
                <a:moveTo>
                  <a:pt x="46880" y="1546"/>
                </a:moveTo>
                <a:lnTo>
                  <a:pt x="61961" y="5399"/>
                </a:lnTo>
                <a:lnTo>
                  <a:pt x="53498" y="16944"/>
                </a:lnTo>
                <a:lnTo>
                  <a:pt x="50555" y="11822"/>
                </a:lnTo>
                <a:cubicBezTo>
                  <a:pt x="50442" y="11626"/>
                  <a:pt x="50234" y="11510"/>
                  <a:pt x="50016" y="11510"/>
                </a:cubicBezTo>
                <a:cubicBezTo>
                  <a:pt x="49954" y="11510"/>
                  <a:pt x="49890" y="11520"/>
                  <a:pt x="49828" y="11540"/>
                </a:cubicBezTo>
                <a:cubicBezTo>
                  <a:pt x="34429" y="16423"/>
                  <a:pt x="19567" y="23051"/>
                  <a:pt x="5644" y="31243"/>
                </a:cubicBezTo>
                <a:lnTo>
                  <a:pt x="1490" y="23825"/>
                </a:lnTo>
                <a:cubicBezTo>
                  <a:pt x="16562" y="16806"/>
                  <a:pt x="32409" y="11344"/>
                  <a:pt x="48603" y="7588"/>
                </a:cubicBezTo>
                <a:cubicBezTo>
                  <a:pt x="48906" y="7517"/>
                  <a:pt x="49111" y="7232"/>
                  <a:pt x="49080" y="6922"/>
                </a:cubicBezTo>
                <a:cubicBezTo>
                  <a:pt x="49021" y="6320"/>
                  <a:pt x="47775" y="3507"/>
                  <a:pt x="46880" y="1546"/>
                </a:cubicBezTo>
                <a:close/>
                <a:moveTo>
                  <a:pt x="62386" y="6923"/>
                </a:moveTo>
                <a:lnTo>
                  <a:pt x="62386" y="8748"/>
                </a:lnTo>
                <a:lnTo>
                  <a:pt x="53498" y="20872"/>
                </a:lnTo>
                <a:lnTo>
                  <a:pt x="50555" y="15750"/>
                </a:lnTo>
                <a:cubicBezTo>
                  <a:pt x="50442" y="15554"/>
                  <a:pt x="50234" y="15438"/>
                  <a:pt x="50016" y="15438"/>
                </a:cubicBezTo>
                <a:cubicBezTo>
                  <a:pt x="49954" y="15438"/>
                  <a:pt x="49890" y="15447"/>
                  <a:pt x="49828" y="15467"/>
                </a:cubicBezTo>
                <a:cubicBezTo>
                  <a:pt x="34429" y="20350"/>
                  <a:pt x="19567" y="26978"/>
                  <a:pt x="5644" y="35170"/>
                </a:cubicBezTo>
                <a:lnTo>
                  <a:pt x="1243" y="27310"/>
                </a:lnTo>
                <a:lnTo>
                  <a:pt x="1243" y="25925"/>
                </a:lnTo>
                <a:lnTo>
                  <a:pt x="4871" y="32405"/>
                </a:lnTo>
                <a:cubicBezTo>
                  <a:pt x="4952" y="32551"/>
                  <a:pt x="5090" y="32657"/>
                  <a:pt x="5252" y="32700"/>
                </a:cubicBezTo>
                <a:cubicBezTo>
                  <a:pt x="5305" y="32715"/>
                  <a:pt x="5360" y="32721"/>
                  <a:pt x="5413" y="32721"/>
                </a:cubicBezTo>
                <a:cubicBezTo>
                  <a:pt x="5523" y="32721"/>
                  <a:pt x="5633" y="32693"/>
                  <a:pt x="5730" y="32635"/>
                </a:cubicBezTo>
                <a:cubicBezTo>
                  <a:pt x="19587" y="24427"/>
                  <a:pt x="34389" y="17780"/>
                  <a:pt x="49729" y="12875"/>
                </a:cubicBezTo>
                <a:lnTo>
                  <a:pt x="52897" y="18391"/>
                </a:lnTo>
                <a:cubicBezTo>
                  <a:pt x="53001" y="18573"/>
                  <a:pt x="53191" y="18689"/>
                  <a:pt x="53401" y="18702"/>
                </a:cubicBezTo>
                <a:cubicBezTo>
                  <a:pt x="53413" y="18703"/>
                  <a:pt x="53425" y="18703"/>
                  <a:pt x="53437" y="18703"/>
                </a:cubicBezTo>
                <a:cubicBezTo>
                  <a:pt x="53633" y="18703"/>
                  <a:pt x="53819" y="18608"/>
                  <a:pt x="53937" y="18448"/>
                </a:cubicBezTo>
                <a:lnTo>
                  <a:pt x="62386" y="6923"/>
                </a:lnTo>
                <a:close/>
                <a:moveTo>
                  <a:pt x="45774" y="1"/>
                </a:moveTo>
                <a:cubicBezTo>
                  <a:pt x="45592" y="1"/>
                  <a:pt x="45415" y="80"/>
                  <a:pt x="45295" y="224"/>
                </a:cubicBezTo>
                <a:cubicBezTo>
                  <a:pt x="45141" y="409"/>
                  <a:pt x="45109" y="664"/>
                  <a:pt x="45209" y="883"/>
                </a:cubicBezTo>
                <a:cubicBezTo>
                  <a:pt x="46214" y="3048"/>
                  <a:pt x="47275" y="5453"/>
                  <a:pt x="47680" y="6529"/>
                </a:cubicBezTo>
                <a:cubicBezTo>
                  <a:pt x="31407" y="10350"/>
                  <a:pt x="15491" y="15885"/>
                  <a:pt x="360" y="22983"/>
                </a:cubicBezTo>
                <a:cubicBezTo>
                  <a:pt x="348" y="22988"/>
                  <a:pt x="338" y="22997"/>
                  <a:pt x="325" y="23002"/>
                </a:cubicBezTo>
                <a:cubicBezTo>
                  <a:pt x="303" y="23014"/>
                  <a:pt x="282" y="23025"/>
                  <a:pt x="262" y="23040"/>
                </a:cubicBezTo>
                <a:cubicBezTo>
                  <a:pt x="249" y="23051"/>
                  <a:pt x="235" y="23062"/>
                  <a:pt x="220" y="23074"/>
                </a:cubicBezTo>
                <a:cubicBezTo>
                  <a:pt x="204" y="23088"/>
                  <a:pt x="186" y="23104"/>
                  <a:pt x="170" y="23121"/>
                </a:cubicBezTo>
                <a:cubicBezTo>
                  <a:pt x="156" y="23134"/>
                  <a:pt x="146" y="23149"/>
                  <a:pt x="134" y="23163"/>
                </a:cubicBezTo>
                <a:cubicBezTo>
                  <a:pt x="120" y="23182"/>
                  <a:pt x="107" y="23198"/>
                  <a:pt x="95" y="23218"/>
                </a:cubicBezTo>
                <a:cubicBezTo>
                  <a:pt x="86" y="23234"/>
                  <a:pt x="77" y="23250"/>
                  <a:pt x="68" y="23266"/>
                </a:cubicBezTo>
                <a:cubicBezTo>
                  <a:pt x="58" y="23287"/>
                  <a:pt x="50" y="23308"/>
                  <a:pt x="41" y="23330"/>
                </a:cubicBezTo>
                <a:cubicBezTo>
                  <a:pt x="39" y="23339"/>
                  <a:pt x="34" y="23346"/>
                  <a:pt x="31" y="23354"/>
                </a:cubicBezTo>
                <a:cubicBezTo>
                  <a:pt x="29" y="23365"/>
                  <a:pt x="27" y="23373"/>
                  <a:pt x="24" y="23385"/>
                </a:cubicBezTo>
                <a:cubicBezTo>
                  <a:pt x="19" y="23406"/>
                  <a:pt x="14" y="23428"/>
                  <a:pt x="10" y="23450"/>
                </a:cubicBezTo>
                <a:cubicBezTo>
                  <a:pt x="8" y="23471"/>
                  <a:pt x="5" y="23491"/>
                  <a:pt x="3" y="23512"/>
                </a:cubicBezTo>
                <a:cubicBezTo>
                  <a:pt x="3" y="23522"/>
                  <a:pt x="0" y="23532"/>
                  <a:pt x="0" y="23544"/>
                </a:cubicBezTo>
                <a:lnTo>
                  <a:pt x="0" y="27471"/>
                </a:lnTo>
                <a:cubicBezTo>
                  <a:pt x="0" y="27577"/>
                  <a:pt x="29" y="27682"/>
                  <a:pt x="79" y="27775"/>
                </a:cubicBezTo>
                <a:lnTo>
                  <a:pt x="4871" y="36331"/>
                </a:lnTo>
                <a:cubicBezTo>
                  <a:pt x="4952" y="36478"/>
                  <a:pt x="5090" y="36585"/>
                  <a:pt x="5252" y="36627"/>
                </a:cubicBezTo>
                <a:cubicBezTo>
                  <a:pt x="5305" y="36641"/>
                  <a:pt x="5359" y="36648"/>
                  <a:pt x="5413" y="36648"/>
                </a:cubicBezTo>
                <a:cubicBezTo>
                  <a:pt x="5523" y="36648"/>
                  <a:pt x="5633" y="36619"/>
                  <a:pt x="5730" y="36561"/>
                </a:cubicBezTo>
                <a:cubicBezTo>
                  <a:pt x="19587" y="28354"/>
                  <a:pt x="34388" y="21707"/>
                  <a:pt x="49729" y="16803"/>
                </a:cubicBezTo>
                <a:lnTo>
                  <a:pt x="52897" y="22318"/>
                </a:lnTo>
                <a:cubicBezTo>
                  <a:pt x="53001" y="22501"/>
                  <a:pt x="53191" y="22617"/>
                  <a:pt x="53401" y="22628"/>
                </a:cubicBezTo>
                <a:cubicBezTo>
                  <a:pt x="53414" y="22629"/>
                  <a:pt x="53427" y="22630"/>
                  <a:pt x="53440" y="22630"/>
                </a:cubicBezTo>
                <a:cubicBezTo>
                  <a:pt x="53636" y="22630"/>
                  <a:pt x="53820" y="22534"/>
                  <a:pt x="53936" y="22376"/>
                </a:cubicBezTo>
                <a:lnTo>
                  <a:pt x="63506" y="9319"/>
                </a:lnTo>
                <a:cubicBezTo>
                  <a:pt x="63584" y="9213"/>
                  <a:pt x="63626" y="9084"/>
                  <a:pt x="63626" y="8952"/>
                </a:cubicBezTo>
                <a:lnTo>
                  <a:pt x="63626" y="5024"/>
                </a:lnTo>
                <a:cubicBezTo>
                  <a:pt x="63627" y="5012"/>
                  <a:pt x="63624" y="5000"/>
                  <a:pt x="63623" y="4989"/>
                </a:cubicBezTo>
                <a:cubicBezTo>
                  <a:pt x="63621" y="4971"/>
                  <a:pt x="63620" y="4954"/>
                  <a:pt x="63618" y="4938"/>
                </a:cubicBezTo>
                <a:cubicBezTo>
                  <a:pt x="63612" y="4905"/>
                  <a:pt x="63606" y="4874"/>
                  <a:pt x="63597" y="4843"/>
                </a:cubicBezTo>
                <a:cubicBezTo>
                  <a:pt x="63594" y="4834"/>
                  <a:pt x="63594" y="4823"/>
                  <a:pt x="63590" y="4814"/>
                </a:cubicBezTo>
                <a:cubicBezTo>
                  <a:pt x="63588" y="4811"/>
                  <a:pt x="63585" y="4807"/>
                  <a:pt x="63583" y="4801"/>
                </a:cubicBezTo>
                <a:cubicBezTo>
                  <a:pt x="63567" y="4760"/>
                  <a:pt x="63549" y="4720"/>
                  <a:pt x="63523" y="4682"/>
                </a:cubicBezTo>
                <a:cubicBezTo>
                  <a:pt x="63521" y="4681"/>
                  <a:pt x="63521" y="4678"/>
                  <a:pt x="63520" y="4677"/>
                </a:cubicBezTo>
                <a:cubicBezTo>
                  <a:pt x="63494" y="4639"/>
                  <a:pt x="63464" y="4604"/>
                  <a:pt x="63431" y="4573"/>
                </a:cubicBezTo>
                <a:cubicBezTo>
                  <a:pt x="63421" y="4565"/>
                  <a:pt x="63410" y="4556"/>
                  <a:pt x="63399" y="4547"/>
                </a:cubicBezTo>
                <a:cubicBezTo>
                  <a:pt x="63374" y="4526"/>
                  <a:pt x="63347" y="4508"/>
                  <a:pt x="63320" y="4491"/>
                </a:cubicBezTo>
                <a:cubicBezTo>
                  <a:pt x="63307" y="4483"/>
                  <a:pt x="63294" y="4476"/>
                  <a:pt x="63279" y="4468"/>
                </a:cubicBezTo>
                <a:cubicBezTo>
                  <a:pt x="63249" y="4455"/>
                  <a:pt x="63220" y="4442"/>
                  <a:pt x="63186" y="4432"/>
                </a:cubicBezTo>
                <a:cubicBezTo>
                  <a:pt x="63178" y="4430"/>
                  <a:pt x="63168" y="4424"/>
                  <a:pt x="63159" y="4421"/>
                </a:cubicBezTo>
                <a:lnTo>
                  <a:pt x="45926" y="19"/>
                </a:lnTo>
                <a:cubicBezTo>
                  <a:pt x="45876" y="7"/>
                  <a:pt x="45825" y="1"/>
                  <a:pt x="4577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3" name="Google Shape;583;p27"/>
          <p:cNvGrpSpPr/>
          <p:nvPr/>
        </p:nvGrpSpPr>
        <p:grpSpPr>
          <a:xfrm>
            <a:off x="8988933" y="144600"/>
            <a:ext cx="1541267" cy="1150800"/>
            <a:chOff x="6741700" y="108450"/>
            <a:chExt cx="1155950" cy="863100"/>
          </a:xfrm>
        </p:grpSpPr>
        <p:sp>
          <p:nvSpPr>
            <p:cNvPr id="584" name="Google Shape;584;p27"/>
            <p:cNvSpPr/>
            <p:nvPr/>
          </p:nvSpPr>
          <p:spPr>
            <a:xfrm>
              <a:off x="7308075" y="333100"/>
              <a:ext cx="218475" cy="82650"/>
            </a:xfrm>
            <a:custGeom>
              <a:avLst/>
              <a:gdLst/>
              <a:ahLst/>
              <a:cxnLst/>
              <a:rect l="l" t="t" r="r" b="b"/>
              <a:pathLst>
                <a:path w="8739" h="3306" extrusionOk="0">
                  <a:moveTo>
                    <a:pt x="1688" y="0"/>
                  </a:moveTo>
                  <a:cubicBezTo>
                    <a:pt x="1649" y="0"/>
                    <a:pt x="1609" y="16"/>
                    <a:pt x="1578" y="52"/>
                  </a:cubicBezTo>
                  <a:cubicBezTo>
                    <a:pt x="1" y="1911"/>
                    <a:pt x="3194" y="3116"/>
                    <a:pt x="4540" y="3267"/>
                  </a:cubicBezTo>
                  <a:cubicBezTo>
                    <a:pt x="4757" y="3291"/>
                    <a:pt x="4984" y="3305"/>
                    <a:pt x="5216" y="3305"/>
                  </a:cubicBezTo>
                  <a:cubicBezTo>
                    <a:pt x="6054" y="3305"/>
                    <a:pt x="6949" y="3125"/>
                    <a:pt x="7591" y="2623"/>
                  </a:cubicBezTo>
                  <a:cubicBezTo>
                    <a:pt x="8297" y="2071"/>
                    <a:pt x="8738" y="818"/>
                    <a:pt x="8045" y="81"/>
                  </a:cubicBezTo>
                  <a:cubicBezTo>
                    <a:pt x="7997" y="30"/>
                    <a:pt x="7926" y="5"/>
                    <a:pt x="7854" y="5"/>
                  </a:cubicBezTo>
                  <a:cubicBezTo>
                    <a:pt x="7735" y="5"/>
                    <a:pt x="7614" y="73"/>
                    <a:pt x="7596" y="199"/>
                  </a:cubicBezTo>
                  <a:cubicBezTo>
                    <a:pt x="7495" y="908"/>
                    <a:pt x="7811" y="1460"/>
                    <a:pt x="7196" y="2028"/>
                  </a:cubicBezTo>
                  <a:cubicBezTo>
                    <a:pt x="6673" y="2512"/>
                    <a:pt x="5810" y="2596"/>
                    <a:pt x="5106" y="2596"/>
                  </a:cubicBezTo>
                  <a:cubicBezTo>
                    <a:pt x="5039" y="2596"/>
                    <a:pt x="4974" y="2595"/>
                    <a:pt x="4910" y="2594"/>
                  </a:cubicBezTo>
                  <a:cubicBezTo>
                    <a:pt x="3510" y="2568"/>
                    <a:pt x="1331" y="2003"/>
                    <a:pt x="1861" y="218"/>
                  </a:cubicBezTo>
                  <a:cubicBezTo>
                    <a:pt x="1895" y="104"/>
                    <a:pt x="1791" y="0"/>
                    <a:pt x="1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7"/>
            <p:cNvSpPr/>
            <p:nvPr/>
          </p:nvSpPr>
          <p:spPr>
            <a:xfrm>
              <a:off x="7382750" y="288050"/>
              <a:ext cx="28050" cy="50650"/>
            </a:xfrm>
            <a:custGeom>
              <a:avLst/>
              <a:gdLst/>
              <a:ahLst/>
              <a:cxnLst/>
              <a:rect l="l" t="t" r="r" b="b"/>
              <a:pathLst>
                <a:path w="1122" h="2026" extrusionOk="0">
                  <a:moveTo>
                    <a:pt x="444" y="0"/>
                  </a:moveTo>
                  <a:cubicBezTo>
                    <a:pt x="385" y="0"/>
                    <a:pt x="324" y="23"/>
                    <a:pt x="270" y="68"/>
                  </a:cubicBezTo>
                  <a:cubicBezTo>
                    <a:pt x="0" y="298"/>
                    <a:pt x="102" y="727"/>
                    <a:pt x="179" y="1031"/>
                  </a:cubicBezTo>
                  <a:cubicBezTo>
                    <a:pt x="263" y="1366"/>
                    <a:pt x="442" y="1687"/>
                    <a:pt x="657" y="1950"/>
                  </a:cubicBezTo>
                  <a:cubicBezTo>
                    <a:pt x="699" y="2003"/>
                    <a:pt x="756" y="2025"/>
                    <a:pt x="814" y="2025"/>
                  </a:cubicBezTo>
                  <a:cubicBezTo>
                    <a:pt x="964" y="2025"/>
                    <a:pt x="1121" y="1879"/>
                    <a:pt x="1059" y="1718"/>
                  </a:cubicBezTo>
                  <a:cubicBezTo>
                    <a:pt x="960" y="1468"/>
                    <a:pt x="842" y="1233"/>
                    <a:pt x="773" y="970"/>
                  </a:cubicBezTo>
                  <a:cubicBezTo>
                    <a:pt x="699" y="688"/>
                    <a:pt x="820" y="365"/>
                    <a:pt x="653" y="118"/>
                  </a:cubicBezTo>
                  <a:cubicBezTo>
                    <a:pt x="600" y="40"/>
                    <a:pt x="523"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7"/>
            <p:cNvSpPr/>
            <p:nvPr/>
          </p:nvSpPr>
          <p:spPr>
            <a:xfrm>
              <a:off x="7428350" y="274675"/>
              <a:ext cx="30400" cy="61625"/>
            </a:xfrm>
            <a:custGeom>
              <a:avLst/>
              <a:gdLst/>
              <a:ahLst/>
              <a:cxnLst/>
              <a:rect l="l" t="t" r="r" b="b"/>
              <a:pathLst>
                <a:path w="1216" h="2465" extrusionOk="0">
                  <a:moveTo>
                    <a:pt x="790" y="0"/>
                  </a:moveTo>
                  <a:cubicBezTo>
                    <a:pt x="763" y="0"/>
                    <a:pt x="736" y="3"/>
                    <a:pt x="709" y="9"/>
                  </a:cubicBezTo>
                  <a:cubicBezTo>
                    <a:pt x="348" y="87"/>
                    <a:pt x="235" y="555"/>
                    <a:pt x="158" y="862"/>
                  </a:cubicBezTo>
                  <a:cubicBezTo>
                    <a:pt x="46" y="1318"/>
                    <a:pt x="1" y="1828"/>
                    <a:pt x="111" y="2288"/>
                  </a:cubicBezTo>
                  <a:cubicBezTo>
                    <a:pt x="139" y="2409"/>
                    <a:pt x="237" y="2464"/>
                    <a:pt x="338" y="2464"/>
                  </a:cubicBezTo>
                  <a:cubicBezTo>
                    <a:pt x="467" y="2464"/>
                    <a:pt x="599" y="2376"/>
                    <a:pt x="599" y="2221"/>
                  </a:cubicBezTo>
                  <a:cubicBezTo>
                    <a:pt x="599" y="1782"/>
                    <a:pt x="672" y="1360"/>
                    <a:pt x="815" y="945"/>
                  </a:cubicBezTo>
                  <a:cubicBezTo>
                    <a:pt x="899" y="702"/>
                    <a:pt x="1215" y="425"/>
                    <a:pt x="1069" y="154"/>
                  </a:cubicBezTo>
                  <a:cubicBezTo>
                    <a:pt x="1013" y="50"/>
                    <a:pt x="903" y="0"/>
                    <a:pt x="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7"/>
            <p:cNvSpPr/>
            <p:nvPr/>
          </p:nvSpPr>
          <p:spPr>
            <a:xfrm>
              <a:off x="6741700" y="108450"/>
              <a:ext cx="1155950" cy="863100"/>
            </a:xfrm>
            <a:custGeom>
              <a:avLst/>
              <a:gdLst/>
              <a:ahLst/>
              <a:cxnLst/>
              <a:rect l="l" t="t" r="r" b="b"/>
              <a:pathLst>
                <a:path w="46238" h="34524" extrusionOk="0">
                  <a:moveTo>
                    <a:pt x="22332" y="4130"/>
                  </a:moveTo>
                  <a:cubicBezTo>
                    <a:pt x="22357" y="4130"/>
                    <a:pt x="22382" y="4133"/>
                    <a:pt x="22407" y="4139"/>
                  </a:cubicBezTo>
                  <a:cubicBezTo>
                    <a:pt x="22649" y="4194"/>
                    <a:pt x="22783" y="4439"/>
                    <a:pt x="22980" y="4567"/>
                  </a:cubicBezTo>
                  <a:cubicBezTo>
                    <a:pt x="22937" y="4605"/>
                    <a:pt x="22893" y="4637"/>
                    <a:pt x="22850" y="4676"/>
                  </a:cubicBezTo>
                  <a:cubicBezTo>
                    <a:pt x="22802" y="4723"/>
                    <a:pt x="22776" y="4772"/>
                    <a:pt x="22759" y="4822"/>
                  </a:cubicBezTo>
                  <a:cubicBezTo>
                    <a:pt x="22677" y="4857"/>
                    <a:pt x="22612" y="4907"/>
                    <a:pt x="22537" y="4950"/>
                  </a:cubicBezTo>
                  <a:cubicBezTo>
                    <a:pt x="22343" y="4892"/>
                    <a:pt x="22136" y="4789"/>
                    <a:pt x="22040" y="4629"/>
                  </a:cubicBezTo>
                  <a:cubicBezTo>
                    <a:pt x="21969" y="4506"/>
                    <a:pt x="21997" y="4370"/>
                    <a:pt x="22077" y="4250"/>
                  </a:cubicBezTo>
                  <a:cubicBezTo>
                    <a:pt x="22124" y="4179"/>
                    <a:pt x="22225" y="4130"/>
                    <a:pt x="22332" y="4130"/>
                  </a:cubicBezTo>
                  <a:close/>
                  <a:moveTo>
                    <a:pt x="32692" y="5161"/>
                  </a:moveTo>
                  <a:cubicBezTo>
                    <a:pt x="32810" y="5161"/>
                    <a:pt x="32966" y="5248"/>
                    <a:pt x="33071" y="5346"/>
                  </a:cubicBezTo>
                  <a:cubicBezTo>
                    <a:pt x="33203" y="5475"/>
                    <a:pt x="33275" y="5663"/>
                    <a:pt x="33245" y="5823"/>
                  </a:cubicBezTo>
                  <a:cubicBezTo>
                    <a:pt x="33223" y="5939"/>
                    <a:pt x="33165" y="6038"/>
                    <a:pt x="33085" y="6125"/>
                  </a:cubicBezTo>
                  <a:cubicBezTo>
                    <a:pt x="33036" y="6179"/>
                    <a:pt x="32981" y="6228"/>
                    <a:pt x="32923" y="6271"/>
                  </a:cubicBezTo>
                  <a:cubicBezTo>
                    <a:pt x="32873" y="6308"/>
                    <a:pt x="32836" y="6352"/>
                    <a:pt x="32801" y="6395"/>
                  </a:cubicBezTo>
                  <a:cubicBezTo>
                    <a:pt x="32628" y="6165"/>
                    <a:pt x="32430" y="5943"/>
                    <a:pt x="32223" y="5729"/>
                  </a:cubicBezTo>
                  <a:cubicBezTo>
                    <a:pt x="32253" y="5713"/>
                    <a:pt x="32282" y="5685"/>
                    <a:pt x="32295" y="5639"/>
                  </a:cubicBezTo>
                  <a:cubicBezTo>
                    <a:pt x="32353" y="5438"/>
                    <a:pt x="32443" y="5215"/>
                    <a:pt x="32646" y="5166"/>
                  </a:cubicBezTo>
                  <a:cubicBezTo>
                    <a:pt x="32661" y="5163"/>
                    <a:pt x="32676" y="5161"/>
                    <a:pt x="32692" y="5161"/>
                  </a:cubicBezTo>
                  <a:close/>
                  <a:moveTo>
                    <a:pt x="20270" y="665"/>
                  </a:moveTo>
                  <a:cubicBezTo>
                    <a:pt x="20622" y="665"/>
                    <a:pt x="20986" y="755"/>
                    <a:pt x="21333" y="931"/>
                  </a:cubicBezTo>
                  <a:cubicBezTo>
                    <a:pt x="22351" y="1450"/>
                    <a:pt x="22730" y="2597"/>
                    <a:pt x="22754" y="3664"/>
                  </a:cubicBezTo>
                  <a:cubicBezTo>
                    <a:pt x="22663" y="3623"/>
                    <a:pt x="22576" y="3593"/>
                    <a:pt x="22497" y="3577"/>
                  </a:cubicBezTo>
                  <a:cubicBezTo>
                    <a:pt x="22442" y="3567"/>
                    <a:pt x="22388" y="3562"/>
                    <a:pt x="22336" y="3562"/>
                  </a:cubicBezTo>
                  <a:cubicBezTo>
                    <a:pt x="22047" y="3562"/>
                    <a:pt x="21793" y="3707"/>
                    <a:pt x="21616" y="3950"/>
                  </a:cubicBezTo>
                  <a:cubicBezTo>
                    <a:pt x="21506" y="4102"/>
                    <a:pt x="21468" y="4289"/>
                    <a:pt x="21480" y="4472"/>
                  </a:cubicBezTo>
                  <a:cubicBezTo>
                    <a:pt x="20185" y="5063"/>
                    <a:pt x="19691" y="6353"/>
                    <a:pt x="19837" y="7678"/>
                  </a:cubicBezTo>
                  <a:cubicBezTo>
                    <a:pt x="17998" y="6249"/>
                    <a:pt x="17332" y="3887"/>
                    <a:pt x="18554" y="1701"/>
                  </a:cubicBezTo>
                  <a:cubicBezTo>
                    <a:pt x="18942" y="1004"/>
                    <a:pt x="19584" y="665"/>
                    <a:pt x="20270" y="665"/>
                  </a:cubicBezTo>
                  <a:close/>
                  <a:moveTo>
                    <a:pt x="26703" y="3994"/>
                  </a:moveTo>
                  <a:cubicBezTo>
                    <a:pt x="30426" y="3994"/>
                    <a:pt x="34501" y="7247"/>
                    <a:pt x="32279" y="11026"/>
                  </a:cubicBezTo>
                  <a:cubicBezTo>
                    <a:pt x="31362" y="12586"/>
                    <a:pt x="29433" y="13364"/>
                    <a:pt x="27536" y="13364"/>
                  </a:cubicBezTo>
                  <a:cubicBezTo>
                    <a:pt x="26137" y="13364"/>
                    <a:pt x="24756" y="12941"/>
                    <a:pt x="23812" y="12094"/>
                  </a:cubicBezTo>
                  <a:cubicBezTo>
                    <a:pt x="22251" y="10697"/>
                    <a:pt x="21313" y="6802"/>
                    <a:pt x="23014" y="5250"/>
                  </a:cubicBezTo>
                  <a:lnTo>
                    <a:pt x="23014" y="5250"/>
                  </a:lnTo>
                  <a:cubicBezTo>
                    <a:pt x="23049" y="5260"/>
                    <a:pt x="23085" y="5266"/>
                    <a:pt x="23122" y="5266"/>
                  </a:cubicBezTo>
                  <a:cubicBezTo>
                    <a:pt x="23198" y="5266"/>
                    <a:pt x="23278" y="5241"/>
                    <a:pt x="23350" y="5175"/>
                  </a:cubicBezTo>
                  <a:cubicBezTo>
                    <a:pt x="24266" y="4354"/>
                    <a:pt x="25465" y="3994"/>
                    <a:pt x="26703" y="3994"/>
                  </a:cubicBezTo>
                  <a:close/>
                  <a:moveTo>
                    <a:pt x="10460" y="4378"/>
                  </a:moveTo>
                  <a:cubicBezTo>
                    <a:pt x="10537" y="4378"/>
                    <a:pt x="10614" y="4379"/>
                    <a:pt x="10691" y="4382"/>
                  </a:cubicBezTo>
                  <a:cubicBezTo>
                    <a:pt x="10662" y="4416"/>
                    <a:pt x="10647" y="4459"/>
                    <a:pt x="10679" y="4510"/>
                  </a:cubicBezTo>
                  <a:cubicBezTo>
                    <a:pt x="10891" y="4830"/>
                    <a:pt x="10957" y="5282"/>
                    <a:pt x="11022" y="5653"/>
                  </a:cubicBezTo>
                  <a:cubicBezTo>
                    <a:pt x="11071" y="5925"/>
                    <a:pt x="11064" y="6222"/>
                    <a:pt x="11208" y="6463"/>
                  </a:cubicBezTo>
                  <a:cubicBezTo>
                    <a:pt x="11244" y="6521"/>
                    <a:pt x="11302" y="6549"/>
                    <a:pt x="11361" y="6549"/>
                  </a:cubicBezTo>
                  <a:cubicBezTo>
                    <a:pt x="11436" y="6549"/>
                    <a:pt x="11511" y="6503"/>
                    <a:pt x="11535" y="6421"/>
                  </a:cubicBezTo>
                  <a:cubicBezTo>
                    <a:pt x="11620" y="6135"/>
                    <a:pt x="11505" y="5818"/>
                    <a:pt x="11434" y="5539"/>
                  </a:cubicBezTo>
                  <a:cubicBezTo>
                    <a:pt x="11332" y="5146"/>
                    <a:pt x="11214" y="4673"/>
                    <a:pt x="10899" y="4392"/>
                  </a:cubicBezTo>
                  <a:lnTo>
                    <a:pt x="10899" y="4392"/>
                  </a:lnTo>
                  <a:cubicBezTo>
                    <a:pt x="11211" y="4410"/>
                    <a:pt x="11518" y="4457"/>
                    <a:pt x="11818" y="4517"/>
                  </a:cubicBezTo>
                  <a:cubicBezTo>
                    <a:pt x="11834" y="4550"/>
                    <a:pt x="11858" y="4577"/>
                    <a:pt x="11904" y="4586"/>
                  </a:cubicBezTo>
                  <a:cubicBezTo>
                    <a:pt x="12168" y="4636"/>
                    <a:pt x="12241" y="5366"/>
                    <a:pt x="12278" y="5572"/>
                  </a:cubicBezTo>
                  <a:cubicBezTo>
                    <a:pt x="12320" y="5806"/>
                    <a:pt x="12301" y="6132"/>
                    <a:pt x="12487" y="6311"/>
                  </a:cubicBezTo>
                  <a:cubicBezTo>
                    <a:pt x="12521" y="6344"/>
                    <a:pt x="12565" y="6358"/>
                    <a:pt x="12609" y="6358"/>
                  </a:cubicBezTo>
                  <a:cubicBezTo>
                    <a:pt x="12704" y="6358"/>
                    <a:pt x="12800" y="6291"/>
                    <a:pt x="12800" y="6195"/>
                  </a:cubicBezTo>
                  <a:cubicBezTo>
                    <a:pt x="12804" y="6173"/>
                    <a:pt x="12808" y="6146"/>
                    <a:pt x="12811" y="6138"/>
                  </a:cubicBezTo>
                  <a:cubicBezTo>
                    <a:pt x="12827" y="6036"/>
                    <a:pt x="12825" y="5950"/>
                    <a:pt x="12805" y="5850"/>
                  </a:cubicBezTo>
                  <a:cubicBezTo>
                    <a:pt x="12755" y="5608"/>
                    <a:pt x="12697" y="5368"/>
                    <a:pt x="12621" y="5130"/>
                  </a:cubicBezTo>
                  <a:cubicBezTo>
                    <a:pt x="12578" y="4996"/>
                    <a:pt x="12520" y="4823"/>
                    <a:pt x="12434" y="4672"/>
                  </a:cubicBezTo>
                  <a:lnTo>
                    <a:pt x="12434" y="4672"/>
                  </a:lnTo>
                  <a:cubicBezTo>
                    <a:pt x="12763" y="4772"/>
                    <a:pt x="13080" y="4889"/>
                    <a:pt x="13370" y="5037"/>
                  </a:cubicBezTo>
                  <a:cubicBezTo>
                    <a:pt x="15190" y="5972"/>
                    <a:pt x="16269" y="7979"/>
                    <a:pt x="15957" y="9997"/>
                  </a:cubicBezTo>
                  <a:cubicBezTo>
                    <a:pt x="15699" y="11681"/>
                    <a:pt x="13999" y="12524"/>
                    <a:pt x="12501" y="12997"/>
                  </a:cubicBezTo>
                  <a:cubicBezTo>
                    <a:pt x="12473" y="13000"/>
                    <a:pt x="12443" y="13005"/>
                    <a:pt x="12411" y="13019"/>
                  </a:cubicBezTo>
                  <a:cubicBezTo>
                    <a:pt x="12384" y="13030"/>
                    <a:pt x="12358" y="13039"/>
                    <a:pt x="12333" y="13050"/>
                  </a:cubicBezTo>
                  <a:cubicBezTo>
                    <a:pt x="12201" y="13089"/>
                    <a:pt x="12071" y="13126"/>
                    <a:pt x="11947" y="13160"/>
                  </a:cubicBezTo>
                  <a:cubicBezTo>
                    <a:pt x="11884" y="13179"/>
                    <a:pt x="11837" y="13209"/>
                    <a:pt x="11800" y="13246"/>
                  </a:cubicBezTo>
                  <a:cubicBezTo>
                    <a:pt x="11219" y="13435"/>
                    <a:pt x="10648" y="13537"/>
                    <a:pt x="10096" y="13537"/>
                  </a:cubicBezTo>
                  <a:cubicBezTo>
                    <a:pt x="8931" y="13537"/>
                    <a:pt x="7848" y="13084"/>
                    <a:pt x="6927" y="12040"/>
                  </a:cubicBezTo>
                  <a:cubicBezTo>
                    <a:pt x="5688" y="10634"/>
                    <a:pt x="5320" y="8449"/>
                    <a:pt x="6103" y="6749"/>
                  </a:cubicBezTo>
                  <a:cubicBezTo>
                    <a:pt x="6277" y="6368"/>
                    <a:pt x="6510" y="6045"/>
                    <a:pt x="6777" y="5760"/>
                  </a:cubicBezTo>
                  <a:cubicBezTo>
                    <a:pt x="6830" y="6411"/>
                    <a:pt x="7113" y="7156"/>
                    <a:pt x="7580" y="7552"/>
                  </a:cubicBezTo>
                  <a:cubicBezTo>
                    <a:pt x="7619" y="7585"/>
                    <a:pt x="7661" y="7599"/>
                    <a:pt x="7702" y="7599"/>
                  </a:cubicBezTo>
                  <a:cubicBezTo>
                    <a:pt x="7823" y="7599"/>
                    <a:pt x="7928" y="7476"/>
                    <a:pt x="7856" y="7339"/>
                  </a:cubicBezTo>
                  <a:cubicBezTo>
                    <a:pt x="7712" y="7065"/>
                    <a:pt x="7526" y="6816"/>
                    <a:pt x="7389" y="6536"/>
                  </a:cubicBezTo>
                  <a:cubicBezTo>
                    <a:pt x="7219" y="6193"/>
                    <a:pt x="7149" y="5828"/>
                    <a:pt x="7104" y="5452"/>
                  </a:cubicBezTo>
                  <a:cubicBezTo>
                    <a:pt x="7366" y="5236"/>
                    <a:pt x="7655" y="5057"/>
                    <a:pt x="7960" y="4909"/>
                  </a:cubicBezTo>
                  <a:cubicBezTo>
                    <a:pt x="8087" y="5680"/>
                    <a:pt x="8092" y="6723"/>
                    <a:pt x="8749" y="7249"/>
                  </a:cubicBezTo>
                  <a:cubicBezTo>
                    <a:pt x="8783" y="7277"/>
                    <a:pt x="8821" y="7289"/>
                    <a:pt x="8856" y="7289"/>
                  </a:cubicBezTo>
                  <a:cubicBezTo>
                    <a:pt x="8961" y="7289"/>
                    <a:pt x="9048" y="7184"/>
                    <a:pt x="8991" y="7064"/>
                  </a:cubicBezTo>
                  <a:cubicBezTo>
                    <a:pt x="8805" y="6675"/>
                    <a:pt x="8603" y="6322"/>
                    <a:pt x="8489" y="5903"/>
                  </a:cubicBezTo>
                  <a:cubicBezTo>
                    <a:pt x="8389" y="5536"/>
                    <a:pt x="8333" y="5159"/>
                    <a:pt x="8225" y="4795"/>
                  </a:cubicBezTo>
                  <a:cubicBezTo>
                    <a:pt x="8225" y="4793"/>
                    <a:pt x="8223" y="4793"/>
                    <a:pt x="8223" y="4792"/>
                  </a:cubicBezTo>
                  <a:cubicBezTo>
                    <a:pt x="8583" y="4643"/>
                    <a:pt x="8968" y="4542"/>
                    <a:pt x="9361" y="4473"/>
                  </a:cubicBezTo>
                  <a:lnTo>
                    <a:pt x="9361" y="4473"/>
                  </a:lnTo>
                  <a:cubicBezTo>
                    <a:pt x="9331" y="4513"/>
                    <a:pt x="9322" y="4575"/>
                    <a:pt x="9361" y="4622"/>
                  </a:cubicBezTo>
                  <a:cubicBezTo>
                    <a:pt x="9452" y="4735"/>
                    <a:pt x="9463" y="4992"/>
                    <a:pt x="9492" y="5129"/>
                  </a:cubicBezTo>
                  <a:cubicBezTo>
                    <a:pt x="9548" y="5399"/>
                    <a:pt x="9582" y="5672"/>
                    <a:pt x="9626" y="5943"/>
                  </a:cubicBezTo>
                  <a:cubicBezTo>
                    <a:pt x="9682" y="6278"/>
                    <a:pt x="9698" y="6813"/>
                    <a:pt x="10021" y="7009"/>
                  </a:cubicBezTo>
                  <a:cubicBezTo>
                    <a:pt x="10053" y="7029"/>
                    <a:pt x="10084" y="7037"/>
                    <a:pt x="10113" y="7037"/>
                  </a:cubicBezTo>
                  <a:cubicBezTo>
                    <a:pt x="10222" y="7037"/>
                    <a:pt x="10302" y="6921"/>
                    <a:pt x="10286" y="6806"/>
                  </a:cubicBezTo>
                  <a:cubicBezTo>
                    <a:pt x="10222" y="6349"/>
                    <a:pt x="10036" y="5873"/>
                    <a:pt x="9932" y="5420"/>
                  </a:cubicBezTo>
                  <a:cubicBezTo>
                    <a:pt x="9858" y="5106"/>
                    <a:pt x="9801" y="4632"/>
                    <a:pt x="9493" y="4450"/>
                  </a:cubicBezTo>
                  <a:cubicBezTo>
                    <a:pt x="9492" y="4450"/>
                    <a:pt x="9491" y="4450"/>
                    <a:pt x="9489" y="4450"/>
                  </a:cubicBezTo>
                  <a:cubicBezTo>
                    <a:pt x="9487" y="4450"/>
                    <a:pt x="9486" y="4450"/>
                    <a:pt x="9483" y="4449"/>
                  </a:cubicBezTo>
                  <a:cubicBezTo>
                    <a:pt x="9804" y="4399"/>
                    <a:pt x="10132" y="4378"/>
                    <a:pt x="10460" y="4378"/>
                  </a:cubicBezTo>
                  <a:close/>
                  <a:moveTo>
                    <a:pt x="14141" y="13285"/>
                  </a:moveTo>
                  <a:lnTo>
                    <a:pt x="14141" y="13285"/>
                  </a:lnTo>
                  <a:cubicBezTo>
                    <a:pt x="14814" y="13490"/>
                    <a:pt x="15462" y="13616"/>
                    <a:pt x="16082" y="14005"/>
                  </a:cubicBezTo>
                  <a:cubicBezTo>
                    <a:pt x="16355" y="14176"/>
                    <a:pt x="16662" y="14425"/>
                    <a:pt x="16768" y="14742"/>
                  </a:cubicBezTo>
                  <a:cubicBezTo>
                    <a:pt x="16882" y="15089"/>
                    <a:pt x="16510" y="15325"/>
                    <a:pt x="16432" y="15639"/>
                  </a:cubicBezTo>
                  <a:cubicBezTo>
                    <a:pt x="16233" y="15359"/>
                    <a:pt x="15967" y="15131"/>
                    <a:pt x="15660" y="15011"/>
                  </a:cubicBezTo>
                  <a:cubicBezTo>
                    <a:pt x="15654" y="14983"/>
                    <a:pt x="15636" y="14959"/>
                    <a:pt x="15604" y="14959"/>
                  </a:cubicBezTo>
                  <a:cubicBezTo>
                    <a:pt x="15601" y="14959"/>
                    <a:pt x="15599" y="14959"/>
                    <a:pt x="15596" y="14959"/>
                  </a:cubicBezTo>
                  <a:cubicBezTo>
                    <a:pt x="15570" y="14962"/>
                    <a:pt x="15549" y="14963"/>
                    <a:pt x="15526" y="14966"/>
                  </a:cubicBezTo>
                  <a:cubicBezTo>
                    <a:pt x="15415" y="14936"/>
                    <a:pt x="15300" y="14919"/>
                    <a:pt x="15183" y="14919"/>
                  </a:cubicBezTo>
                  <a:cubicBezTo>
                    <a:pt x="15039" y="14919"/>
                    <a:pt x="14890" y="14944"/>
                    <a:pt x="14739" y="14999"/>
                  </a:cubicBezTo>
                  <a:cubicBezTo>
                    <a:pt x="14672" y="15024"/>
                    <a:pt x="14626" y="15068"/>
                    <a:pt x="14589" y="15116"/>
                  </a:cubicBezTo>
                  <a:cubicBezTo>
                    <a:pt x="14389" y="14516"/>
                    <a:pt x="14284" y="13898"/>
                    <a:pt x="14141" y="13285"/>
                  </a:cubicBezTo>
                  <a:close/>
                  <a:moveTo>
                    <a:pt x="13793" y="13259"/>
                  </a:moveTo>
                  <a:cubicBezTo>
                    <a:pt x="13693" y="13938"/>
                    <a:pt x="13939" y="14673"/>
                    <a:pt x="14050" y="15332"/>
                  </a:cubicBezTo>
                  <a:cubicBezTo>
                    <a:pt x="14074" y="15475"/>
                    <a:pt x="14185" y="15537"/>
                    <a:pt x="14303" y="15537"/>
                  </a:cubicBezTo>
                  <a:cubicBezTo>
                    <a:pt x="14334" y="15537"/>
                    <a:pt x="14364" y="15533"/>
                    <a:pt x="14394" y="15525"/>
                  </a:cubicBezTo>
                  <a:lnTo>
                    <a:pt x="14394" y="15525"/>
                  </a:lnTo>
                  <a:cubicBezTo>
                    <a:pt x="14171" y="15824"/>
                    <a:pt x="14034" y="16185"/>
                    <a:pt x="13976" y="16549"/>
                  </a:cubicBezTo>
                  <a:lnTo>
                    <a:pt x="13976" y="16552"/>
                  </a:lnTo>
                  <a:cubicBezTo>
                    <a:pt x="13943" y="16532"/>
                    <a:pt x="13909" y="16512"/>
                    <a:pt x="13864" y="16504"/>
                  </a:cubicBezTo>
                  <a:cubicBezTo>
                    <a:pt x="12613" y="16219"/>
                    <a:pt x="11308" y="16019"/>
                    <a:pt x="9985" y="15902"/>
                  </a:cubicBezTo>
                  <a:cubicBezTo>
                    <a:pt x="10001" y="15752"/>
                    <a:pt x="10001" y="15595"/>
                    <a:pt x="10014" y="15471"/>
                  </a:cubicBezTo>
                  <a:cubicBezTo>
                    <a:pt x="10054" y="15069"/>
                    <a:pt x="10104" y="14611"/>
                    <a:pt x="9988" y="14216"/>
                  </a:cubicBezTo>
                  <a:lnTo>
                    <a:pt x="9988" y="14216"/>
                  </a:lnTo>
                  <a:cubicBezTo>
                    <a:pt x="10011" y="14217"/>
                    <a:pt x="10034" y="14217"/>
                    <a:pt x="10057" y="14217"/>
                  </a:cubicBezTo>
                  <a:cubicBezTo>
                    <a:pt x="10661" y="14217"/>
                    <a:pt x="11283" y="14091"/>
                    <a:pt x="11902" y="13798"/>
                  </a:cubicBezTo>
                  <a:cubicBezTo>
                    <a:pt x="11945" y="13818"/>
                    <a:pt x="11991" y="13832"/>
                    <a:pt x="12043" y="13832"/>
                  </a:cubicBezTo>
                  <a:cubicBezTo>
                    <a:pt x="12069" y="13832"/>
                    <a:pt x="12096" y="13828"/>
                    <a:pt x="12125" y="13820"/>
                  </a:cubicBezTo>
                  <a:cubicBezTo>
                    <a:pt x="12704" y="13676"/>
                    <a:pt x="13264" y="13492"/>
                    <a:pt x="13793" y="13259"/>
                  </a:cubicBezTo>
                  <a:close/>
                  <a:moveTo>
                    <a:pt x="14977" y="15648"/>
                  </a:moveTo>
                  <a:cubicBezTo>
                    <a:pt x="15546" y="15661"/>
                    <a:pt x="15920" y="15934"/>
                    <a:pt x="16076" y="16537"/>
                  </a:cubicBezTo>
                  <a:cubicBezTo>
                    <a:pt x="16096" y="16611"/>
                    <a:pt x="16105" y="16684"/>
                    <a:pt x="16106" y="16755"/>
                  </a:cubicBezTo>
                  <a:cubicBezTo>
                    <a:pt x="16069" y="16812"/>
                    <a:pt x="16056" y="16882"/>
                    <a:pt x="16090" y="16947"/>
                  </a:cubicBezTo>
                  <a:cubicBezTo>
                    <a:pt x="16013" y="17386"/>
                    <a:pt x="15609" y="17681"/>
                    <a:pt x="15114" y="17681"/>
                  </a:cubicBezTo>
                  <a:cubicBezTo>
                    <a:pt x="15108" y="17681"/>
                    <a:pt x="15102" y="17681"/>
                    <a:pt x="15096" y="17681"/>
                  </a:cubicBezTo>
                  <a:cubicBezTo>
                    <a:pt x="14586" y="17674"/>
                    <a:pt x="14569" y="16874"/>
                    <a:pt x="14620" y="16532"/>
                  </a:cubicBezTo>
                  <a:cubicBezTo>
                    <a:pt x="14660" y="16274"/>
                    <a:pt x="14789" y="15934"/>
                    <a:pt x="14977" y="15648"/>
                  </a:cubicBezTo>
                  <a:close/>
                  <a:moveTo>
                    <a:pt x="3610" y="16824"/>
                  </a:moveTo>
                  <a:cubicBezTo>
                    <a:pt x="3590" y="17607"/>
                    <a:pt x="2998" y="18467"/>
                    <a:pt x="2346" y="18881"/>
                  </a:cubicBezTo>
                  <a:cubicBezTo>
                    <a:pt x="1939" y="18366"/>
                    <a:pt x="1552" y="17834"/>
                    <a:pt x="1193" y="17288"/>
                  </a:cubicBezTo>
                  <a:cubicBezTo>
                    <a:pt x="1989" y="17084"/>
                    <a:pt x="2797" y="16932"/>
                    <a:pt x="3610" y="16824"/>
                  </a:cubicBezTo>
                  <a:close/>
                  <a:moveTo>
                    <a:pt x="25255" y="18098"/>
                  </a:moveTo>
                  <a:cubicBezTo>
                    <a:pt x="25406" y="18098"/>
                    <a:pt x="25559" y="18136"/>
                    <a:pt x="25715" y="18234"/>
                  </a:cubicBezTo>
                  <a:cubicBezTo>
                    <a:pt x="26134" y="18498"/>
                    <a:pt x="25992" y="19053"/>
                    <a:pt x="25772" y="19384"/>
                  </a:cubicBezTo>
                  <a:cubicBezTo>
                    <a:pt x="25574" y="19683"/>
                    <a:pt x="25079" y="20095"/>
                    <a:pt x="24651" y="20095"/>
                  </a:cubicBezTo>
                  <a:cubicBezTo>
                    <a:pt x="24511" y="20095"/>
                    <a:pt x="24379" y="20051"/>
                    <a:pt x="24266" y="19946"/>
                  </a:cubicBezTo>
                  <a:cubicBezTo>
                    <a:pt x="23902" y="19604"/>
                    <a:pt x="23779" y="18674"/>
                    <a:pt x="24045" y="18123"/>
                  </a:cubicBezTo>
                  <a:lnTo>
                    <a:pt x="24045" y="18123"/>
                  </a:lnTo>
                  <a:cubicBezTo>
                    <a:pt x="24095" y="18250"/>
                    <a:pt x="24209" y="18355"/>
                    <a:pt x="24341" y="18355"/>
                  </a:cubicBezTo>
                  <a:cubicBezTo>
                    <a:pt x="24374" y="18355"/>
                    <a:pt x="24408" y="18348"/>
                    <a:pt x="24442" y="18334"/>
                  </a:cubicBezTo>
                  <a:cubicBezTo>
                    <a:pt x="24719" y="18219"/>
                    <a:pt x="24985" y="18098"/>
                    <a:pt x="25255" y="18098"/>
                  </a:cubicBezTo>
                  <a:close/>
                  <a:moveTo>
                    <a:pt x="25463" y="13855"/>
                  </a:moveTo>
                  <a:cubicBezTo>
                    <a:pt x="26004" y="14002"/>
                    <a:pt x="26575" y="14069"/>
                    <a:pt x="27155" y="14069"/>
                  </a:cubicBezTo>
                  <a:cubicBezTo>
                    <a:pt x="27364" y="14069"/>
                    <a:pt x="27575" y="14060"/>
                    <a:pt x="27785" y="14043"/>
                  </a:cubicBezTo>
                  <a:lnTo>
                    <a:pt x="27785" y="14043"/>
                  </a:lnTo>
                  <a:cubicBezTo>
                    <a:pt x="27782" y="14069"/>
                    <a:pt x="27781" y="14098"/>
                    <a:pt x="27788" y="14129"/>
                  </a:cubicBezTo>
                  <a:cubicBezTo>
                    <a:pt x="28253" y="16212"/>
                    <a:pt x="29230" y="18171"/>
                    <a:pt x="30004" y="20162"/>
                  </a:cubicBezTo>
                  <a:cubicBezTo>
                    <a:pt x="28884" y="19850"/>
                    <a:pt x="27787" y="19464"/>
                    <a:pt x="26738" y="18967"/>
                  </a:cubicBezTo>
                  <a:cubicBezTo>
                    <a:pt x="26717" y="18957"/>
                    <a:pt x="26699" y="18957"/>
                    <a:pt x="26678" y="18953"/>
                  </a:cubicBezTo>
                  <a:cubicBezTo>
                    <a:pt x="26742" y="18434"/>
                    <a:pt x="26481" y="17945"/>
                    <a:pt x="26071" y="17627"/>
                  </a:cubicBezTo>
                  <a:cubicBezTo>
                    <a:pt x="25840" y="17450"/>
                    <a:pt x="25562" y="17375"/>
                    <a:pt x="25279" y="17375"/>
                  </a:cubicBezTo>
                  <a:cubicBezTo>
                    <a:pt x="25067" y="17375"/>
                    <a:pt x="24851" y="17417"/>
                    <a:pt x="24649" y="17490"/>
                  </a:cubicBezTo>
                  <a:cubicBezTo>
                    <a:pt x="24559" y="17469"/>
                    <a:pt x="24474" y="17460"/>
                    <a:pt x="24393" y="17460"/>
                  </a:cubicBezTo>
                  <a:cubicBezTo>
                    <a:pt x="23961" y="17460"/>
                    <a:pt x="23660" y="17735"/>
                    <a:pt x="23492" y="18125"/>
                  </a:cubicBezTo>
                  <a:cubicBezTo>
                    <a:pt x="23429" y="18085"/>
                    <a:pt x="23360" y="18054"/>
                    <a:pt x="23293" y="18020"/>
                  </a:cubicBezTo>
                  <a:cubicBezTo>
                    <a:pt x="23616" y="17660"/>
                    <a:pt x="23855" y="17020"/>
                    <a:pt x="23992" y="16765"/>
                  </a:cubicBezTo>
                  <a:cubicBezTo>
                    <a:pt x="24505" y="15819"/>
                    <a:pt x="25029" y="14841"/>
                    <a:pt x="25463" y="13855"/>
                  </a:cubicBezTo>
                  <a:close/>
                  <a:moveTo>
                    <a:pt x="7031" y="16605"/>
                  </a:moveTo>
                  <a:cubicBezTo>
                    <a:pt x="7527" y="16605"/>
                    <a:pt x="8023" y="16617"/>
                    <a:pt x="8519" y="16639"/>
                  </a:cubicBezTo>
                  <a:cubicBezTo>
                    <a:pt x="8585" y="17220"/>
                    <a:pt x="8189" y="17570"/>
                    <a:pt x="7313" y="17683"/>
                  </a:cubicBezTo>
                  <a:cubicBezTo>
                    <a:pt x="7296" y="17680"/>
                    <a:pt x="7279" y="17679"/>
                    <a:pt x="7262" y="17679"/>
                  </a:cubicBezTo>
                  <a:cubicBezTo>
                    <a:pt x="6974" y="17679"/>
                    <a:pt x="6711" y="18014"/>
                    <a:pt x="6980" y="18257"/>
                  </a:cubicBezTo>
                  <a:cubicBezTo>
                    <a:pt x="7768" y="18969"/>
                    <a:pt x="7405" y="20085"/>
                    <a:pt x="6319" y="20085"/>
                  </a:cubicBezTo>
                  <a:cubicBezTo>
                    <a:pt x="6300" y="20085"/>
                    <a:pt x="6280" y="20085"/>
                    <a:pt x="6260" y="20084"/>
                  </a:cubicBezTo>
                  <a:cubicBezTo>
                    <a:pt x="6256" y="20084"/>
                    <a:pt x="6252" y="20084"/>
                    <a:pt x="6248" y="20084"/>
                  </a:cubicBezTo>
                  <a:cubicBezTo>
                    <a:pt x="5942" y="20084"/>
                    <a:pt x="5851" y="20449"/>
                    <a:pt x="6023" y="20656"/>
                  </a:cubicBezTo>
                  <a:cubicBezTo>
                    <a:pt x="6990" y="21826"/>
                    <a:pt x="5597" y="21589"/>
                    <a:pt x="5537" y="22248"/>
                  </a:cubicBezTo>
                  <a:cubicBezTo>
                    <a:pt x="5544" y="22159"/>
                    <a:pt x="5477" y="22114"/>
                    <a:pt x="5406" y="22114"/>
                  </a:cubicBezTo>
                  <a:cubicBezTo>
                    <a:pt x="5377" y="22114"/>
                    <a:pt x="5348" y="22121"/>
                    <a:pt x="5323" y="22136"/>
                  </a:cubicBezTo>
                  <a:cubicBezTo>
                    <a:pt x="4410" y="21237"/>
                    <a:pt x="3518" y="20303"/>
                    <a:pt x="2698" y="19313"/>
                  </a:cubicBezTo>
                  <a:cubicBezTo>
                    <a:pt x="3319" y="18978"/>
                    <a:pt x="3782" y="18283"/>
                    <a:pt x="4048" y="17683"/>
                  </a:cubicBezTo>
                  <a:cubicBezTo>
                    <a:pt x="4144" y="17470"/>
                    <a:pt x="4267" y="17091"/>
                    <a:pt x="4291" y="16741"/>
                  </a:cubicBezTo>
                  <a:cubicBezTo>
                    <a:pt x="5200" y="16646"/>
                    <a:pt x="6114" y="16605"/>
                    <a:pt x="7031" y="16605"/>
                  </a:cubicBezTo>
                  <a:close/>
                  <a:moveTo>
                    <a:pt x="9209" y="16675"/>
                  </a:moveTo>
                  <a:cubicBezTo>
                    <a:pt x="10711" y="16774"/>
                    <a:pt x="12205" y="16965"/>
                    <a:pt x="13670" y="17212"/>
                  </a:cubicBezTo>
                  <a:cubicBezTo>
                    <a:pt x="13694" y="17217"/>
                    <a:pt x="13718" y="17219"/>
                    <a:pt x="13741" y="17219"/>
                  </a:cubicBezTo>
                  <a:cubicBezTo>
                    <a:pt x="13827" y="17219"/>
                    <a:pt x="13902" y="17190"/>
                    <a:pt x="13964" y="17145"/>
                  </a:cubicBezTo>
                  <a:cubicBezTo>
                    <a:pt x="14040" y="17760"/>
                    <a:pt x="14404" y="18287"/>
                    <a:pt x="15097" y="18376"/>
                  </a:cubicBezTo>
                  <a:cubicBezTo>
                    <a:pt x="15162" y="18384"/>
                    <a:pt x="15225" y="18388"/>
                    <a:pt x="15287" y="18388"/>
                  </a:cubicBezTo>
                  <a:cubicBezTo>
                    <a:pt x="15930" y="18388"/>
                    <a:pt x="16444" y="17956"/>
                    <a:pt x="16676" y="17397"/>
                  </a:cubicBezTo>
                  <a:cubicBezTo>
                    <a:pt x="17375" y="17803"/>
                    <a:pt x="18208" y="17944"/>
                    <a:pt x="19011" y="18040"/>
                  </a:cubicBezTo>
                  <a:cubicBezTo>
                    <a:pt x="20494" y="18220"/>
                    <a:pt x="21900" y="18406"/>
                    <a:pt x="23342" y="18781"/>
                  </a:cubicBezTo>
                  <a:cubicBezTo>
                    <a:pt x="23286" y="19490"/>
                    <a:pt x="23530" y="20283"/>
                    <a:pt x="24080" y="20610"/>
                  </a:cubicBezTo>
                  <a:cubicBezTo>
                    <a:pt x="24265" y="20720"/>
                    <a:pt x="24462" y="20769"/>
                    <a:pt x="24662" y="20769"/>
                  </a:cubicBezTo>
                  <a:cubicBezTo>
                    <a:pt x="25354" y="20769"/>
                    <a:pt x="26079" y="20185"/>
                    <a:pt x="26444" y="19581"/>
                  </a:cubicBezTo>
                  <a:cubicBezTo>
                    <a:pt x="28917" y="20766"/>
                    <a:pt x="31682" y="21219"/>
                    <a:pt x="34404" y="21635"/>
                  </a:cubicBezTo>
                  <a:cubicBezTo>
                    <a:pt x="34578" y="22309"/>
                    <a:pt x="34609" y="22975"/>
                    <a:pt x="34565" y="23638"/>
                  </a:cubicBezTo>
                  <a:cubicBezTo>
                    <a:pt x="34525" y="23576"/>
                    <a:pt x="34459" y="23531"/>
                    <a:pt x="34361" y="23528"/>
                  </a:cubicBezTo>
                  <a:cubicBezTo>
                    <a:pt x="29493" y="23424"/>
                    <a:pt x="24359" y="22382"/>
                    <a:pt x="19604" y="21399"/>
                  </a:cubicBezTo>
                  <a:cubicBezTo>
                    <a:pt x="16760" y="20812"/>
                    <a:pt x="13997" y="19924"/>
                    <a:pt x="11177" y="19237"/>
                  </a:cubicBezTo>
                  <a:cubicBezTo>
                    <a:pt x="10139" y="18983"/>
                    <a:pt x="9128" y="18801"/>
                    <a:pt x="8146" y="18381"/>
                  </a:cubicBezTo>
                  <a:cubicBezTo>
                    <a:pt x="8059" y="18344"/>
                    <a:pt x="7990" y="18318"/>
                    <a:pt x="7926" y="18303"/>
                  </a:cubicBezTo>
                  <a:cubicBezTo>
                    <a:pt x="8685" y="18110"/>
                    <a:pt x="9239" y="17480"/>
                    <a:pt x="9209" y="16675"/>
                  </a:cubicBezTo>
                  <a:close/>
                  <a:moveTo>
                    <a:pt x="11755" y="23470"/>
                  </a:moveTo>
                  <a:cubicBezTo>
                    <a:pt x="12033" y="23470"/>
                    <a:pt x="12358" y="23542"/>
                    <a:pt x="12511" y="23778"/>
                  </a:cubicBezTo>
                  <a:cubicBezTo>
                    <a:pt x="12793" y="24212"/>
                    <a:pt x="11932" y="25226"/>
                    <a:pt x="11422" y="25226"/>
                  </a:cubicBezTo>
                  <a:cubicBezTo>
                    <a:pt x="11405" y="25226"/>
                    <a:pt x="11388" y="25225"/>
                    <a:pt x="11371" y="25222"/>
                  </a:cubicBezTo>
                  <a:cubicBezTo>
                    <a:pt x="10995" y="25170"/>
                    <a:pt x="10641" y="24547"/>
                    <a:pt x="10507" y="23949"/>
                  </a:cubicBezTo>
                  <a:cubicBezTo>
                    <a:pt x="10878" y="23732"/>
                    <a:pt x="11177" y="23511"/>
                    <a:pt x="11631" y="23475"/>
                  </a:cubicBezTo>
                  <a:cubicBezTo>
                    <a:pt x="11671" y="23472"/>
                    <a:pt x="11713" y="23470"/>
                    <a:pt x="11755" y="23470"/>
                  </a:cubicBezTo>
                  <a:close/>
                  <a:moveTo>
                    <a:pt x="8669" y="24274"/>
                  </a:moveTo>
                  <a:cubicBezTo>
                    <a:pt x="9052" y="24338"/>
                    <a:pt x="9439" y="24379"/>
                    <a:pt x="9806" y="24379"/>
                  </a:cubicBezTo>
                  <a:cubicBezTo>
                    <a:pt x="9861" y="24379"/>
                    <a:pt x="9914" y="24378"/>
                    <a:pt x="9968" y="24377"/>
                  </a:cubicBezTo>
                  <a:cubicBezTo>
                    <a:pt x="9968" y="24377"/>
                    <a:pt x="9965" y="24375"/>
                    <a:pt x="9965" y="24372"/>
                  </a:cubicBezTo>
                  <a:lnTo>
                    <a:pt x="9978" y="24372"/>
                  </a:lnTo>
                  <a:cubicBezTo>
                    <a:pt x="10154" y="25112"/>
                    <a:pt x="10612" y="25890"/>
                    <a:pt x="11435" y="25915"/>
                  </a:cubicBezTo>
                  <a:cubicBezTo>
                    <a:pt x="11447" y="25916"/>
                    <a:pt x="11458" y="25916"/>
                    <a:pt x="11469" y="25916"/>
                  </a:cubicBezTo>
                  <a:cubicBezTo>
                    <a:pt x="11957" y="25916"/>
                    <a:pt x="12374" y="25557"/>
                    <a:pt x="12677" y="25200"/>
                  </a:cubicBezTo>
                  <a:cubicBezTo>
                    <a:pt x="13587" y="25322"/>
                    <a:pt x="14500" y="25420"/>
                    <a:pt x="15415" y="25515"/>
                  </a:cubicBezTo>
                  <a:cubicBezTo>
                    <a:pt x="15486" y="25948"/>
                    <a:pt x="15647" y="26334"/>
                    <a:pt x="15777" y="26750"/>
                  </a:cubicBezTo>
                  <a:cubicBezTo>
                    <a:pt x="16024" y="27526"/>
                    <a:pt x="14327" y="27556"/>
                    <a:pt x="13537" y="27556"/>
                  </a:cubicBezTo>
                  <a:cubicBezTo>
                    <a:pt x="13472" y="27556"/>
                    <a:pt x="13413" y="27555"/>
                    <a:pt x="13361" y="27555"/>
                  </a:cubicBezTo>
                  <a:cubicBezTo>
                    <a:pt x="13299" y="27555"/>
                    <a:pt x="13248" y="27556"/>
                    <a:pt x="13211" y="27557"/>
                  </a:cubicBezTo>
                  <a:cubicBezTo>
                    <a:pt x="12887" y="27570"/>
                    <a:pt x="12563" y="27576"/>
                    <a:pt x="12238" y="27576"/>
                  </a:cubicBezTo>
                  <a:cubicBezTo>
                    <a:pt x="10950" y="27576"/>
                    <a:pt x="9662" y="27481"/>
                    <a:pt x="8383" y="27333"/>
                  </a:cubicBezTo>
                  <a:cubicBezTo>
                    <a:pt x="8528" y="26315"/>
                    <a:pt x="8620" y="25300"/>
                    <a:pt x="8669" y="24274"/>
                  </a:cubicBezTo>
                  <a:close/>
                  <a:moveTo>
                    <a:pt x="7087" y="21048"/>
                  </a:moveTo>
                  <a:cubicBezTo>
                    <a:pt x="8737" y="21048"/>
                    <a:pt x="10425" y="21356"/>
                    <a:pt x="12110" y="21762"/>
                  </a:cubicBezTo>
                  <a:cubicBezTo>
                    <a:pt x="12590" y="21905"/>
                    <a:pt x="13076" y="22026"/>
                    <a:pt x="13564" y="22135"/>
                  </a:cubicBezTo>
                  <a:cubicBezTo>
                    <a:pt x="15325" y="22605"/>
                    <a:pt x="17065" y="23121"/>
                    <a:pt x="18739" y="23442"/>
                  </a:cubicBezTo>
                  <a:cubicBezTo>
                    <a:pt x="19175" y="23526"/>
                    <a:pt x="19611" y="23605"/>
                    <a:pt x="20048" y="23684"/>
                  </a:cubicBezTo>
                  <a:cubicBezTo>
                    <a:pt x="20887" y="23856"/>
                    <a:pt x="21729" y="24011"/>
                    <a:pt x="22577" y="24139"/>
                  </a:cubicBezTo>
                  <a:cubicBezTo>
                    <a:pt x="23995" y="24392"/>
                    <a:pt x="25412" y="24655"/>
                    <a:pt x="26819" y="24964"/>
                  </a:cubicBezTo>
                  <a:cubicBezTo>
                    <a:pt x="29063" y="25460"/>
                    <a:pt x="31313" y="26040"/>
                    <a:pt x="33608" y="26225"/>
                  </a:cubicBezTo>
                  <a:cubicBezTo>
                    <a:pt x="33627" y="26307"/>
                    <a:pt x="33701" y="26373"/>
                    <a:pt x="33795" y="26373"/>
                  </a:cubicBezTo>
                  <a:cubicBezTo>
                    <a:pt x="33808" y="26373"/>
                    <a:pt x="33822" y="26371"/>
                    <a:pt x="33836" y="26368"/>
                  </a:cubicBezTo>
                  <a:cubicBezTo>
                    <a:pt x="34004" y="26334"/>
                    <a:pt x="34071" y="26227"/>
                    <a:pt x="34108" y="26100"/>
                  </a:cubicBezTo>
                  <a:cubicBezTo>
                    <a:pt x="34109" y="26098"/>
                    <a:pt x="34109" y="26095"/>
                    <a:pt x="34109" y="26093"/>
                  </a:cubicBezTo>
                  <a:cubicBezTo>
                    <a:pt x="34135" y="26010"/>
                    <a:pt x="34146" y="25918"/>
                    <a:pt x="34168" y="25833"/>
                  </a:cubicBezTo>
                  <a:cubicBezTo>
                    <a:pt x="34178" y="25793"/>
                    <a:pt x="34165" y="25767"/>
                    <a:pt x="34145" y="25747"/>
                  </a:cubicBezTo>
                  <a:cubicBezTo>
                    <a:pt x="34178" y="25714"/>
                    <a:pt x="34214" y="25684"/>
                    <a:pt x="34239" y="25648"/>
                  </a:cubicBezTo>
                  <a:lnTo>
                    <a:pt x="34239" y="25648"/>
                  </a:lnTo>
                  <a:cubicBezTo>
                    <a:pt x="34018" y="26620"/>
                    <a:pt x="33745" y="27590"/>
                    <a:pt x="33596" y="28570"/>
                  </a:cubicBezTo>
                  <a:cubicBezTo>
                    <a:pt x="33432" y="28564"/>
                    <a:pt x="33268" y="28560"/>
                    <a:pt x="33109" y="28550"/>
                  </a:cubicBezTo>
                  <a:cubicBezTo>
                    <a:pt x="32923" y="28540"/>
                    <a:pt x="32705" y="28538"/>
                    <a:pt x="32466" y="28538"/>
                  </a:cubicBezTo>
                  <a:cubicBezTo>
                    <a:pt x="32255" y="28538"/>
                    <a:pt x="32029" y="28540"/>
                    <a:pt x="31793" y="28540"/>
                  </a:cubicBezTo>
                  <a:cubicBezTo>
                    <a:pt x="30709" y="28540"/>
                    <a:pt x="29434" y="28502"/>
                    <a:pt x="28673" y="28079"/>
                  </a:cubicBezTo>
                  <a:cubicBezTo>
                    <a:pt x="28684" y="27577"/>
                    <a:pt x="28448" y="27114"/>
                    <a:pt x="28027" y="26780"/>
                  </a:cubicBezTo>
                  <a:cubicBezTo>
                    <a:pt x="27738" y="26553"/>
                    <a:pt x="27188" y="26310"/>
                    <a:pt x="26714" y="26310"/>
                  </a:cubicBezTo>
                  <a:cubicBezTo>
                    <a:pt x="26568" y="26310"/>
                    <a:pt x="26429" y="26333"/>
                    <a:pt x="26308" y="26387"/>
                  </a:cubicBezTo>
                  <a:cubicBezTo>
                    <a:pt x="26214" y="26368"/>
                    <a:pt x="26124" y="26358"/>
                    <a:pt x="26037" y="26358"/>
                  </a:cubicBezTo>
                  <a:cubicBezTo>
                    <a:pt x="25589" y="26358"/>
                    <a:pt x="25248" y="26612"/>
                    <a:pt x="25086" y="27048"/>
                  </a:cubicBezTo>
                  <a:cubicBezTo>
                    <a:pt x="23565" y="25930"/>
                    <a:pt x="21270" y="25640"/>
                    <a:pt x="19470" y="25318"/>
                  </a:cubicBezTo>
                  <a:cubicBezTo>
                    <a:pt x="17835" y="25026"/>
                    <a:pt x="16119" y="24787"/>
                    <a:pt x="14431" y="24787"/>
                  </a:cubicBezTo>
                  <a:cubicBezTo>
                    <a:pt x="13929" y="24787"/>
                    <a:pt x="13430" y="24808"/>
                    <a:pt x="12936" y="24855"/>
                  </a:cubicBezTo>
                  <a:cubicBezTo>
                    <a:pt x="13226" y="24419"/>
                    <a:pt x="13390" y="23925"/>
                    <a:pt x="13127" y="23418"/>
                  </a:cubicBezTo>
                  <a:cubicBezTo>
                    <a:pt x="12879" y="22939"/>
                    <a:pt x="12344" y="22736"/>
                    <a:pt x="11777" y="22736"/>
                  </a:cubicBezTo>
                  <a:cubicBezTo>
                    <a:pt x="11345" y="22736"/>
                    <a:pt x="10896" y="22854"/>
                    <a:pt x="10541" y="23059"/>
                  </a:cubicBezTo>
                  <a:cubicBezTo>
                    <a:pt x="10609" y="22932"/>
                    <a:pt x="10718" y="22849"/>
                    <a:pt x="10881" y="22841"/>
                  </a:cubicBezTo>
                  <a:cubicBezTo>
                    <a:pt x="11004" y="22833"/>
                    <a:pt x="11041" y="22648"/>
                    <a:pt x="10911" y="22618"/>
                  </a:cubicBezTo>
                  <a:cubicBezTo>
                    <a:pt x="10796" y="22591"/>
                    <a:pt x="10723" y="22549"/>
                    <a:pt x="10620" y="22549"/>
                  </a:cubicBezTo>
                  <a:cubicBezTo>
                    <a:pt x="10587" y="22549"/>
                    <a:pt x="10551" y="22553"/>
                    <a:pt x="10509" y="22563"/>
                  </a:cubicBezTo>
                  <a:cubicBezTo>
                    <a:pt x="10334" y="22608"/>
                    <a:pt x="10211" y="22735"/>
                    <a:pt x="10109" y="22876"/>
                  </a:cubicBezTo>
                  <a:cubicBezTo>
                    <a:pt x="9945" y="23099"/>
                    <a:pt x="9898" y="23401"/>
                    <a:pt x="9899" y="23689"/>
                  </a:cubicBezTo>
                  <a:cubicBezTo>
                    <a:pt x="9389" y="23491"/>
                    <a:pt x="8690" y="23528"/>
                    <a:pt x="8185" y="23442"/>
                  </a:cubicBezTo>
                  <a:cubicBezTo>
                    <a:pt x="7680" y="23356"/>
                    <a:pt x="7174" y="23191"/>
                    <a:pt x="6684" y="23046"/>
                  </a:cubicBezTo>
                  <a:cubicBezTo>
                    <a:pt x="6499" y="22991"/>
                    <a:pt x="6227" y="22841"/>
                    <a:pt x="5981" y="22778"/>
                  </a:cubicBezTo>
                  <a:cubicBezTo>
                    <a:pt x="5909" y="22706"/>
                    <a:pt x="5834" y="22633"/>
                    <a:pt x="5760" y="22562"/>
                  </a:cubicBezTo>
                  <a:cubicBezTo>
                    <a:pt x="5890" y="22548"/>
                    <a:pt x="6010" y="22518"/>
                    <a:pt x="6076" y="22483"/>
                  </a:cubicBezTo>
                  <a:cubicBezTo>
                    <a:pt x="6744" y="22135"/>
                    <a:pt x="6996" y="21612"/>
                    <a:pt x="6902" y="21049"/>
                  </a:cubicBezTo>
                  <a:cubicBezTo>
                    <a:pt x="6963" y="21048"/>
                    <a:pt x="7025" y="21048"/>
                    <a:pt x="7087" y="21048"/>
                  </a:cubicBezTo>
                  <a:close/>
                  <a:moveTo>
                    <a:pt x="34972" y="21725"/>
                  </a:moveTo>
                  <a:lnTo>
                    <a:pt x="34972" y="21725"/>
                  </a:lnTo>
                  <a:cubicBezTo>
                    <a:pt x="35158" y="21753"/>
                    <a:pt x="35345" y="21782"/>
                    <a:pt x="35531" y="21810"/>
                  </a:cubicBezTo>
                  <a:cubicBezTo>
                    <a:pt x="36338" y="23854"/>
                    <a:pt x="36023" y="26656"/>
                    <a:pt x="35102" y="28650"/>
                  </a:cubicBezTo>
                  <a:cubicBezTo>
                    <a:pt x="34694" y="28613"/>
                    <a:pt x="34281" y="28597"/>
                    <a:pt x="33872" y="28583"/>
                  </a:cubicBezTo>
                  <a:cubicBezTo>
                    <a:pt x="34468" y="26343"/>
                    <a:pt x="35472" y="24038"/>
                    <a:pt x="34972" y="21725"/>
                  </a:cubicBezTo>
                  <a:close/>
                  <a:moveTo>
                    <a:pt x="36108" y="21898"/>
                  </a:moveTo>
                  <a:lnTo>
                    <a:pt x="36108" y="21898"/>
                  </a:lnTo>
                  <a:cubicBezTo>
                    <a:pt x="36301" y="21928"/>
                    <a:pt x="36493" y="21960"/>
                    <a:pt x="36683" y="21992"/>
                  </a:cubicBezTo>
                  <a:cubicBezTo>
                    <a:pt x="36754" y="22005"/>
                    <a:pt x="36823" y="22012"/>
                    <a:pt x="36894" y="22023"/>
                  </a:cubicBezTo>
                  <a:cubicBezTo>
                    <a:pt x="37490" y="24335"/>
                    <a:pt x="37093" y="26604"/>
                    <a:pt x="36315" y="28840"/>
                  </a:cubicBezTo>
                  <a:cubicBezTo>
                    <a:pt x="36265" y="28827"/>
                    <a:pt x="36217" y="28814"/>
                    <a:pt x="36167" y="28803"/>
                  </a:cubicBezTo>
                  <a:cubicBezTo>
                    <a:pt x="35914" y="28743"/>
                    <a:pt x="35652" y="28703"/>
                    <a:pt x="35392" y="28672"/>
                  </a:cubicBezTo>
                  <a:cubicBezTo>
                    <a:pt x="36318" y="26931"/>
                    <a:pt x="37110" y="23718"/>
                    <a:pt x="36108" y="21898"/>
                  </a:cubicBezTo>
                  <a:close/>
                  <a:moveTo>
                    <a:pt x="37484" y="22109"/>
                  </a:moveTo>
                  <a:cubicBezTo>
                    <a:pt x="37626" y="22128"/>
                    <a:pt x="37770" y="22152"/>
                    <a:pt x="37910" y="22169"/>
                  </a:cubicBezTo>
                  <a:cubicBezTo>
                    <a:pt x="38537" y="24541"/>
                    <a:pt x="38522" y="26887"/>
                    <a:pt x="37570" y="29177"/>
                  </a:cubicBezTo>
                  <a:cubicBezTo>
                    <a:pt x="37251" y="29085"/>
                    <a:pt x="36930" y="28997"/>
                    <a:pt x="36608" y="28915"/>
                  </a:cubicBezTo>
                  <a:cubicBezTo>
                    <a:pt x="37224" y="27697"/>
                    <a:pt x="37531" y="26297"/>
                    <a:pt x="37711" y="24962"/>
                  </a:cubicBezTo>
                  <a:cubicBezTo>
                    <a:pt x="37817" y="24175"/>
                    <a:pt x="37934" y="22905"/>
                    <a:pt x="37484" y="22109"/>
                  </a:cubicBezTo>
                  <a:close/>
                  <a:moveTo>
                    <a:pt x="25992" y="26788"/>
                  </a:moveTo>
                  <a:lnTo>
                    <a:pt x="25992" y="26788"/>
                  </a:lnTo>
                  <a:cubicBezTo>
                    <a:pt x="25999" y="26903"/>
                    <a:pt x="26065" y="27010"/>
                    <a:pt x="26198" y="27057"/>
                  </a:cubicBezTo>
                  <a:cubicBezTo>
                    <a:pt x="26281" y="27088"/>
                    <a:pt x="26365" y="27097"/>
                    <a:pt x="26449" y="27097"/>
                  </a:cubicBezTo>
                  <a:cubicBezTo>
                    <a:pt x="26572" y="27097"/>
                    <a:pt x="26696" y="27077"/>
                    <a:pt x="26824" y="27077"/>
                  </a:cubicBezTo>
                  <a:cubicBezTo>
                    <a:pt x="26842" y="27077"/>
                    <a:pt x="26860" y="27078"/>
                    <a:pt x="26878" y="27078"/>
                  </a:cubicBezTo>
                  <a:cubicBezTo>
                    <a:pt x="27129" y="27093"/>
                    <a:pt x="27401" y="27221"/>
                    <a:pt x="27598" y="27376"/>
                  </a:cubicBezTo>
                  <a:cubicBezTo>
                    <a:pt x="28135" y="27796"/>
                    <a:pt x="27973" y="28383"/>
                    <a:pt x="27562" y="28826"/>
                  </a:cubicBezTo>
                  <a:cubicBezTo>
                    <a:pt x="27324" y="29084"/>
                    <a:pt x="27034" y="29252"/>
                    <a:pt x="26744" y="29252"/>
                  </a:cubicBezTo>
                  <a:cubicBezTo>
                    <a:pt x="26548" y="29252"/>
                    <a:pt x="26351" y="29175"/>
                    <a:pt x="26169" y="28997"/>
                  </a:cubicBezTo>
                  <a:cubicBezTo>
                    <a:pt x="25685" y="28524"/>
                    <a:pt x="25301" y="27114"/>
                    <a:pt x="25992" y="26788"/>
                  </a:cubicBezTo>
                  <a:close/>
                  <a:moveTo>
                    <a:pt x="965" y="28471"/>
                  </a:moveTo>
                  <a:cubicBezTo>
                    <a:pt x="1151" y="28471"/>
                    <a:pt x="1484" y="28560"/>
                    <a:pt x="1962" y="28739"/>
                  </a:cubicBezTo>
                  <a:cubicBezTo>
                    <a:pt x="2152" y="29029"/>
                    <a:pt x="2244" y="29379"/>
                    <a:pt x="2305" y="29726"/>
                  </a:cubicBezTo>
                  <a:cubicBezTo>
                    <a:pt x="2036" y="29672"/>
                    <a:pt x="1768" y="29587"/>
                    <a:pt x="1501" y="29453"/>
                  </a:cubicBezTo>
                  <a:cubicBezTo>
                    <a:pt x="787" y="28798"/>
                    <a:pt x="609" y="28471"/>
                    <a:pt x="965" y="28471"/>
                  </a:cubicBezTo>
                  <a:close/>
                  <a:moveTo>
                    <a:pt x="38559" y="22240"/>
                  </a:moveTo>
                  <a:cubicBezTo>
                    <a:pt x="39325" y="22313"/>
                    <a:pt x="40090" y="22356"/>
                    <a:pt x="40896" y="22366"/>
                  </a:cubicBezTo>
                  <a:cubicBezTo>
                    <a:pt x="42084" y="22378"/>
                    <a:pt x="43984" y="22278"/>
                    <a:pt x="44555" y="23671"/>
                  </a:cubicBezTo>
                  <a:cubicBezTo>
                    <a:pt x="44941" y="24611"/>
                    <a:pt x="44784" y="25855"/>
                    <a:pt x="44638" y="26826"/>
                  </a:cubicBezTo>
                  <a:cubicBezTo>
                    <a:pt x="44524" y="27586"/>
                    <a:pt x="44274" y="28323"/>
                    <a:pt x="43944" y="29015"/>
                  </a:cubicBezTo>
                  <a:cubicBezTo>
                    <a:pt x="43532" y="29874"/>
                    <a:pt x="42789" y="30098"/>
                    <a:pt x="41996" y="30098"/>
                  </a:cubicBezTo>
                  <a:cubicBezTo>
                    <a:pt x="41564" y="30098"/>
                    <a:pt x="41117" y="30032"/>
                    <a:pt x="40701" y="29965"/>
                  </a:cubicBezTo>
                  <a:cubicBezTo>
                    <a:pt x="39789" y="29819"/>
                    <a:pt x="38897" y="29562"/>
                    <a:pt x="38009" y="29305"/>
                  </a:cubicBezTo>
                  <a:cubicBezTo>
                    <a:pt x="38537" y="28224"/>
                    <a:pt x="38802" y="27018"/>
                    <a:pt x="38954" y="25834"/>
                  </a:cubicBezTo>
                  <a:cubicBezTo>
                    <a:pt x="39085" y="24834"/>
                    <a:pt x="39190" y="23198"/>
                    <a:pt x="38559" y="22240"/>
                  </a:cubicBezTo>
                  <a:close/>
                  <a:moveTo>
                    <a:pt x="20377" y="26255"/>
                  </a:moveTo>
                  <a:lnTo>
                    <a:pt x="20377" y="26255"/>
                  </a:lnTo>
                  <a:cubicBezTo>
                    <a:pt x="21923" y="26634"/>
                    <a:pt x="23399" y="27153"/>
                    <a:pt x="24951" y="27620"/>
                  </a:cubicBezTo>
                  <a:cubicBezTo>
                    <a:pt x="24963" y="27624"/>
                    <a:pt x="24972" y="27621"/>
                    <a:pt x="24985" y="27624"/>
                  </a:cubicBezTo>
                  <a:cubicBezTo>
                    <a:pt x="24959" y="28429"/>
                    <a:pt x="25335" y="29283"/>
                    <a:pt x="25994" y="29748"/>
                  </a:cubicBezTo>
                  <a:cubicBezTo>
                    <a:pt x="26221" y="29908"/>
                    <a:pt x="26471" y="29977"/>
                    <a:pt x="26724" y="29977"/>
                  </a:cubicBezTo>
                  <a:cubicBezTo>
                    <a:pt x="27508" y="29977"/>
                    <a:pt x="28318" y="29306"/>
                    <a:pt x="28574" y="28596"/>
                  </a:cubicBezTo>
                  <a:cubicBezTo>
                    <a:pt x="29147" y="28887"/>
                    <a:pt x="29904" y="28955"/>
                    <a:pt x="30502" y="29020"/>
                  </a:cubicBezTo>
                  <a:cubicBezTo>
                    <a:pt x="30486" y="29092"/>
                    <a:pt x="30489" y="29169"/>
                    <a:pt x="30527" y="29239"/>
                  </a:cubicBezTo>
                  <a:cubicBezTo>
                    <a:pt x="30806" y="29758"/>
                    <a:pt x="30943" y="30359"/>
                    <a:pt x="31093" y="30941"/>
                  </a:cubicBezTo>
                  <a:cubicBezTo>
                    <a:pt x="30922" y="30946"/>
                    <a:pt x="30751" y="30949"/>
                    <a:pt x="30581" y="30949"/>
                  </a:cubicBezTo>
                  <a:cubicBezTo>
                    <a:pt x="28310" y="30949"/>
                    <a:pt x="26081" y="30463"/>
                    <a:pt x="23862" y="29978"/>
                  </a:cubicBezTo>
                  <a:cubicBezTo>
                    <a:pt x="22912" y="29770"/>
                    <a:pt x="21954" y="29619"/>
                    <a:pt x="21004" y="29413"/>
                  </a:cubicBezTo>
                  <a:cubicBezTo>
                    <a:pt x="19384" y="29065"/>
                    <a:pt x="20094" y="27356"/>
                    <a:pt x="20377" y="26255"/>
                  </a:cubicBezTo>
                  <a:close/>
                  <a:moveTo>
                    <a:pt x="15922" y="33415"/>
                  </a:moveTo>
                  <a:cubicBezTo>
                    <a:pt x="16116" y="33415"/>
                    <a:pt x="16105" y="33493"/>
                    <a:pt x="15603" y="33670"/>
                  </a:cubicBezTo>
                  <a:cubicBezTo>
                    <a:pt x="15359" y="33756"/>
                    <a:pt x="15092" y="33808"/>
                    <a:pt x="14829" y="33808"/>
                  </a:cubicBezTo>
                  <a:cubicBezTo>
                    <a:pt x="14792" y="33808"/>
                    <a:pt x="14755" y="33807"/>
                    <a:pt x="14719" y="33805"/>
                  </a:cubicBezTo>
                  <a:cubicBezTo>
                    <a:pt x="15005" y="33563"/>
                    <a:pt x="15656" y="33415"/>
                    <a:pt x="15922" y="33415"/>
                  </a:cubicBezTo>
                  <a:close/>
                  <a:moveTo>
                    <a:pt x="27405" y="33615"/>
                  </a:moveTo>
                  <a:cubicBezTo>
                    <a:pt x="27508" y="33615"/>
                    <a:pt x="27615" y="33642"/>
                    <a:pt x="27730" y="33710"/>
                  </a:cubicBezTo>
                  <a:cubicBezTo>
                    <a:pt x="27748" y="33721"/>
                    <a:pt x="27757" y="33722"/>
                    <a:pt x="27767" y="33727"/>
                  </a:cubicBezTo>
                  <a:cubicBezTo>
                    <a:pt x="27758" y="33727"/>
                    <a:pt x="27751" y="33727"/>
                    <a:pt x="27741" y="33731"/>
                  </a:cubicBezTo>
                  <a:cubicBezTo>
                    <a:pt x="27589" y="33794"/>
                    <a:pt x="27415" y="33814"/>
                    <a:pt x="27239" y="33814"/>
                  </a:cubicBezTo>
                  <a:cubicBezTo>
                    <a:pt x="27121" y="33814"/>
                    <a:pt x="27001" y="33805"/>
                    <a:pt x="26885" y="33793"/>
                  </a:cubicBezTo>
                  <a:cubicBezTo>
                    <a:pt x="27054" y="33699"/>
                    <a:pt x="27222" y="33615"/>
                    <a:pt x="27405" y="33615"/>
                  </a:cubicBezTo>
                  <a:close/>
                  <a:moveTo>
                    <a:pt x="20261" y="0"/>
                  </a:moveTo>
                  <a:cubicBezTo>
                    <a:pt x="19759" y="0"/>
                    <a:pt x="19230" y="166"/>
                    <a:pt x="18709" y="547"/>
                  </a:cubicBezTo>
                  <a:cubicBezTo>
                    <a:pt x="17479" y="1450"/>
                    <a:pt x="17173" y="3340"/>
                    <a:pt x="17313" y="4750"/>
                  </a:cubicBezTo>
                  <a:cubicBezTo>
                    <a:pt x="17485" y="6488"/>
                    <a:pt x="18699" y="7831"/>
                    <a:pt x="20150" y="8672"/>
                  </a:cubicBezTo>
                  <a:cubicBezTo>
                    <a:pt x="20199" y="8701"/>
                    <a:pt x="20252" y="8714"/>
                    <a:pt x="20304" y="8714"/>
                  </a:cubicBezTo>
                  <a:cubicBezTo>
                    <a:pt x="20503" y="8714"/>
                    <a:pt x="20689" y="8525"/>
                    <a:pt x="20623" y="8308"/>
                  </a:cubicBezTo>
                  <a:cubicBezTo>
                    <a:pt x="20254" y="7094"/>
                    <a:pt x="20423" y="5598"/>
                    <a:pt x="21743" y="5043"/>
                  </a:cubicBezTo>
                  <a:cubicBezTo>
                    <a:pt x="21744" y="5043"/>
                    <a:pt x="21744" y="5040"/>
                    <a:pt x="21746" y="5039"/>
                  </a:cubicBezTo>
                  <a:cubicBezTo>
                    <a:pt x="21864" y="5143"/>
                    <a:pt x="22009" y="5207"/>
                    <a:pt x="22164" y="5239"/>
                  </a:cubicBezTo>
                  <a:cubicBezTo>
                    <a:pt x="20627" y="6759"/>
                    <a:pt x="21874" y="10588"/>
                    <a:pt x="22827" y="12019"/>
                  </a:cubicBezTo>
                  <a:cubicBezTo>
                    <a:pt x="23375" y="12845"/>
                    <a:pt x="24143" y="13385"/>
                    <a:pt x="25013" y="13709"/>
                  </a:cubicBezTo>
                  <a:cubicBezTo>
                    <a:pt x="24499" y="14298"/>
                    <a:pt x="24149" y="15112"/>
                    <a:pt x="23759" y="15768"/>
                  </a:cubicBezTo>
                  <a:cubicBezTo>
                    <a:pt x="23387" y="16392"/>
                    <a:pt x="22987" y="17205"/>
                    <a:pt x="22643" y="17777"/>
                  </a:cubicBezTo>
                  <a:cubicBezTo>
                    <a:pt x="21956" y="17591"/>
                    <a:pt x="21184" y="17560"/>
                    <a:pt x="20537" y="17504"/>
                  </a:cubicBezTo>
                  <a:cubicBezTo>
                    <a:pt x="19311" y="17398"/>
                    <a:pt x="17949" y="17405"/>
                    <a:pt x="16798" y="16904"/>
                  </a:cubicBezTo>
                  <a:cubicBezTo>
                    <a:pt x="16808" y="16784"/>
                    <a:pt x="16806" y="16664"/>
                    <a:pt x="16792" y="16545"/>
                  </a:cubicBezTo>
                  <a:cubicBezTo>
                    <a:pt x="16765" y="16338"/>
                    <a:pt x="16698" y="16128"/>
                    <a:pt x="16602" y="15934"/>
                  </a:cubicBezTo>
                  <a:lnTo>
                    <a:pt x="16602" y="15934"/>
                  </a:lnTo>
                  <a:cubicBezTo>
                    <a:pt x="16620" y="15938"/>
                    <a:pt x="16636" y="15945"/>
                    <a:pt x="16655" y="15945"/>
                  </a:cubicBezTo>
                  <a:cubicBezTo>
                    <a:pt x="17151" y="15928"/>
                    <a:pt x="17415" y="15325"/>
                    <a:pt x="17441" y="14889"/>
                  </a:cubicBezTo>
                  <a:cubicBezTo>
                    <a:pt x="17466" y="14432"/>
                    <a:pt x="17126" y="14018"/>
                    <a:pt x="16790" y="13755"/>
                  </a:cubicBezTo>
                  <a:cubicBezTo>
                    <a:pt x="16285" y="13362"/>
                    <a:pt x="15324" y="12877"/>
                    <a:pt x="14543" y="12877"/>
                  </a:cubicBezTo>
                  <a:cubicBezTo>
                    <a:pt x="14540" y="12877"/>
                    <a:pt x="14538" y="12877"/>
                    <a:pt x="14536" y="12877"/>
                  </a:cubicBezTo>
                  <a:cubicBezTo>
                    <a:pt x="15253" y="12452"/>
                    <a:pt x="15873" y="11889"/>
                    <a:pt x="16335" y="11117"/>
                  </a:cubicBezTo>
                  <a:cubicBezTo>
                    <a:pt x="17239" y="9604"/>
                    <a:pt x="16748" y="7375"/>
                    <a:pt x="15689" y="6076"/>
                  </a:cubicBezTo>
                  <a:cubicBezTo>
                    <a:pt x="14390" y="4485"/>
                    <a:pt x="12406" y="3593"/>
                    <a:pt x="10440" y="3593"/>
                  </a:cubicBezTo>
                  <a:cubicBezTo>
                    <a:pt x="8883" y="3593"/>
                    <a:pt x="7337" y="4152"/>
                    <a:pt x="6153" y="5365"/>
                  </a:cubicBezTo>
                  <a:cubicBezTo>
                    <a:pt x="3067" y="8524"/>
                    <a:pt x="5926" y="13839"/>
                    <a:pt x="9659" y="14203"/>
                  </a:cubicBezTo>
                  <a:cubicBezTo>
                    <a:pt x="9653" y="14221"/>
                    <a:pt x="9648" y="14241"/>
                    <a:pt x="9649" y="14263"/>
                  </a:cubicBezTo>
                  <a:cubicBezTo>
                    <a:pt x="9666" y="14649"/>
                    <a:pt x="9619" y="15034"/>
                    <a:pt x="9553" y="15412"/>
                  </a:cubicBezTo>
                  <a:cubicBezTo>
                    <a:pt x="9528" y="15556"/>
                    <a:pt x="9469" y="15711"/>
                    <a:pt x="9431" y="15862"/>
                  </a:cubicBezTo>
                  <a:cubicBezTo>
                    <a:pt x="8731" y="15813"/>
                    <a:pt x="8028" y="15788"/>
                    <a:pt x="7325" y="15788"/>
                  </a:cubicBezTo>
                  <a:cubicBezTo>
                    <a:pt x="6207" y="15788"/>
                    <a:pt x="5090" y="15852"/>
                    <a:pt x="3990" y="15988"/>
                  </a:cubicBezTo>
                  <a:cubicBezTo>
                    <a:pt x="3925" y="15957"/>
                    <a:pt x="3851" y="15934"/>
                    <a:pt x="3758" y="15928"/>
                  </a:cubicBezTo>
                  <a:cubicBezTo>
                    <a:pt x="3755" y="15928"/>
                    <a:pt x="3752" y="15928"/>
                    <a:pt x="3748" y="15928"/>
                  </a:cubicBezTo>
                  <a:cubicBezTo>
                    <a:pt x="3669" y="15928"/>
                    <a:pt x="3593" y="15978"/>
                    <a:pt x="3545" y="16045"/>
                  </a:cubicBezTo>
                  <a:cubicBezTo>
                    <a:pt x="2498" y="16192"/>
                    <a:pt x="1472" y="16402"/>
                    <a:pt x="480" y="16682"/>
                  </a:cubicBezTo>
                  <a:cubicBezTo>
                    <a:pt x="246" y="16748"/>
                    <a:pt x="122" y="17032"/>
                    <a:pt x="252" y="17245"/>
                  </a:cubicBezTo>
                  <a:cubicBezTo>
                    <a:pt x="1575" y="19407"/>
                    <a:pt x="3380" y="21550"/>
                    <a:pt x="5537" y="22942"/>
                  </a:cubicBezTo>
                  <a:cubicBezTo>
                    <a:pt x="5547" y="23578"/>
                    <a:pt x="7183" y="23898"/>
                    <a:pt x="7605" y="24025"/>
                  </a:cubicBezTo>
                  <a:cubicBezTo>
                    <a:pt x="7816" y="24089"/>
                    <a:pt x="8040" y="24144"/>
                    <a:pt x="8269" y="24194"/>
                  </a:cubicBezTo>
                  <a:cubicBezTo>
                    <a:pt x="8130" y="25327"/>
                    <a:pt x="8017" y="26457"/>
                    <a:pt x="7656" y="27544"/>
                  </a:cubicBezTo>
                  <a:cubicBezTo>
                    <a:pt x="7577" y="27783"/>
                    <a:pt x="7782" y="27957"/>
                    <a:pt x="7992" y="27984"/>
                  </a:cubicBezTo>
                  <a:cubicBezTo>
                    <a:pt x="8053" y="27991"/>
                    <a:pt x="8119" y="28000"/>
                    <a:pt x="8180" y="28009"/>
                  </a:cubicBezTo>
                  <a:cubicBezTo>
                    <a:pt x="8105" y="28066"/>
                    <a:pt x="8030" y="28122"/>
                    <a:pt x="7947" y="28186"/>
                  </a:cubicBezTo>
                  <a:cubicBezTo>
                    <a:pt x="6927" y="28999"/>
                    <a:pt x="5794" y="29336"/>
                    <a:pt x="4541" y="29593"/>
                  </a:cubicBezTo>
                  <a:cubicBezTo>
                    <a:pt x="4017" y="29702"/>
                    <a:pt x="3508" y="29792"/>
                    <a:pt x="3004" y="29792"/>
                  </a:cubicBezTo>
                  <a:cubicBezTo>
                    <a:pt x="2796" y="28525"/>
                    <a:pt x="2127" y="27313"/>
                    <a:pt x="860" y="27313"/>
                  </a:cubicBezTo>
                  <a:cubicBezTo>
                    <a:pt x="683" y="27313"/>
                    <a:pt x="495" y="27337"/>
                    <a:pt x="295" y="27387"/>
                  </a:cubicBezTo>
                  <a:cubicBezTo>
                    <a:pt x="139" y="27427"/>
                    <a:pt x="36" y="27576"/>
                    <a:pt x="32" y="27733"/>
                  </a:cubicBezTo>
                  <a:cubicBezTo>
                    <a:pt x="0" y="29469"/>
                    <a:pt x="1062" y="30359"/>
                    <a:pt x="2727" y="30533"/>
                  </a:cubicBezTo>
                  <a:cubicBezTo>
                    <a:pt x="2864" y="30548"/>
                    <a:pt x="3003" y="30554"/>
                    <a:pt x="3144" y="30554"/>
                  </a:cubicBezTo>
                  <a:cubicBezTo>
                    <a:pt x="4252" y="30554"/>
                    <a:pt x="5459" y="30147"/>
                    <a:pt x="6454" y="29802"/>
                  </a:cubicBezTo>
                  <a:cubicBezTo>
                    <a:pt x="7502" y="29442"/>
                    <a:pt x="8142" y="28722"/>
                    <a:pt x="8963" y="28107"/>
                  </a:cubicBezTo>
                  <a:cubicBezTo>
                    <a:pt x="10144" y="28255"/>
                    <a:pt x="11416" y="28393"/>
                    <a:pt x="12661" y="28393"/>
                  </a:cubicBezTo>
                  <a:cubicBezTo>
                    <a:pt x="12976" y="28393"/>
                    <a:pt x="13289" y="28384"/>
                    <a:pt x="13598" y="28364"/>
                  </a:cubicBezTo>
                  <a:cubicBezTo>
                    <a:pt x="13811" y="30278"/>
                    <a:pt x="13917" y="32152"/>
                    <a:pt x="13891" y="34081"/>
                  </a:cubicBezTo>
                  <a:cubicBezTo>
                    <a:pt x="13890" y="34245"/>
                    <a:pt x="14001" y="34374"/>
                    <a:pt x="14153" y="34424"/>
                  </a:cubicBezTo>
                  <a:cubicBezTo>
                    <a:pt x="14350" y="34490"/>
                    <a:pt x="14603" y="34524"/>
                    <a:pt x="14876" y="34524"/>
                  </a:cubicBezTo>
                  <a:cubicBezTo>
                    <a:pt x="15745" y="34524"/>
                    <a:pt x="16822" y="34179"/>
                    <a:pt x="16998" y="33400"/>
                  </a:cubicBezTo>
                  <a:cubicBezTo>
                    <a:pt x="17091" y="32987"/>
                    <a:pt x="16636" y="32567"/>
                    <a:pt x="16268" y="32484"/>
                  </a:cubicBezTo>
                  <a:cubicBezTo>
                    <a:pt x="16114" y="32449"/>
                    <a:pt x="15968" y="32432"/>
                    <a:pt x="15828" y="32432"/>
                  </a:cubicBezTo>
                  <a:cubicBezTo>
                    <a:pt x="15342" y="32432"/>
                    <a:pt x="14931" y="32632"/>
                    <a:pt x="14570" y="32965"/>
                  </a:cubicBezTo>
                  <a:cubicBezTo>
                    <a:pt x="14513" y="31412"/>
                    <a:pt x="14379" y="29835"/>
                    <a:pt x="14014" y="28333"/>
                  </a:cubicBezTo>
                  <a:cubicBezTo>
                    <a:pt x="14654" y="28270"/>
                    <a:pt x="15275" y="28157"/>
                    <a:pt x="15852" y="27971"/>
                  </a:cubicBezTo>
                  <a:cubicBezTo>
                    <a:pt x="16923" y="27630"/>
                    <a:pt x="16522" y="26384"/>
                    <a:pt x="16113" y="25590"/>
                  </a:cubicBezTo>
                  <a:lnTo>
                    <a:pt x="16113" y="25590"/>
                  </a:lnTo>
                  <a:cubicBezTo>
                    <a:pt x="16968" y="25683"/>
                    <a:pt x="17821" y="25780"/>
                    <a:pt x="18672" y="25911"/>
                  </a:cubicBezTo>
                  <a:cubicBezTo>
                    <a:pt x="19125" y="25980"/>
                    <a:pt x="19564" y="26070"/>
                    <a:pt x="20000" y="26168"/>
                  </a:cubicBezTo>
                  <a:cubicBezTo>
                    <a:pt x="19311" y="27856"/>
                    <a:pt x="18505" y="29370"/>
                    <a:pt x="20811" y="30113"/>
                  </a:cubicBezTo>
                  <a:cubicBezTo>
                    <a:pt x="21504" y="30336"/>
                    <a:pt x="22241" y="30495"/>
                    <a:pt x="22987" y="30635"/>
                  </a:cubicBezTo>
                  <a:cubicBezTo>
                    <a:pt x="22734" y="31276"/>
                    <a:pt x="22734" y="32015"/>
                    <a:pt x="22672" y="32724"/>
                  </a:cubicBezTo>
                  <a:cubicBezTo>
                    <a:pt x="22345" y="32583"/>
                    <a:pt x="21952" y="32487"/>
                    <a:pt x="21595" y="32487"/>
                  </a:cubicBezTo>
                  <a:cubicBezTo>
                    <a:pt x="21208" y="32487"/>
                    <a:pt x="20864" y="32600"/>
                    <a:pt x="20693" y="32894"/>
                  </a:cubicBezTo>
                  <a:cubicBezTo>
                    <a:pt x="20115" y="33880"/>
                    <a:pt x="22298" y="33967"/>
                    <a:pt x="22838" y="33967"/>
                  </a:cubicBezTo>
                  <a:cubicBezTo>
                    <a:pt x="22866" y="33967"/>
                    <a:pt x="22889" y="33967"/>
                    <a:pt x="22907" y="33967"/>
                  </a:cubicBezTo>
                  <a:cubicBezTo>
                    <a:pt x="23064" y="33964"/>
                    <a:pt x="23222" y="33858"/>
                    <a:pt x="23259" y="33700"/>
                  </a:cubicBezTo>
                  <a:cubicBezTo>
                    <a:pt x="23275" y="33631"/>
                    <a:pt x="23282" y="33564"/>
                    <a:pt x="23293" y="33494"/>
                  </a:cubicBezTo>
                  <a:cubicBezTo>
                    <a:pt x="23356" y="33420"/>
                    <a:pt x="23373" y="33307"/>
                    <a:pt x="23336" y="33208"/>
                  </a:cubicBezTo>
                  <a:cubicBezTo>
                    <a:pt x="23417" y="32378"/>
                    <a:pt x="23287" y="31536"/>
                    <a:pt x="23480" y="30723"/>
                  </a:cubicBezTo>
                  <a:cubicBezTo>
                    <a:pt x="24266" y="30862"/>
                    <a:pt x="25052" y="30983"/>
                    <a:pt x="25802" y="31138"/>
                  </a:cubicBezTo>
                  <a:cubicBezTo>
                    <a:pt x="25954" y="31171"/>
                    <a:pt x="26106" y="31199"/>
                    <a:pt x="26259" y="31229"/>
                  </a:cubicBezTo>
                  <a:cubicBezTo>
                    <a:pt x="26149" y="32008"/>
                    <a:pt x="26032" y="32828"/>
                    <a:pt x="26078" y="33622"/>
                  </a:cubicBezTo>
                  <a:cubicBezTo>
                    <a:pt x="26066" y="33678"/>
                    <a:pt x="26072" y="33731"/>
                    <a:pt x="26086" y="33785"/>
                  </a:cubicBezTo>
                  <a:cubicBezTo>
                    <a:pt x="26098" y="33915"/>
                    <a:pt x="26114" y="34045"/>
                    <a:pt x="26135" y="34177"/>
                  </a:cubicBezTo>
                  <a:cubicBezTo>
                    <a:pt x="26152" y="34281"/>
                    <a:pt x="26271" y="34403"/>
                    <a:pt x="26378" y="34420"/>
                  </a:cubicBezTo>
                  <a:cubicBezTo>
                    <a:pt x="26535" y="34443"/>
                    <a:pt x="26800" y="34468"/>
                    <a:pt x="27091" y="34468"/>
                  </a:cubicBezTo>
                  <a:cubicBezTo>
                    <a:pt x="27875" y="34468"/>
                    <a:pt x="28846" y="34287"/>
                    <a:pt x="28401" y="33408"/>
                  </a:cubicBezTo>
                  <a:cubicBezTo>
                    <a:pt x="28222" y="33053"/>
                    <a:pt x="27813" y="32896"/>
                    <a:pt x="27385" y="32896"/>
                  </a:cubicBezTo>
                  <a:cubicBezTo>
                    <a:pt x="27159" y="32896"/>
                    <a:pt x="26928" y="32939"/>
                    <a:pt x="26722" y="33021"/>
                  </a:cubicBezTo>
                  <a:cubicBezTo>
                    <a:pt x="26709" y="32451"/>
                    <a:pt x="26737" y="31884"/>
                    <a:pt x="26684" y="31312"/>
                  </a:cubicBezTo>
                  <a:lnTo>
                    <a:pt x="26684" y="31312"/>
                  </a:lnTo>
                  <a:cubicBezTo>
                    <a:pt x="27952" y="31543"/>
                    <a:pt x="29228" y="31699"/>
                    <a:pt x="30513" y="31699"/>
                  </a:cubicBezTo>
                  <a:cubicBezTo>
                    <a:pt x="30864" y="31699"/>
                    <a:pt x="31216" y="31687"/>
                    <a:pt x="31569" y="31662"/>
                  </a:cubicBezTo>
                  <a:cubicBezTo>
                    <a:pt x="31800" y="31645"/>
                    <a:pt x="31996" y="31438"/>
                    <a:pt x="31923" y="31198"/>
                  </a:cubicBezTo>
                  <a:cubicBezTo>
                    <a:pt x="31740" y="30602"/>
                    <a:pt x="31647" y="29662"/>
                    <a:pt x="31239" y="29097"/>
                  </a:cubicBezTo>
                  <a:lnTo>
                    <a:pt x="31239" y="29097"/>
                  </a:lnTo>
                  <a:cubicBezTo>
                    <a:pt x="32952" y="29247"/>
                    <a:pt x="34718" y="29199"/>
                    <a:pt x="36388" y="29586"/>
                  </a:cubicBezTo>
                  <a:cubicBezTo>
                    <a:pt x="36691" y="29656"/>
                    <a:pt x="37024" y="29750"/>
                    <a:pt x="37376" y="29856"/>
                  </a:cubicBezTo>
                  <a:cubicBezTo>
                    <a:pt x="37414" y="29916"/>
                    <a:pt x="37480" y="29953"/>
                    <a:pt x="37548" y="29953"/>
                  </a:cubicBezTo>
                  <a:cubicBezTo>
                    <a:pt x="37575" y="29953"/>
                    <a:pt x="37603" y="29947"/>
                    <a:pt x="37630" y="29933"/>
                  </a:cubicBezTo>
                  <a:cubicBezTo>
                    <a:pt x="38934" y="30328"/>
                    <a:pt x="40465" y="30827"/>
                    <a:pt x="41806" y="30827"/>
                  </a:cubicBezTo>
                  <a:cubicBezTo>
                    <a:pt x="43098" y="30827"/>
                    <a:pt x="44213" y="30364"/>
                    <a:pt x="44778" y="28899"/>
                  </a:cubicBezTo>
                  <a:cubicBezTo>
                    <a:pt x="45803" y="26241"/>
                    <a:pt x="46237" y="22118"/>
                    <a:pt x="42539" y="21763"/>
                  </a:cubicBezTo>
                  <a:cubicBezTo>
                    <a:pt x="40032" y="21523"/>
                    <a:pt x="37390" y="21396"/>
                    <a:pt x="34784" y="21075"/>
                  </a:cubicBezTo>
                  <a:cubicBezTo>
                    <a:pt x="34732" y="20980"/>
                    <a:pt x="34641" y="20938"/>
                    <a:pt x="34551" y="20938"/>
                  </a:cubicBezTo>
                  <a:cubicBezTo>
                    <a:pt x="34476" y="20938"/>
                    <a:pt x="34401" y="20967"/>
                    <a:pt x="34349" y="21019"/>
                  </a:cubicBezTo>
                  <a:cubicBezTo>
                    <a:pt x="33159" y="20860"/>
                    <a:pt x="31980" y="20653"/>
                    <a:pt x="30826" y="20376"/>
                  </a:cubicBezTo>
                  <a:cubicBezTo>
                    <a:pt x="30024" y="18233"/>
                    <a:pt x="29107" y="16121"/>
                    <a:pt x="28230" y="14006"/>
                  </a:cubicBezTo>
                  <a:cubicBezTo>
                    <a:pt x="28228" y="14002"/>
                    <a:pt x="28224" y="13998"/>
                    <a:pt x="28221" y="13995"/>
                  </a:cubicBezTo>
                  <a:cubicBezTo>
                    <a:pt x="29659" y="13796"/>
                    <a:pt x="31053" y="13216"/>
                    <a:pt x="32046" y="12402"/>
                  </a:cubicBezTo>
                  <a:cubicBezTo>
                    <a:pt x="34181" y="10651"/>
                    <a:pt x="34174" y="8545"/>
                    <a:pt x="33073" y="6798"/>
                  </a:cubicBezTo>
                  <a:cubicBezTo>
                    <a:pt x="33131" y="6783"/>
                    <a:pt x="33185" y="6762"/>
                    <a:pt x="33243" y="6719"/>
                  </a:cubicBezTo>
                  <a:cubicBezTo>
                    <a:pt x="33286" y="6688"/>
                    <a:pt x="33322" y="6648"/>
                    <a:pt x="33363" y="6612"/>
                  </a:cubicBezTo>
                  <a:cubicBezTo>
                    <a:pt x="33393" y="6662"/>
                    <a:pt x="33442" y="6708"/>
                    <a:pt x="33518" y="6731"/>
                  </a:cubicBezTo>
                  <a:cubicBezTo>
                    <a:pt x="34938" y="7186"/>
                    <a:pt x="35292" y="8902"/>
                    <a:pt x="35417" y="10220"/>
                  </a:cubicBezTo>
                  <a:cubicBezTo>
                    <a:pt x="35431" y="10373"/>
                    <a:pt x="35535" y="10511"/>
                    <a:pt x="35701" y="10511"/>
                  </a:cubicBezTo>
                  <a:cubicBezTo>
                    <a:pt x="35703" y="10511"/>
                    <a:pt x="35706" y="10511"/>
                    <a:pt x="35708" y="10511"/>
                  </a:cubicBezTo>
                  <a:cubicBezTo>
                    <a:pt x="39579" y="10433"/>
                    <a:pt x="40525" y="4497"/>
                    <a:pt x="37853" y="2296"/>
                  </a:cubicBezTo>
                  <a:cubicBezTo>
                    <a:pt x="37132" y="1701"/>
                    <a:pt x="36005" y="1391"/>
                    <a:pt x="34908" y="1391"/>
                  </a:cubicBezTo>
                  <a:cubicBezTo>
                    <a:pt x="32849" y="1391"/>
                    <a:pt x="30891" y="2481"/>
                    <a:pt x="31889" y="4829"/>
                  </a:cubicBezTo>
                  <a:cubicBezTo>
                    <a:pt x="31918" y="4897"/>
                    <a:pt x="31971" y="4925"/>
                    <a:pt x="32028" y="4925"/>
                  </a:cubicBezTo>
                  <a:cubicBezTo>
                    <a:pt x="32140" y="4925"/>
                    <a:pt x="32263" y="4816"/>
                    <a:pt x="32230" y="4686"/>
                  </a:cubicBezTo>
                  <a:cubicBezTo>
                    <a:pt x="31764" y="2775"/>
                    <a:pt x="33175" y="1995"/>
                    <a:pt x="34749" y="1995"/>
                  </a:cubicBezTo>
                  <a:cubicBezTo>
                    <a:pt x="35782" y="1995"/>
                    <a:pt x="36885" y="2330"/>
                    <a:pt x="37576" y="2901"/>
                  </a:cubicBezTo>
                  <a:cubicBezTo>
                    <a:pt x="39703" y="4659"/>
                    <a:pt x="38864" y="9580"/>
                    <a:pt x="35967" y="9910"/>
                  </a:cubicBezTo>
                  <a:cubicBezTo>
                    <a:pt x="35797" y="8472"/>
                    <a:pt x="35290" y="6489"/>
                    <a:pt x="33688" y="6209"/>
                  </a:cubicBezTo>
                  <a:cubicBezTo>
                    <a:pt x="33729" y="6123"/>
                    <a:pt x="33761" y="6032"/>
                    <a:pt x="33775" y="5938"/>
                  </a:cubicBezTo>
                  <a:cubicBezTo>
                    <a:pt x="33832" y="5569"/>
                    <a:pt x="33688" y="5210"/>
                    <a:pt x="33415" y="4962"/>
                  </a:cubicBezTo>
                  <a:cubicBezTo>
                    <a:pt x="33230" y="4795"/>
                    <a:pt x="32991" y="4685"/>
                    <a:pt x="32745" y="4685"/>
                  </a:cubicBezTo>
                  <a:cubicBezTo>
                    <a:pt x="32672" y="4685"/>
                    <a:pt x="32597" y="4695"/>
                    <a:pt x="32523" y="4716"/>
                  </a:cubicBezTo>
                  <a:cubicBezTo>
                    <a:pt x="32168" y="4817"/>
                    <a:pt x="32016" y="5169"/>
                    <a:pt x="31998" y="5510"/>
                  </a:cubicBezTo>
                  <a:cubicBezTo>
                    <a:pt x="30583" y="4179"/>
                    <a:pt x="28532" y="3269"/>
                    <a:pt x="26556" y="3269"/>
                  </a:cubicBezTo>
                  <a:cubicBezTo>
                    <a:pt x="25425" y="3269"/>
                    <a:pt x="24319" y="3567"/>
                    <a:pt x="23370" y="4253"/>
                  </a:cubicBezTo>
                  <a:cubicBezTo>
                    <a:pt x="23320" y="4107"/>
                    <a:pt x="23202" y="3973"/>
                    <a:pt x="23063" y="3860"/>
                  </a:cubicBezTo>
                  <a:cubicBezTo>
                    <a:pt x="23408" y="1976"/>
                    <a:pt x="21995" y="0"/>
                    <a:pt x="202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7"/>
            <p:cNvSpPr/>
            <p:nvPr/>
          </p:nvSpPr>
          <p:spPr>
            <a:xfrm>
              <a:off x="6948050" y="324775"/>
              <a:ext cx="191950" cy="82750"/>
            </a:xfrm>
            <a:custGeom>
              <a:avLst/>
              <a:gdLst/>
              <a:ahLst/>
              <a:cxnLst/>
              <a:rect l="l" t="t" r="r" b="b"/>
              <a:pathLst>
                <a:path w="7678" h="3310" extrusionOk="0">
                  <a:moveTo>
                    <a:pt x="6824" y="1"/>
                  </a:moveTo>
                  <a:cubicBezTo>
                    <a:pt x="6695" y="1"/>
                    <a:pt x="6575" y="70"/>
                    <a:pt x="6550" y="229"/>
                  </a:cubicBezTo>
                  <a:cubicBezTo>
                    <a:pt x="6330" y="1683"/>
                    <a:pt x="5600" y="2241"/>
                    <a:pt x="4159" y="2527"/>
                  </a:cubicBezTo>
                  <a:cubicBezTo>
                    <a:pt x="3806" y="2597"/>
                    <a:pt x="3433" y="2633"/>
                    <a:pt x="3055" y="2633"/>
                  </a:cubicBezTo>
                  <a:cubicBezTo>
                    <a:pt x="2132" y="2633"/>
                    <a:pt x="1179" y="2417"/>
                    <a:pt x="429" y="1950"/>
                  </a:cubicBezTo>
                  <a:cubicBezTo>
                    <a:pt x="393" y="1927"/>
                    <a:pt x="356" y="1917"/>
                    <a:pt x="320" y="1917"/>
                  </a:cubicBezTo>
                  <a:cubicBezTo>
                    <a:pt x="144" y="1917"/>
                    <a:pt x="1" y="2159"/>
                    <a:pt x="158" y="2304"/>
                  </a:cubicBezTo>
                  <a:cubicBezTo>
                    <a:pt x="970" y="3049"/>
                    <a:pt x="2092" y="3309"/>
                    <a:pt x="3198" y="3309"/>
                  </a:cubicBezTo>
                  <a:cubicBezTo>
                    <a:pt x="3679" y="3309"/>
                    <a:pt x="4158" y="3260"/>
                    <a:pt x="4606" y="3180"/>
                  </a:cubicBezTo>
                  <a:cubicBezTo>
                    <a:pt x="5922" y="2943"/>
                    <a:pt x="7678" y="1801"/>
                    <a:pt x="7168" y="229"/>
                  </a:cubicBezTo>
                  <a:cubicBezTo>
                    <a:pt x="7121" y="86"/>
                    <a:pt x="6967" y="1"/>
                    <a:pt x="6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7"/>
            <p:cNvSpPr/>
            <p:nvPr/>
          </p:nvSpPr>
          <p:spPr>
            <a:xfrm>
              <a:off x="7042900" y="307325"/>
              <a:ext cx="31100" cy="43050"/>
            </a:xfrm>
            <a:custGeom>
              <a:avLst/>
              <a:gdLst/>
              <a:ahLst/>
              <a:cxnLst/>
              <a:rect l="l" t="t" r="r" b="b"/>
              <a:pathLst>
                <a:path w="1244" h="1722" extrusionOk="0">
                  <a:moveTo>
                    <a:pt x="173" y="0"/>
                  </a:moveTo>
                  <a:cubicBezTo>
                    <a:pt x="4" y="0"/>
                    <a:pt x="1" y="229"/>
                    <a:pt x="142" y="284"/>
                  </a:cubicBezTo>
                  <a:cubicBezTo>
                    <a:pt x="379" y="377"/>
                    <a:pt x="512" y="599"/>
                    <a:pt x="573" y="835"/>
                  </a:cubicBezTo>
                  <a:cubicBezTo>
                    <a:pt x="635" y="1063"/>
                    <a:pt x="507" y="1267"/>
                    <a:pt x="527" y="1493"/>
                  </a:cubicBezTo>
                  <a:cubicBezTo>
                    <a:pt x="538" y="1627"/>
                    <a:pt x="638" y="1722"/>
                    <a:pt x="756" y="1722"/>
                  </a:cubicBezTo>
                  <a:cubicBezTo>
                    <a:pt x="794" y="1722"/>
                    <a:pt x="833" y="1712"/>
                    <a:pt x="872" y="1692"/>
                  </a:cubicBezTo>
                  <a:cubicBezTo>
                    <a:pt x="1243" y="1496"/>
                    <a:pt x="1188" y="969"/>
                    <a:pt x="1050" y="637"/>
                  </a:cubicBezTo>
                  <a:cubicBezTo>
                    <a:pt x="898" y="266"/>
                    <a:pt x="580" y="20"/>
                    <a:pt x="179" y="0"/>
                  </a:cubicBezTo>
                  <a:cubicBezTo>
                    <a:pt x="177" y="0"/>
                    <a:pt x="175"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7"/>
            <p:cNvSpPr/>
            <p:nvPr/>
          </p:nvSpPr>
          <p:spPr>
            <a:xfrm>
              <a:off x="7001975" y="325100"/>
              <a:ext cx="29200" cy="58425"/>
            </a:xfrm>
            <a:custGeom>
              <a:avLst/>
              <a:gdLst/>
              <a:ahLst/>
              <a:cxnLst/>
              <a:rect l="l" t="t" r="r" b="b"/>
              <a:pathLst>
                <a:path w="1168" h="2337" extrusionOk="0">
                  <a:moveTo>
                    <a:pt x="278" y="1"/>
                  </a:moveTo>
                  <a:cubicBezTo>
                    <a:pt x="134" y="1"/>
                    <a:pt x="0" y="143"/>
                    <a:pt x="93" y="312"/>
                  </a:cubicBezTo>
                  <a:cubicBezTo>
                    <a:pt x="277" y="645"/>
                    <a:pt x="394" y="998"/>
                    <a:pt x="443" y="1377"/>
                  </a:cubicBezTo>
                  <a:cubicBezTo>
                    <a:pt x="481" y="1685"/>
                    <a:pt x="356" y="2050"/>
                    <a:pt x="608" y="2277"/>
                  </a:cubicBezTo>
                  <a:cubicBezTo>
                    <a:pt x="652" y="2316"/>
                    <a:pt x="705" y="2336"/>
                    <a:pt x="757" y="2336"/>
                  </a:cubicBezTo>
                  <a:cubicBezTo>
                    <a:pt x="809" y="2336"/>
                    <a:pt x="862" y="2317"/>
                    <a:pt x="906" y="2277"/>
                  </a:cubicBezTo>
                  <a:cubicBezTo>
                    <a:pt x="1167" y="2035"/>
                    <a:pt x="1021" y="1621"/>
                    <a:pt x="960" y="1307"/>
                  </a:cubicBezTo>
                  <a:cubicBezTo>
                    <a:pt x="877" y="869"/>
                    <a:pt x="717" y="459"/>
                    <a:pt x="458" y="98"/>
                  </a:cubicBezTo>
                  <a:cubicBezTo>
                    <a:pt x="410" y="29"/>
                    <a:pt x="343" y="1"/>
                    <a:pt x="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7037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91"/>
        <p:cNvGrpSpPr/>
        <p:nvPr/>
      </p:nvGrpSpPr>
      <p:grpSpPr>
        <a:xfrm>
          <a:off x="0" y="0"/>
          <a:ext cx="0" cy="0"/>
          <a:chOff x="0" y="0"/>
          <a:chExt cx="0" cy="0"/>
        </a:xfrm>
      </p:grpSpPr>
      <p:pic>
        <p:nvPicPr>
          <p:cNvPr id="592" name="Google Shape;592;p28"/>
          <p:cNvPicPr preferRelativeResize="0"/>
          <p:nvPr/>
        </p:nvPicPr>
        <p:blipFill>
          <a:blip r:embed="rId2">
            <a:alphaModFix/>
          </a:blip>
          <a:stretch>
            <a:fillRect/>
          </a:stretch>
        </p:blipFill>
        <p:spPr>
          <a:xfrm>
            <a:off x="2" y="1"/>
            <a:ext cx="12192004" cy="6858001"/>
          </a:xfrm>
          <a:prstGeom prst="rect">
            <a:avLst/>
          </a:prstGeom>
          <a:noFill/>
          <a:ln>
            <a:noFill/>
          </a:ln>
        </p:spPr>
      </p:pic>
      <p:sp>
        <p:nvSpPr>
          <p:cNvPr id="593" name="Google Shape;593;p28"/>
          <p:cNvSpPr/>
          <p:nvPr/>
        </p:nvSpPr>
        <p:spPr>
          <a:xfrm>
            <a:off x="818849" y="4431100"/>
            <a:ext cx="926263" cy="60148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8"/>
          <p:cNvSpPr txBox="1">
            <a:spLocks noGrp="1"/>
          </p:cNvSpPr>
          <p:nvPr>
            <p:ph type="ctrTitle"/>
          </p:nvPr>
        </p:nvSpPr>
        <p:spPr>
          <a:xfrm>
            <a:off x="2778300" y="720000"/>
            <a:ext cx="6635600" cy="112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595" name="Google Shape;595;p28"/>
          <p:cNvSpPr txBox="1">
            <a:spLocks noGrp="1"/>
          </p:cNvSpPr>
          <p:nvPr>
            <p:ph type="subTitle" idx="1"/>
          </p:nvPr>
        </p:nvSpPr>
        <p:spPr>
          <a:xfrm>
            <a:off x="3572400" y="2867857"/>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s-ES"/>
              <a:t>Haga clic para editar el estilo de subtítulo del patrón</a:t>
            </a:r>
            <a:endParaRPr/>
          </a:p>
        </p:txBody>
      </p:sp>
      <p:sp>
        <p:nvSpPr>
          <p:cNvPr id="596" name="Google Shape;596;p28"/>
          <p:cNvSpPr txBox="1">
            <a:spLocks noGrp="1"/>
          </p:cNvSpPr>
          <p:nvPr>
            <p:ph type="subTitle" idx="2"/>
          </p:nvPr>
        </p:nvSpPr>
        <p:spPr>
          <a:xfrm>
            <a:off x="3572403" y="5669964"/>
            <a:ext cx="5047200" cy="4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es-ES"/>
              <a:t>Haga clic para editar el estilo de subtítulo del patrón</a:t>
            </a:r>
            <a:endParaRPr/>
          </a:p>
        </p:txBody>
      </p:sp>
      <p:sp>
        <p:nvSpPr>
          <p:cNvPr id="597" name="Google Shape;597;p28"/>
          <p:cNvSpPr txBox="1"/>
          <p:nvPr/>
        </p:nvSpPr>
        <p:spPr>
          <a:xfrm>
            <a:off x="3572400" y="4732500"/>
            <a:ext cx="5047200" cy="8780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b="1">
                <a:solidFill>
                  <a:schemeClr val="lt1"/>
                </a:solidFill>
                <a:highlight>
                  <a:schemeClr val="accent3"/>
                </a:highlight>
                <a:latin typeface="Comfortaa"/>
                <a:ea typeface="Comfortaa"/>
                <a:cs typeface="Comfortaa"/>
                <a:sym typeface="Comfortaa"/>
              </a:rPr>
              <a:t>CREDITS:</a:t>
            </a:r>
            <a:r>
              <a:rPr lang="en" sz="1333">
                <a:solidFill>
                  <a:schemeClr val="dk1"/>
                </a:solidFill>
                <a:latin typeface="Comfortaa"/>
                <a:ea typeface="Comfortaa"/>
                <a:cs typeface="Comfortaa"/>
                <a:sym typeface="Comfortaa"/>
              </a:rPr>
              <a:t> This presentation template was created by </a:t>
            </a:r>
            <a:r>
              <a:rPr lang="en" sz="1333" b="1">
                <a:solidFill>
                  <a:schemeClr val="lt1"/>
                </a:solidFill>
                <a:highlight>
                  <a:schemeClr val="accent1"/>
                </a:highlight>
                <a:uFill>
                  <a:noFill/>
                </a:uFill>
                <a:latin typeface="Comfortaa"/>
                <a:ea typeface="Comfortaa"/>
                <a:cs typeface="Comfortaa"/>
                <a:sym typeface="Comfortaa"/>
                <a:hlinkClick r:id="rId3">
                  <a:extLst>
                    <a:ext uri="{A12FA001-AC4F-418D-AE19-62706E023703}">
                      <ahyp:hlinkClr xmlns="" xmlns:ahyp="http://schemas.microsoft.com/office/drawing/2018/hyperlinkcolor" val="tx"/>
                    </a:ext>
                  </a:extLst>
                </a:hlinkClick>
              </a:rPr>
              <a:t>Slidesgo</a:t>
            </a:r>
            <a:r>
              <a:rPr lang="en" sz="1333" b="1">
                <a:solidFill>
                  <a:schemeClr val="lt1"/>
                </a:solidFill>
                <a:highlight>
                  <a:schemeClr val="accent1"/>
                </a:highlight>
                <a:latin typeface="Comfortaa"/>
                <a:ea typeface="Comfortaa"/>
                <a:cs typeface="Comfortaa"/>
                <a:sym typeface="Comfortaa"/>
              </a:rPr>
              <a:t>,</a:t>
            </a:r>
            <a:r>
              <a:rPr lang="en" sz="1333">
                <a:solidFill>
                  <a:schemeClr val="lt1"/>
                </a:solidFill>
                <a:latin typeface="Comfortaa"/>
                <a:ea typeface="Comfortaa"/>
                <a:cs typeface="Comfortaa"/>
                <a:sym typeface="Comfortaa"/>
              </a:rPr>
              <a:t> </a:t>
            </a:r>
            <a:r>
              <a:rPr lang="en" sz="1333">
                <a:solidFill>
                  <a:schemeClr val="dk1"/>
                </a:solidFill>
                <a:latin typeface="Comfortaa"/>
                <a:ea typeface="Comfortaa"/>
                <a:cs typeface="Comfortaa"/>
                <a:sym typeface="Comfortaa"/>
              </a:rPr>
              <a:t>including icons by </a:t>
            </a:r>
            <a:r>
              <a:rPr lang="en" sz="1333" b="1">
                <a:solidFill>
                  <a:schemeClr val="lt1"/>
                </a:solidFill>
                <a:highlight>
                  <a:schemeClr val="accent1"/>
                </a:highlight>
                <a:uFill>
                  <a:noFill/>
                </a:uFill>
                <a:latin typeface="Comfortaa"/>
                <a:ea typeface="Comfortaa"/>
                <a:cs typeface="Comfortaa"/>
                <a:sym typeface="Comfortaa"/>
                <a:hlinkClick r:id="rId4">
                  <a:extLst>
                    <a:ext uri="{A12FA001-AC4F-418D-AE19-62706E023703}">
                      <ahyp:hlinkClr xmlns="" xmlns:ahyp="http://schemas.microsoft.com/office/drawing/2018/hyperlinkcolor" val="tx"/>
                    </a:ext>
                  </a:extLst>
                </a:hlinkClick>
              </a:rPr>
              <a:t>Flaticon</a:t>
            </a:r>
            <a:r>
              <a:rPr lang="en" sz="1333" b="1">
                <a:solidFill>
                  <a:schemeClr val="lt1"/>
                </a:solidFill>
                <a:highlight>
                  <a:schemeClr val="accent1"/>
                </a:highlight>
                <a:latin typeface="Comfortaa"/>
                <a:ea typeface="Comfortaa"/>
                <a:cs typeface="Comfortaa"/>
                <a:sym typeface="Comfortaa"/>
              </a:rPr>
              <a:t>,</a:t>
            </a:r>
            <a:r>
              <a:rPr lang="en" sz="1333">
                <a:solidFill>
                  <a:schemeClr val="dk1"/>
                </a:solidFill>
                <a:latin typeface="Comfortaa"/>
                <a:ea typeface="Comfortaa"/>
                <a:cs typeface="Comfortaa"/>
                <a:sym typeface="Comfortaa"/>
              </a:rPr>
              <a:t> and infographics &amp; images by </a:t>
            </a:r>
            <a:r>
              <a:rPr lang="en" sz="1333" b="1">
                <a:solidFill>
                  <a:schemeClr val="lt1"/>
                </a:solidFill>
                <a:highlight>
                  <a:schemeClr val="accent1"/>
                </a:highlight>
                <a:uFill>
                  <a:noFill/>
                </a:uFill>
                <a:latin typeface="Comfortaa"/>
                <a:ea typeface="Comfortaa"/>
                <a:cs typeface="Comfortaa"/>
                <a:sym typeface="Comfortaa"/>
                <a:hlinkClick r:id="rId5">
                  <a:extLst>
                    <a:ext uri="{A12FA001-AC4F-418D-AE19-62706E023703}">
                      <ahyp:hlinkClr xmlns="" xmlns:ahyp="http://schemas.microsoft.com/office/drawing/2018/hyperlinkcolor" val="tx"/>
                    </a:ext>
                  </a:extLst>
                </a:hlinkClick>
              </a:rPr>
              <a:t>Freepik</a:t>
            </a:r>
            <a:endParaRPr sz="1333" b="1">
              <a:solidFill>
                <a:schemeClr val="lt1"/>
              </a:solidFill>
              <a:highlight>
                <a:schemeClr val="accent1"/>
              </a:highlight>
              <a:latin typeface="Comfortaa"/>
              <a:ea typeface="Comfortaa"/>
              <a:cs typeface="Comfortaa"/>
              <a:sym typeface="Comfortaa"/>
            </a:endParaRPr>
          </a:p>
        </p:txBody>
      </p:sp>
      <p:grpSp>
        <p:nvGrpSpPr>
          <p:cNvPr id="598" name="Google Shape;598;p28"/>
          <p:cNvGrpSpPr/>
          <p:nvPr/>
        </p:nvGrpSpPr>
        <p:grpSpPr>
          <a:xfrm>
            <a:off x="1301047" y="3909701"/>
            <a:ext cx="1252677" cy="1418665"/>
            <a:chOff x="975785" y="2932275"/>
            <a:chExt cx="939508" cy="1063999"/>
          </a:xfrm>
        </p:grpSpPr>
        <p:sp>
          <p:nvSpPr>
            <p:cNvPr id="599" name="Google Shape;599;p28"/>
            <p:cNvSpPr/>
            <p:nvPr/>
          </p:nvSpPr>
          <p:spPr>
            <a:xfrm rot="978871">
              <a:off x="1087664" y="3014703"/>
              <a:ext cx="715750" cy="899143"/>
            </a:xfrm>
            <a:custGeom>
              <a:avLst/>
              <a:gdLst/>
              <a:ahLst/>
              <a:cxnLst/>
              <a:rect l="l" t="t" r="r" b="b"/>
              <a:pathLst>
                <a:path w="28631" h="35967" extrusionOk="0">
                  <a:moveTo>
                    <a:pt x="25698" y="4038"/>
                  </a:moveTo>
                  <a:cubicBezTo>
                    <a:pt x="26065" y="4997"/>
                    <a:pt x="26298" y="6002"/>
                    <a:pt x="26450" y="7028"/>
                  </a:cubicBezTo>
                  <a:cubicBezTo>
                    <a:pt x="26380" y="7045"/>
                    <a:pt x="26315" y="7083"/>
                    <a:pt x="26284" y="7159"/>
                  </a:cubicBezTo>
                  <a:cubicBezTo>
                    <a:pt x="26094" y="7583"/>
                    <a:pt x="25795" y="7807"/>
                    <a:pt x="25478" y="7807"/>
                  </a:cubicBezTo>
                  <a:cubicBezTo>
                    <a:pt x="25214" y="7807"/>
                    <a:pt x="24938" y="7653"/>
                    <a:pt x="24699" y="7330"/>
                  </a:cubicBezTo>
                  <a:cubicBezTo>
                    <a:pt x="24628" y="7234"/>
                    <a:pt x="24500" y="7176"/>
                    <a:pt x="24379" y="7176"/>
                  </a:cubicBezTo>
                  <a:cubicBezTo>
                    <a:pt x="24248" y="7176"/>
                    <a:pt x="24125" y="7245"/>
                    <a:pt x="24098" y="7409"/>
                  </a:cubicBezTo>
                  <a:cubicBezTo>
                    <a:pt x="24037" y="7750"/>
                    <a:pt x="23685" y="8141"/>
                    <a:pt x="23397" y="8141"/>
                  </a:cubicBezTo>
                  <a:cubicBezTo>
                    <a:pt x="23193" y="8141"/>
                    <a:pt x="23021" y="7945"/>
                    <a:pt x="23008" y="7399"/>
                  </a:cubicBezTo>
                  <a:cubicBezTo>
                    <a:pt x="23003" y="7210"/>
                    <a:pt x="22821" y="7072"/>
                    <a:pt x="22651" y="7072"/>
                  </a:cubicBezTo>
                  <a:cubicBezTo>
                    <a:pt x="22551" y="7072"/>
                    <a:pt x="22455" y="7120"/>
                    <a:pt x="22403" y="7235"/>
                  </a:cubicBezTo>
                  <a:cubicBezTo>
                    <a:pt x="22212" y="7653"/>
                    <a:pt x="21967" y="7942"/>
                    <a:pt x="21572" y="8178"/>
                  </a:cubicBezTo>
                  <a:cubicBezTo>
                    <a:pt x="21396" y="8283"/>
                    <a:pt x="21212" y="8336"/>
                    <a:pt x="21045" y="8336"/>
                  </a:cubicBezTo>
                  <a:cubicBezTo>
                    <a:pt x="20665" y="8336"/>
                    <a:pt x="20380" y="8063"/>
                    <a:pt x="20517" y="7533"/>
                  </a:cubicBezTo>
                  <a:cubicBezTo>
                    <a:pt x="20526" y="7502"/>
                    <a:pt x="20520" y="7469"/>
                    <a:pt x="20507" y="7442"/>
                  </a:cubicBezTo>
                  <a:cubicBezTo>
                    <a:pt x="20774" y="6433"/>
                    <a:pt x="21249" y="5449"/>
                    <a:pt x="21800" y="4487"/>
                  </a:cubicBezTo>
                  <a:cubicBezTo>
                    <a:pt x="21983" y="4853"/>
                    <a:pt x="22569" y="4943"/>
                    <a:pt x="23100" y="4943"/>
                  </a:cubicBezTo>
                  <a:cubicBezTo>
                    <a:pt x="23410" y="4943"/>
                    <a:pt x="23701" y="4912"/>
                    <a:pt x="23882" y="4889"/>
                  </a:cubicBezTo>
                  <a:cubicBezTo>
                    <a:pt x="24494" y="4810"/>
                    <a:pt x="25305" y="4576"/>
                    <a:pt x="25698" y="4038"/>
                  </a:cubicBezTo>
                  <a:close/>
                  <a:moveTo>
                    <a:pt x="20619" y="15393"/>
                  </a:moveTo>
                  <a:cubicBezTo>
                    <a:pt x="20655" y="15393"/>
                    <a:pt x="20693" y="15396"/>
                    <a:pt x="20734" y="15402"/>
                  </a:cubicBezTo>
                  <a:cubicBezTo>
                    <a:pt x="21167" y="15466"/>
                    <a:pt x="21413" y="15806"/>
                    <a:pt x="21289" y="16228"/>
                  </a:cubicBezTo>
                  <a:cubicBezTo>
                    <a:pt x="21177" y="16597"/>
                    <a:pt x="20868" y="16909"/>
                    <a:pt x="20529" y="16909"/>
                  </a:cubicBezTo>
                  <a:cubicBezTo>
                    <a:pt x="20397" y="16909"/>
                    <a:pt x="20259" y="16861"/>
                    <a:pt x="20127" y="16751"/>
                  </a:cubicBezTo>
                  <a:cubicBezTo>
                    <a:pt x="20061" y="16696"/>
                    <a:pt x="20007" y="16632"/>
                    <a:pt x="19963" y="16565"/>
                  </a:cubicBezTo>
                  <a:cubicBezTo>
                    <a:pt x="19950" y="16513"/>
                    <a:pt x="19926" y="16472"/>
                    <a:pt x="19891" y="16442"/>
                  </a:cubicBezTo>
                  <a:cubicBezTo>
                    <a:pt x="19868" y="16392"/>
                    <a:pt x="19851" y="16343"/>
                    <a:pt x="19841" y="16292"/>
                  </a:cubicBezTo>
                  <a:cubicBezTo>
                    <a:pt x="19877" y="16271"/>
                    <a:pt x="19908" y="16241"/>
                    <a:pt x="19933" y="16195"/>
                  </a:cubicBezTo>
                  <a:cubicBezTo>
                    <a:pt x="20103" y="15843"/>
                    <a:pt x="20171" y="15393"/>
                    <a:pt x="20619" y="15393"/>
                  </a:cubicBezTo>
                  <a:close/>
                  <a:moveTo>
                    <a:pt x="1507" y="19001"/>
                  </a:moveTo>
                  <a:cubicBezTo>
                    <a:pt x="1539" y="19001"/>
                    <a:pt x="1573" y="19004"/>
                    <a:pt x="1609" y="19011"/>
                  </a:cubicBezTo>
                  <a:cubicBezTo>
                    <a:pt x="1861" y="19057"/>
                    <a:pt x="2082" y="19275"/>
                    <a:pt x="2015" y="19541"/>
                  </a:cubicBezTo>
                  <a:cubicBezTo>
                    <a:pt x="1939" y="19840"/>
                    <a:pt x="1643" y="20011"/>
                    <a:pt x="1354" y="20011"/>
                  </a:cubicBezTo>
                  <a:cubicBezTo>
                    <a:pt x="1243" y="20011"/>
                    <a:pt x="1133" y="19985"/>
                    <a:pt x="1037" y="19933"/>
                  </a:cubicBezTo>
                  <a:cubicBezTo>
                    <a:pt x="904" y="19858"/>
                    <a:pt x="804" y="19744"/>
                    <a:pt x="732" y="19614"/>
                  </a:cubicBezTo>
                  <a:cubicBezTo>
                    <a:pt x="1004" y="19418"/>
                    <a:pt x="1136" y="19001"/>
                    <a:pt x="1507" y="19001"/>
                  </a:cubicBezTo>
                  <a:close/>
                  <a:moveTo>
                    <a:pt x="10377" y="11124"/>
                  </a:moveTo>
                  <a:cubicBezTo>
                    <a:pt x="10925" y="11124"/>
                    <a:pt x="11453" y="11177"/>
                    <a:pt x="11933" y="11283"/>
                  </a:cubicBezTo>
                  <a:cubicBezTo>
                    <a:pt x="11941" y="11421"/>
                    <a:pt x="12020" y="11557"/>
                    <a:pt x="12194" y="11610"/>
                  </a:cubicBezTo>
                  <a:cubicBezTo>
                    <a:pt x="14498" y="12317"/>
                    <a:pt x="16892" y="15578"/>
                    <a:pt x="15635" y="17919"/>
                  </a:cubicBezTo>
                  <a:cubicBezTo>
                    <a:pt x="14620" y="19808"/>
                    <a:pt x="11698" y="20343"/>
                    <a:pt x="9780" y="20393"/>
                  </a:cubicBezTo>
                  <a:cubicBezTo>
                    <a:pt x="9729" y="20394"/>
                    <a:pt x="9679" y="20395"/>
                    <a:pt x="9628" y="20395"/>
                  </a:cubicBezTo>
                  <a:cubicBezTo>
                    <a:pt x="6256" y="20395"/>
                    <a:pt x="2776" y="17449"/>
                    <a:pt x="4524" y="13956"/>
                  </a:cubicBezTo>
                  <a:cubicBezTo>
                    <a:pt x="5484" y="12042"/>
                    <a:pt x="8101" y="11124"/>
                    <a:pt x="10377" y="11124"/>
                  </a:cubicBezTo>
                  <a:close/>
                  <a:moveTo>
                    <a:pt x="8018" y="20937"/>
                  </a:moveTo>
                  <a:lnTo>
                    <a:pt x="8018" y="20937"/>
                  </a:lnTo>
                  <a:cubicBezTo>
                    <a:pt x="8225" y="20987"/>
                    <a:pt x="8431" y="21029"/>
                    <a:pt x="8634" y="21056"/>
                  </a:cubicBezTo>
                  <a:cubicBezTo>
                    <a:pt x="9032" y="21109"/>
                    <a:pt x="9450" y="21136"/>
                    <a:pt x="9876" y="21136"/>
                  </a:cubicBezTo>
                  <a:cubicBezTo>
                    <a:pt x="10408" y="21136"/>
                    <a:pt x="10953" y="21094"/>
                    <a:pt x="11496" y="21007"/>
                  </a:cubicBezTo>
                  <a:lnTo>
                    <a:pt x="11496" y="21007"/>
                  </a:lnTo>
                  <a:cubicBezTo>
                    <a:pt x="11427" y="21612"/>
                    <a:pt x="11661" y="22274"/>
                    <a:pt x="11777" y="22856"/>
                  </a:cubicBezTo>
                  <a:cubicBezTo>
                    <a:pt x="11897" y="23449"/>
                    <a:pt x="12017" y="24048"/>
                    <a:pt x="12133" y="24645"/>
                  </a:cubicBezTo>
                  <a:cubicBezTo>
                    <a:pt x="11200" y="24944"/>
                    <a:pt x="10318" y="25308"/>
                    <a:pt x="9391" y="25308"/>
                  </a:cubicBezTo>
                  <a:cubicBezTo>
                    <a:pt x="8937" y="25308"/>
                    <a:pt x="8473" y="25221"/>
                    <a:pt x="7986" y="24996"/>
                  </a:cubicBezTo>
                  <a:cubicBezTo>
                    <a:pt x="7975" y="24992"/>
                    <a:pt x="7966" y="24994"/>
                    <a:pt x="7955" y="24989"/>
                  </a:cubicBezTo>
                  <a:cubicBezTo>
                    <a:pt x="8226" y="23679"/>
                    <a:pt x="8289" y="22332"/>
                    <a:pt x="8018" y="20937"/>
                  </a:cubicBezTo>
                  <a:close/>
                  <a:moveTo>
                    <a:pt x="26571" y="8011"/>
                  </a:moveTo>
                  <a:cubicBezTo>
                    <a:pt x="26764" y="9912"/>
                    <a:pt x="26741" y="11881"/>
                    <a:pt x="26823" y="13807"/>
                  </a:cubicBezTo>
                  <a:cubicBezTo>
                    <a:pt x="27033" y="18805"/>
                    <a:pt x="27120" y="23790"/>
                    <a:pt x="27258" y="28788"/>
                  </a:cubicBezTo>
                  <a:cubicBezTo>
                    <a:pt x="27061" y="28740"/>
                    <a:pt x="26845" y="28724"/>
                    <a:pt x="26622" y="28724"/>
                  </a:cubicBezTo>
                  <a:cubicBezTo>
                    <a:pt x="26258" y="28724"/>
                    <a:pt x="25876" y="28768"/>
                    <a:pt x="25534" y="28787"/>
                  </a:cubicBezTo>
                  <a:cubicBezTo>
                    <a:pt x="25555" y="28286"/>
                    <a:pt x="25539" y="27700"/>
                    <a:pt x="25468" y="27144"/>
                  </a:cubicBezTo>
                  <a:cubicBezTo>
                    <a:pt x="25651" y="25488"/>
                    <a:pt x="25195" y="23429"/>
                    <a:pt x="25072" y="22199"/>
                  </a:cubicBezTo>
                  <a:cubicBezTo>
                    <a:pt x="24612" y="17599"/>
                    <a:pt x="25105" y="12897"/>
                    <a:pt x="24841" y="8268"/>
                  </a:cubicBezTo>
                  <a:lnTo>
                    <a:pt x="24841" y="8268"/>
                  </a:lnTo>
                  <a:cubicBezTo>
                    <a:pt x="25099" y="8403"/>
                    <a:pt x="25375" y="8476"/>
                    <a:pt x="25638" y="8476"/>
                  </a:cubicBezTo>
                  <a:cubicBezTo>
                    <a:pt x="26006" y="8476"/>
                    <a:pt x="26347" y="8332"/>
                    <a:pt x="26571" y="8011"/>
                  </a:cubicBezTo>
                  <a:close/>
                  <a:moveTo>
                    <a:pt x="22386" y="8343"/>
                  </a:moveTo>
                  <a:cubicBezTo>
                    <a:pt x="22400" y="8614"/>
                    <a:pt x="22405" y="8886"/>
                    <a:pt x="22412" y="9158"/>
                  </a:cubicBezTo>
                  <a:cubicBezTo>
                    <a:pt x="22289" y="9844"/>
                    <a:pt x="22306" y="10547"/>
                    <a:pt x="22436" y="11233"/>
                  </a:cubicBezTo>
                  <a:cubicBezTo>
                    <a:pt x="22429" y="12404"/>
                    <a:pt x="22396" y="13579"/>
                    <a:pt x="22363" y="14750"/>
                  </a:cubicBezTo>
                  <a:cubicBezTo>
                    <a:pt x="22277" y="14792"/>
                    <a:pt x="22209" y="14873"/>
                    <a:pt x="22197" y="15002"/>
                  </a:cubicBezTo>
                  <a:cubicBezTo>
                    <a:pt x="21916" y="18295"/>
                    <a:pt x="22077" y="21596"/>
                    <a:pt x="22542" y="24859"/>
                  </a:cubicBezTo>
                  <a:cubicBezTo>
                    <a:pt x="22586" y="26195"/>
                    <a:pt x="22592" y="27530"/>
                    <a:pt x="22498" y="28860"/>
                  </a:cubicBezTo>
                  <a:cubicBezTo>
                    <a:pt x="22490" y="28969"/>
                    <a:pt x="22562" y="29026"/>
                    <a:pt x="22643" y="29037"/>
                  </a:cubicBezTo>
                  <a:cubicBezTo>
                    <a:pt x="21944" y="29123"/>
                    <a:pt x="21247" y="29199"/>
                    <a:pt x="20539" y="29199"/>
                  </a:cubicBezTo>
                  <a:cubicBezTo>
                    <a:pt x="20480" y="29199"/>
                    <a:pt x="20421" y="29198"/>
                    <a:pt x="20361" y="29197"/>
                  </a:cubicBezTo>
                  <a:cubicBezTo>
                    <a:pt x="20396" y="27903"/>
                    <a:pt x="20413" y="26608"/>
                    <a:pt x="20347" y="25294"/>
                  </a:cubicBezTo>
                  <a:cubicBezTo>
                    <a:pt x="20219" y="22689"/>
                    <a:pt x="20103" y="20098"/>
                    <a:pt x="20431" y="17505"/>
                  </a:cubicBezTo>
                  <a:cubicBezTo>
                    <a:pt x="20434" y="17499"/>
                    <a:pt x="20433" y="17498"/>
                    <a:pt x="20433" y="17492"/>
                  </a:cubicBezTo>
                  <a:lnTo>
                    <a:pt x="20433" y="17492"/>
                  </a:lnTo>
                  <a:cubicBezTo>
                    <a:pt x="20464" y="17495"/>
                    <a:pt x="20496" y="17497"/>
                    <a:pt x="20527" y="17497"/>
                  </a:cubicBezTo>
                  <a:cubicBezTo>
                    <a:pt x="21045" y="17497"/>
                    <a:pt x="21561" y="17116"/>
                    <a:pt x="21813" y="16599"/>
                  </a:cubicBezTo>
                  <a:cubicBezTo>
                    <a:pt x="22189" y="15832"/>
                    <a:pt x="21786" y="14982"/>
                    <a:pt x="20954" y="14785"/>
                  </a:cubicBezTo>
                  <a:cubicBezTo>
                    <a:pt x="20868" y="14765"/>
                    <a:pt x="20779" y="14757"/>
                    <a:pt x="20689" y="14757"/>
                  </a:cubicBezTo>
                  <a:cubicBezTo>
                    <a:pt x="20674" y="14757"/>
                    <a:pt x="20660" y="14757"/>
                    <a:pt x="20646" y="14757"/>
                  </a:cubicBezTo>
                  <a:cubicBezTo>
                    <a:pt x="20647" y="14712"/>
                    <a:pt x="20650" y="14665"/>
                    <a:pt x="20653" y="14619"/>
                  </a:cubicBezTo>
                  <a:cubicBezTo>
                    <a:pt x="20654" y="14592"/>
                    <a:pt x="20647" y="14566"/>
                    <a:pt x="20636" y="14546"/>
                  </a:cubicBezTo>
                  <a:cubicBezTo>
                    <a:pt x="20610" y="12570"/>
                    <a:pt x="20103" y="10634"/>
                    <a:pt x="20291" y="8662"/>
                  </a:cubicBezTo>
                  <a:lnTo>
                    <a:pt x="20291" y="8662"/>
                  </a:lnTo>
                  <a:cubicBezTo>
                    <a:pt x="20390" y="8752"/>
                    <a:pt x="20517" y="8826"/>
                    <a:pt x="20684" y="8879"/>
                  </a:cubicBezTo>
                  <a:cubicBezTo>
                    <a:pt x="20816" y="8922"/>
                    <a:pt x="20948" y="8941"/>
                    <a:pt x="21080" y="8941"/>
                  </a:cubicBezTo>
                  <a:cubicBezTo>
                    <a:pt x="21555" y="8941"/>
                    <a:pt x="22020" y="8688"/>
                    <a:pt x="22386" y="8343"/>
                  </a:cubicBezTo>
                  <a:close/>
                  <a:moveTo>
                    <a:pt x="12260" y="25306"/>
                  </a:moveTo>
                  <a:cubicBezTo>
                    <a:pt x="12384" y="25965"/>
                    <a:pt x="12503" y="26627"/>
                    <a:pt x="12609" y="27288"/>
                  </a:cubicBezTo>
                  <a:cubicBezTo>
                    <a:pt x="12641" y="27507"/>
                    <a:pt x="12877" y="28393"/>
                    <a:pt x="12646" y="28567"/>
                  </a:cubicBezTo>
                  <a:cubicBezTo>
                    <a:pt x="12139" y="28950"/>
                    <a:pt x="11277" y="29023"/>
                    <a:pt x="10675" y="29136"/>
                  </a:cubicBezTo>
                  <a:cubicBezTo>
                    <a:pt x="10418" y="29184"/>
                    <a:pt x="10155" y="29227"/>
                    <a:pt x="9891" y="29267"/>
                  </a:cubicBezTo>
                  <a:cubicBezTo>
                    <a:pt x="9825" y="28731"/>
                    <a:pt x="9784" y="28200"/>
                    <a:pt x="9781" y="27658"/>
                  </a:cubicBezTo>
                  <a:cubicBezTo>
                    <a:pt x="9777" y="27098"/>
                    <a:pt x="9904" y="26448"/>
                    <a:pt x="9781" y="25892"/>
                  </a:cubicBezTo>
                  <a:lnTo>
                    <a:pt x="9781" y="25892"/>
                  </a:lnTo>
                  <a:cubicBezTo>
                    <a:pt x="9815" y="25893"/>
                    <a:pt x="9849" y="25893"/>
                    <a:pt x="9883" y="25893"/>
                  </a:cubicBezTo>
                  <a:cubicBezTo>
                    <a:pt x="10729" y="25893"/>
                    <a:pt x="11594" y="25705"/>
                    <a:pt x="12260" y="25306"/>
                  </a:cubicBezTo>
                  <a:close/>
                  <a:moveTo>
                    <a:pt x="7848" y="25464"/>
                  </a:moveTo>
                  <a:cubicBezTo>
                    <a:pt x="8248" y="25667"/>
                    <a:pt x="8726" y="25792"/>
                    <a:pt x="9231" y="25855"/>
                  </a:cubicBezTo>
                  <a:cubicBezTo>
                    <a:pt x="9072" y="26472"/>
                    <a:pt x="9191" y="27245"/>
                    <a:pt x="9222" y="27874"/>
                  </a:cubicBezTo>
                  <a:cubicBezTo>
                    <a:pt x="9245" y="28357"/>
                    <a:pt x="9282" y="28864"/>
                    <a:pt x="9432" y="29330"/>
                  </a:cubicBezTo>
                  <a:cubicBezTo>
                    <a:pt x="8897" y="29400"/>
                    <a:pt x="8351" y="29453"/>
                    <a:pt x="7805" y="29481"/>
                  </a:cubicBezTo>
                  <a:cubicBezTo>
                    <a:pt x="7795" y="29480"/>
                    <a:pt x="7784" y="29479"/>
                    <a:pt x="7774" y="29479"/>
                  </a:cubicBezTo>
                  <a:cubicBezTo>
                    <a:pt x="7756" y="29479"/>
                    <a:pt x="7737" y="29482"/>
                    <a:pt x="7719" y="29487"/>
                  </a:cubicBezTo>
                  <a:cubicBezTo>
                    <a:pt x="7449" y="29500"/>
                    <a:pt x="7180" y="29508"/>
                    <a:pt x="6912" y="29508"/>
                  </a:cubicBezTo>
                  <a:cubicBezTo>
                    <a:pt x="6714" y="29508"/>
                    <a:pt x="6518" y="29503"/>
                    <a:pt x="6323" y="29493"/>
                  </a:cubicBezTo>
                  <a:cubicBezTo>
                    <a:pt x="6958" y="28174"/>
                    <a:pt x="7511" y="26837"/>
                    <a:pt x="7848" y="25464"/>
                  </a:cubicBezTo>
                  <a:close/>
                  <a:moveTo>
                    <a:pt x="27277" y="29310"/>
                  </a:moveTo>
                  <a:cubicBezTo>
                    <a:pt x="27287" y="29593"/>
                    <a:pt x="27304" y="29896"/>
                    <a:pt x="27318" y="30224"/>
                  </a:cubicBezTo>
                  <a:cubicBezTo>
                    <a:pt x="26172" y="30092"/>
                    <a:pt x="24984" y="30130"/>
                    <a:pt x="23841" y="30100"/>
                  </a:cubicBezTo>
                  <a:cubicBezTo>
                    <a:pt x="23083" y="30080"/>
                    <a:pt x="22287" y="30018"/>
                    <a:pt x="21502" y="30018"/>
                  </a:cubicBezTo>
                  <a:cubicBezTo>
                    <a:pt x="21110" y="30018"/>
                    <a:pt x="20721" y="30034"/>
                    <a:pt x="20340" y="30077"/>
                  </a:cubicBezTo>
                  <a:lnTo>
                    <a:pt x="20356" y="29477"/>
                  </a:lnTo>
                  <a:cubicBezTo>
                    <a:pt x="20770" y="29522"/>
                    <a:pt x="21185" y="29540"/>
                    <a:pt x="21600" y="29540"/>
                  </a:cubicBezTo>
                  <a:cubicBezTo>
                    <a:pt x="22655" y="29540"/>
                    <a:pt x="23712" y="29423"/>
                    <a:pt x="24778" y="29337"/>
                  </a:cubicBezTo>
                  <a:cubicBezTo>
                    <a:pt x="24821" y="29334"/>
                    <a:pt x="24868" y="29334"/>
                    <a:pt x="24914" y="29331"/>
                  </a:cubicBezTo>
                  <a:cubicBezTo>
                    <a:pt x="24966" y="29424"/>
                    <a:pt x="25056" y="29466"/>
                    <a:pt x="25151" y="29466"/>
                  </a:cubicBezTo>
                  <a:cubicBezTo>
                    <a:pt x="25251" y="29466"/>
                    <a:pt x="25357" y="29419"/>
                    <a:pt x="25428" y="29337"/>
                  </a:cubicBezTo>
                  <a:cubicBezTo>
                    <a:pt x="25786" y="29356"/>
                    <a:pt x="26161" y="29393"/>
                    <a:pt x="26520" y="29393"/>
                  </a:cubicBezTo>
                  <a:cubicBezTo>
                    <a:pt x="26786" y="29393"/>
                    <a:pt x="27043" y="29373"/>
                    <a:pt x="27277" y="29310"/>
                  </a:cubicBezTo>
                  <a:close/>
                  <a:moveTo>
                    <a:pt x="20331" y="30343"/>
                  </a:moveTo>
                  <a:cubicBezTo>
                    <a:pt x="21326" y="30475"/>
                    <a:pt x="22365" y="30447"/>
                    <a:pt x="23361" y="30502"/>
                  </a:cubicBezTo>
                  <a:cubicBezTo>
                    <a:pt x="24530" y="30566"/>
                    <a:pt x="25745" y="30725"/>
                    <a:pt x="26931" y="30725"/>
                  </a:cubicBezTo>
                  <a:cubicBezTo>
                    <a:pt x="27066" y="30725"/>
                    <a:pt x="27201" y="30723"/>
                    <a:pt x="27336" y="30719"/>
                  </a:cubicBezTo>
                  <a:cubicBezTo>
                    <a:pt x="27341" y="30922"/>
                    <a:pt x="27344" y="31126"/>
                    <a:pt x="27343" y="31333"/>
                  </a:cubicBezTo>
                  <a:cubicBezTo>
                    <a:pt x="26128" y="31202"/>
                    <a:pt x="24891" y="31189"/>
                    <a:pt x="23671" y="31103"/>
                  </a:cubicBezTo>
                  <a:cubicBezTo>
                    <a:pt x="22840" y="31047"/>
                    <a:pt x="21971" y="30928"/>
                    <a:pt x="21120" y="30928"/>
                  </a:cubicBezTo>
                  <a:cubicBezTo>
                    <a:pt x="20848" y="30928"/>
                    <a:pt x="20578" y="30940"/>
                    <a:pt x="20311" y="30970"/>
                  </a:cubicBezTo>
                  <a:cubicBezTo>
                    <a:pt x="20317" y="30760"/>
                    <a:pt x="20324" y="30552"/>
                    <a:pt x="20331" y="30343"/>
                  </a:cubicBezTo>
                  <a:close/>
                  <a:moveTo>
                    <a:pt x="12602" y="34027"/>
                  </a:moveTo>
                  <a:cubicBezTo>
                    <a:pt x="12762" y="34027"/>
                    <a:pt x="12884" y="34171"/>
                    <a:pt x="12912" y="34564"/>
                  </a:cubicBezTo>
                  <a:cubicBezTo>
                    <a:pt x="12933" y="34859"/>
                    <a:pt x="12760" y="34950"/>
                    <a:pt x="12541" y="34950"/>
                  </a:cubicBezTo>
                  <a:cubicBezTo>
                    <a:pt x="12466" y="34950"/>
                    <a:pt x="12386" y="34939"/>
                    <a:pt x="12306" y="34922"/>
                  </a:cubicBezTo>
                  <a:cubicBezTo>
                    <a:pt x="12089" y="34875"/>
                    <a:pt x="11948" y="34757"/>
                    <a:pt x="11847" y="34601"/>
                  </a:cubicBezTo>
                  <a:cubicBezTo>
                    <a:pt x="11853" y="34595"/>
                    <a:pt x="11858" y="34594"/>
                    <a:pt x="11861" y="34588"/>
                  </a:cubicBezTo>
                  <a:cubicBezTo>
                    <a:pt x="12076" y="34314"/>
                    <a:pt x="12376" y="34027"/>
                    <a:pt x="12602" y="34027"/>
                  </a:cubicBezTo>
                  <a:close/>
                  <a:moveTo>
                    <a:pt x="7532" y="34240"/>
                  </a:moveTo>
                  <a:cubicBezTo>
                    <a:pt x="7568" y="34240"/>
                    <a:pt x="7603" y="34242"/>
                    <a:pt x="7639" y="34245"/>
                  </a:cubicBezTo>
                  <a:cubicBezTo>
                    <a:pt x="7662" y="34494"/>
                    <a:pt x="7681" y="34740"/>
                    <a:pt x="7689" y="34987"/>
                  </a:cubicBezTo>
                  <a:cubicBezTo>
                    <a:pt x="7594" y="34993"/>
                    <a:pt x="7486" y="34997"/>
                    <a:pt x="7378" y="34997"/>
                  </a:cubicBezTo>
                  <a:cubicBezTo>
                    <a:pt x="6862" y="34997"/>
                    <a:pt x="6321" y="34900"/>
                    <a:pt x="6922" y="34447"/>
                  </a:cubicBezTo>
                  <a:cubicBezTo>
                    <a:pt x="7121" y="34297"/>
                    <a:pt x="7326" y="34240"/>
                    <a:pt x="7532" y="34240"/>
                  </a:cubicBezTo>
                  <a:close/>
                  <a:moveTo>
                    <a:pt x="20304" y="31200"/>
                  </a:moveTo>
                  <a:cubicBezTo>
                    <a:pt x="21239" y="31418"/>
                    <a:pt x="22235" y="31455"/>
                    <a:pt x="23185" y="31550"/>
                  </a:cubicBezTo>
                  <a:cubicBezTo>
                    <a:pt x="24268" y="31656"/>
                    <a:pt x="25387" y="31808"/>
                    <a:pt x="26487" y="31808"/>
                  </a:cubicBezTo>
                  <a:cubicBezTo>
                    <a:pt x="26769" y="31808"/>
                    <a:pt x="27051" y="31798"/>
                    <a:pt x="27330" y="31775"/>
                  </a:cubicBezTo>
                  <a:lnTo>
                    <a:pt x="27330" y="31775"/>
                  </a:lnTo>
                  <a:cubicBezTo>
                    <a:pt x="27264" y="33295"/>
                    <a:pt x="26885" y="34774"/>
                    <a:pt x="25455" y="35165"/>
                  </a:cubicBezTo>
                  <a:cubicBezTo>
                    <a:pt x="25222" y="35229"/>
                    <a:pt x="24980" y="35254"/>
                    <a:pt x="24734" y="35254"/>
                  </a:cubicBezTo>
                  <a:cubicBezTo>
                    <a:pt x="24033" y="35254"/>
                    <a:pt x="23296" y="35051"/>
                    <a:pt x="22633" y="34962"/>
                  </a:cubicBezTo>
                  <a:cubicBezTo>
                    <a:pt x="20856" y="34724"/>
                    <a:pt x="20241" y="34044"/>
                    <a:pt x="20277" y="32219"/>
                  </a:cubicBezTo>
                  <a:cubicBezTo>
                    <a:pt x="20284" y="31876"/>
                    <a:pt x="20296" y="31539"/>
                    <a:pt x="20304" y="31200"/>
                  </a:cubicBezTo>
                  <a:close/>
                  <a:moveTo>
                    <a:pt x="23840" y="0"/>
                  </a:moveTo>
                  <a:cubicBezTo>
                    <a:pt x="23709" y="0"/>
                    <a:pt x="23579" y="64"/>
                    <a:pt x="23513" y="185"/>
                  </a:cubicBezTo>
                  <a:cubicBezTo>
                    <a:pt x="22206" y="2604"/>
                    <a:pt x="20646" y="4886"/>
                    <a:pt x="19727" y="7493"/>
                  </a:cubicBezTo>
                  <a:cubicBezTo>
                    <a:pt x="18984" y="9604"/>
                    <a:pt x="19576" y="12727"/>
                    <a:pt x="20084" y="14896"/>
                  </a:cubicBezTo>
                  <a:cubicBezTo>
                    <a:pt x="19663" y="15095"/>
                    <a:pt x="19346" y="15492"/>
                    <a:pt x="19410" y="15975"/>
                  </a:cubicBezTo>
                  <a:cubicBezTo>
                    <a:pt x="19347" y="16165"/>
                    <a:pt x="19354" y="16383"/>
                    <a:pt x="19421" y="16599"/>
                  </a:cubicBezTo>
                  <a:cubicBezTo>
                    <a:pt x="18845" y="18214"/>
                    <a:pt x="18252" y="19341"/>
                    <a:pt x="16721" y="20256"/>
                  </a:cubicBezTo>
                  <a:cubicBezTo>
                    <a:pt x="15353" y="21071"/>
                    <a:pt x="13756" y="21307"/>
                    <a:pt x="12194" y="21351"/>
                  </a:cubicBezTo>
                  <a:cubicBezTo>
                    <a:pt x="12161" y="21353"/>
                    <a:pt x="12133" y="21359"/>
                    <a:pt x="12110" y="21371"/>
                  </a:cubicBezTo>
                  <a:cubicBezTo>
                    <a:pt x="12097" y="21241"/>
                    <a:pt x="12097" y="21131"/>
                    <a:pt x="12111" y="21051"/>
                  </a:cubicBezTo>
                  <a:cubicBezTo>
                    <a:pt x="12123" y="20991"/>
                    <a:pt x="12113" y="20937"/>
                    <a:pt x="12097" y="20887"/>
                  </a:cubicBezTo>
                  <a:cubicBezTo>
                    <a:pt x="13912" y="20478"/>
                    <a:pt x="15605" y="19543"/>
                    <a:pt x="16462" y="17944"/>
                  </a:cubicBezTo>
                  <a:cubicBezTo>
                    <a:pt x="17881" y="15306"/>
                    <a:pt x="14809" y="11633"/>
                    <a:pt x="12390" y="10890"/>
                  </a:cubicBezTo>
                  <a:cubicBezTo>
                    <a:pt x="12366" y="10882"/>
                    <a:pt x="12344" y="10885"/>
                    <a:pt x="12320" y="10882"/>
                  </a:cubicBezTo>
                  <a:cubicBezTo>
                    <a:pt x="11564" y="10591"/>
                    <a:pt x="10756" y="10452"/>
                    <a:pt x="9944" y="10452"/>
                  </a:cubicBezTo>
                  <a:cubicBezTo>
                    <a:pt x="7361" y="10452"/>
                    <a:pt x="4733" y="11852"/>
                    <a:pt x="3580" y="14159"/>
                  </a:cubicBezTo>
                  <a:cubicBezTo>
                    <a:pt x="2085" y="17151"/>
                    <a:pt x="4846" y="19950"/>
                    <a:pt x="7609" y="20820"/>
                  </a:cubicBezTo>
                  <a:cubicBezTo>
                    <a:pt x="7648" y="21374"/>
                    <a:pt x="7648" y="21914"/>
                    <a:pt x="7619" y="22443"/>
                  </a:cubicBezTo>
                  <a:cubicBezTo>
                    <a:pt x="7117" y="22704"/>
                    <a:pt x="6620" y="22830"/>
                    <a:pt x="6120" y="22830"/>
                  </a:cubicBezTo>
                  <a:cubicBezTo>
                    <a:pt x="5543" y="22830"/>
                    <a:pt x="4963" y="22662"/>
                    <a:pt x="4367" y="22345"/>
                  </a:cubicBezTo>
                  <a:cubicBezTo>
                    <a:pt x="3378" y="21816"/>
                    <a:pt x="2924" y="20964"/>
                    <a:pt x="2321" y="20107"/>
                  </a:cubicBezTo>
                  <a:cubicBezTo>
                    <a:pt x="2382" y="20041"/>
                    <a:pt x="2438" y="19967"/>
                    <a:pt x="2487" y="19887"/>
                  </a:cubicBezTo>
                  <a:cubicBezTo>
                    <a:pt x="2828" y="19334"/>
                    <a:pt x="2467" y="18644"/>
                    <a:pt x="1900" y="18437"/>
                  </a:cubicBezTo>
                  <a:cubicBezTo>
                    <a:pt x="1774" y="18390"/>
                    <a:pt x="1641" y="18367"/>
                    <a:pt x="1509" y="18367"/>
                  </a:cubicBezTo>
                  <a:cubicBezTo>
                    <a:pt x="1334" y="18367"/>
                    <a:pt x="1158" y="18407"/>
                    <a:pt x="997" y="18484"/>
                  </a:cubicBezTo>
                  <a:cubicBezTo>
                    <a:pt x="904" y="18528"/>
                    <a:pt x="804" y="18592"/>
                    <a:pt x="708" y="18671"/>
                  </a:cubicBezTo>
                  <a:cubicBezTo>
                    <a:pt x="1" y="18935"/>
                    <a:pt x="189" y="19845"/>
                    <a:pt x="654" y="20253"/>
                  </a:cubicBezTo>
                  <a:cubicBezTo>
                    <a:pt x="872" y="20444"/>
                    <a:pt x="1125" y="20529"/>
                    <a:pt x="1377" y="20529"/>
                  </a:cubicBezTo>
                  <a:cubicBezTo>
                    <a:pt x="1520" y="20529"/>
                    <a:pt x="1663" y="20502"/>
                    <a:pt x="1800" y="20451"/>
                  </a:cubicBezTo>
                  <a:cubicBezTo>
                    <a:pt x="2229" y="22193"/>
                    <a:pt x="4160" y="23421"/>
                    <a:pt x="5959" y="23421"/>
                  </a:cubicBezTo>
                  <a:cubicBezTo>
                    <a:pt x="6527" y="23421"/>
                    <a:pt x="7082" y="23299"/>
                    <a:pt x="7572" y="23032"/>
                  </a:cubicBezTo>
                  <a:lnTo>
                    <a:pt x="7572" y="23032"/>
                  </a:lnTo>
                  <a:cubicBezTo>
                    <a:pt x="7338" y="25338"/>
                    <a:pt x="6508" y="27440"/>
                    <a:pt x="5424" y="29633"/>
                  </a:cubicBezTo>
                  <a:cubicBezTo>
                    <a:pt x="5293" y="29903"/>
                    <a:pt x="5459" y="30167"/>
                    <a:pt x="5747" y="30196"/>
                  </a:cubicBezTo>
                  <a:cubicBezTo>
                    <a:pt x="6059" y="30226"/>
                    <a:pt x="6695" y="30259"/>
                    <a:pt x="7472" y="30259"/>
                  </a:cubicBezTo>
                  <a:cubicBezTo>
                    <a:pt x="7305" y="31338"/>
                    <a:pt x="7445" y="32441"/>
                    <a:pt x="7568" y="33541"/>
                  </a:cubicBezTo>
                  <a:cubicBezTo>
                    <a:pt x="6946" y="33545"/>
                    <a:pt x="6322" y="33861"/>
                    <a:pt x="6012" y="34434"/>
                  </a:cubicBezTo>
                  <a:cubicBezTo>
                    <a:pt x="5453" y="35472"/>
                    <a:pt x="6635" y="35695"/>
                    <a:pt x="7512" y="35695"/>
                  </a:cubicBezTo>
                  <a:cubicBezTo>
                    <a:pt x="7769" y="35695"/>
                    <a:pt x="8000" y="35676"/>
                    <a:pt x="8154" y="35653"/>
                  </a:cubicBezTo>
                  <a:cubicBezTo>
                    <a:pt x="8305" y="35630"/>
                    <a:pt x="8422" y="35451"/>
                    <a:pt x="8416" y="35308"/>
                  </a:cubicBezTo>
                  <a:cubicBezTo>
                    <a:pt x="8405" y="35022"/>
                    <a:pt x="8382" y="34738"/>
                    <a:pt x="8355" y="34454"/>
                  </a:cubicBezTo>
                  <a:lnTo>
                    <a:pt x="8355" y="34454"/>
                  </a:lnTo>
                  <a:cubicBezTo>
                    <a:pt x="8358" y="34454"/>
                    <a:pt x="8359" y="34455"/>
                    <a:pt x="8359" y="34455"/>
                  </a:cubicBezTo>
                  <a:cubicBezTo>
                    <a:pt x="8393" y="34469"/>
                    <a:pt x="8427" y="34476"/>
                    <a:pt x="8459" y="34476"/>
                  </a:cubicBezTo>
                  <a:cubicBezTo>
                    <a:pt x="8701" y="34476"/>
                    <a:pt x="8867" y="34106"/>
                    <a:pt x="8665" y="33931"/>
                  </a:cubicBezTo>
                  <a:cubicBezTo>
                    <a:pt x="8544" y="33825"/>
                    <a:pt x="8408" y="33751"/>
                    <a:pt x="8266" y="33688"/>
                  </a:cubicBezTo>
                  <a:cubicBezTo>
                    <a:pt x="8118" y="32545"/>
                    <a:pt x="7919" y="31412"/>
                    <a:pt x="7912" y="30253"/>
                  </a:cubicBezTo>
                  <a:cubicBezTo>
                    <a:pt x="8812" y="30239"/>
                    <a:pt x="9844" y="30180"/>
                    <a:pt x="10773" y="30033"/>
                  </a:cubicBezTo>
                  <a:lnTo>
                    <a:pt x="10773" y="30033"/>
                  </a:lnTo>
                  <a:cubicBezTo>
                    <a:pt x="10572" y="31841"/>
                    <a:pt x="10343" y="35708"/>
                    <a:pt x="12464" y="35708"/>
                  </a:cubicBezTo>
                  <a:cubicBezTo>
                    <a:pt x="12609" y="35708"/>
                    <a:pt x="12766" y="35689"/>
                    <a:pt x="12934" y="35651"/>
                  </a:cubicBezTo>
                  <a:cubicBezTo>
                    <a:pt x="14187" y="35366"/>
                    <a:pt x="13491" y="33210"/>
                    <a:pt x="12458" y="33210"/>
                  </a:cubicBezTo>
                  <a:cubicBezTo>
                    <a:pt x="12171" y="33210"/>
                    <a:pt x="11858" y="33377"/>
                    <a:pt x="11554" y="33797"/>
                  </a:cubicBezTo>
                  <a:cubicBezTo>
                    <a:pt x="11231" y="32543"/>
                    <a:pt x="11368" y="31223"/>
                    <a:pt x="11281" y="29943"/>
                  </a:cubicBezTo>
                  <a:cubicBezTo>
                    <a:pt x="12467" y="29700"/>
                    <a:pt x="13383" y="29287"/>
                    <a:pt x="13453" y="28600"/>
                  </a:cubicBezTo>
                  <a:cubicBezTo>
                    <a:pt x="13580" y="27357"/>
                    <a:pt x="13130" y="25925"/>
                    <a:pt x="12902" y="24718"/>
                  </a:cubicBezTo>
                  <a:cubicBezTo>
                    <a:pt x="12773" y="24039"/>
                    <a:pt x="12324" y="22632"/>
                    <a:pt x="12161" y="21727"/>
                  </a:cubicBezTo>
                  <a:lnTo>
                    <a:pt x="12161" y="21727"/>
                  </a:lnTo>
                  <a:cubicBezTo>
                    <a:pt x="12174" y="21730"/>
                    <a:pt x="12183" y="21736"/>
                    <a:pt x="12196" y="21737"/>
                  </a:cubicBezTo>
                  <a:cubicBezTo>
                    <a:pt x="12457" y="21768"/>
                    <a:pt x="12730" y="21783"/>
                    <a:pt x="13012" y="21783"/>
                  </a:cubicBezTo>
                  <a:cubicBezTo>
                    <a:pt x="15526" y="21783"/>
                    <a:pt x="18688" y="20560"/>
                    <a:pt x="19664" y="18195"/>
                  </a:cubicBezTo>
                  <a:lnTo>
                    <a:pt x="19664" y="18195"/>
                  </a:lnTo>
                  <a:cubicBezTo>
                    <a:pt x="19341" y="21327"/>
                    <a:pt x="19614" y="24466"/>
                    <a:pt x="19721" y="27607"/>
                  </a:cubicBezTo>
                  <a:cubicBezTo>
                    <a:pt x="19738" y="28071"/>
                    <a:pt x="19696" y="28596"/>
                    <a:pt x="19638" y="29151"/>
                  </a:cubicBezTo>
                  <a:cubicBezTo>
                    <a:pt x="19596" y="29146"/>
                    <a:pt x="19553" y="29146"/>
                    <a:pt x="19510" y="29140"/>
                  </a:cubicBezTo>
                  <a:cubicBezTo>
                    <a:pt x="19506" y="29139"/>
                    <a:pt x="19502" y="29139"/>
                    <a:pt x="19498" y="29139"/>
                  </a:cubicBezTo>
                  <a:cubicBezTo>
                    <a:pt x="19394" y="29139"/>
                    <a:pt x="19375" y="29318"/>
                    <a:pt x="19483" y="29340"/>
                  </a:cubicBezTo>
                  <a:cubicBezTo>
                    <a:pt x="19527" y="29350"/>
                    <a:pt x="19571" y="29354"/>
                    <a:pt x="19617" y="29364"/>
                  </a:cubicBezTo>
                  <a:cubicBezTo>
                    <a:pt x="19406" y="31257"/>
                    <a:pt x="19053" y="33455"/>
                    <a:pt x="20049" y="34811"/>
                  </a:cubicBezTo>
                  <a:cubicBezTo>
                    <a:pt x="20820" y="35863"/>
                    <a:pt x="23129" y="35797"/>
                    <a:pt x="24241" y="35933"/>
                  </a:cubicBezTo>
                  <a:cubicBezTo>
                    <a:pt x="24425" y="35955"/>
                    <a:pt x="24607" y="35967"/>
                    <a:pt x="24784" y="35967"/>
                  </a:cubicBezTo>
                  <a:cubicBezTo>
                    <a:pt x="25946" y="35967"/>
                    <a:pt x="26928" y="35475"/>
                    <a:pt x="27504" y="34384"/>
                  </a:cubicBezTo>
                  <a:cubicBezTo>
                    <a:pt x="28630" y="32251"/>
                    <a:pt x="28004" y="28899"/>
                    <a:pt x="27916" y="26610"/>
                  </a:cubicBezTo>
                  <a:cubicBezTo>
                    <a:pt x="27784" y="23148"/>
                    <a:pt x="27871" y="19690"/>
                    <a:pt x="27687" y="16225"/>
                  </a:cubicBezTo>
                  <a:cubicBezTo>
                    <a:pt x="27394" y="10724"/>
                    <a:pt x="28241" y="4433"/>
                    <a:pt x="24105" y="109"/>
                  </a:cubicBezTo>
                  <a:cubicBezTo>
                    <a:pt x="24035" y="36"/>
                    <a:pt x="23937" y="0"/>
                    <a:pt x="23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8"/>
            <p:cNvSpPr/>
            <p:nvPr/>
          </p:nvSpPr>
          <p:spPr>
            <a:xfrm rot="978871">
              <a:off x="1228863" y="3376884"/>
              <a:ext cx="248391" cy="83572"/>
            </a:xfrm>
            <a:custGeom>
              <a:avLst/>
              <a:gdLst/>
              <a:ahLst/>
              <a:cxnLst/>
              <a:rect l="l" t="t" r="r" b="b"/>
              <a:pathLst>
                <a:path w="9936" h="3343" extrusionOk="0">
                  <a:moveTo>
                    <a:pt x="8552" y="0"/>
                  </a:moveTo>
                  <a:cubicBezTo>
                    <a:pt x="8415" y="0"/>
                    <a:pt x="8281" y="102"/>
                    <a:pt x="8275" y="269"/>
                  </a:cubicBezTo>
                  <a:cubicBezTo>
                    <a:pt x="8207" y="2034"/>
                    <a:pt x="6714" y="2763"/>
                    <a:pt x="5020" y="2763"/>
                  </a:cubicBezTo>
                  <a:cubicBezTo>
                    <a:pt x="3135" y="2763"/>
                    <a:pt x="1002" y="1861"/>
                    <a:pt x="309" y="479"/>
                  </a:cubicBezTo>
                  <a:cubicBezTo>
                    <a:pt x="281" y="425"/>
                    <a:pt x="235" y="402"/>
                    <a:pt x="188" y="402"/>
                  </a:cubicBezTo>
                  <a:cubicBezTo>
                    <a:pt x="97" y="402"/>
                    <a:pt x="1" y="489"/>
                    <a:pt x="26" y="599"/>
                  </a:cubicBezTo>
                  <a:cubicBezTo>
                    <a:pt x="521" y="2677"/>
                    <a:pt x="2813" y="3342"/>
                    <a:pt x="4774" y="3342"/>
                  </a:cubicBezTo>
                  <a:cubicBezTo>
                    <a:pt x="5074" y="3342"/>
                    <a:pt x="5366" y="3327"/>
                    <a:pt x="5643" y="3298"/>
                  </a:cubicBezTo>
                  <a:cubicBezTo>
                    <a:pt x="6940" y="3164"/>
                    <a:pt x="9935" y="1965"/>
                    <a:pt x="8783" y="132"/>
                  </a:cubicBezTo>
                  <a:cubicBezTo>
                    <a:pt x="8726" y="41"/>
                    <a:pt x="8639" y="0"/>
                    <a:pt x="8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8"/>
            <p:cNvSpPr/>
            <p:nvPr/>
          </p:nvSpPr>
          <p:spPr>
            <a:xfrm rot="978871">
              <a:off x="1329056" y="3317742"/>
              <a:ext cx="28624" cy="58148"/>
            </a:xfrm>
            <a:custGeom>
              <a:avLst/>
              <a:gdLst/>
              <a:ahLst/>
              <a:cxnLst/>
              <a:rect l="l" t="t" r="r" b="b"/>
              <a:pathLst>
                <a:path w="1145" h="2326" extrusionOk="0">
                  <a:moveTo>
                    <a:pt x="335" y="1"/>
                  </a:moveTo>
                  <a:cubicBezTo>
                    <a:pt x="164" y="1"/>
                    <a:pt x="1" y="156"/>
                    <a:pt x="41" y="373"/>
                  </a:cubicBezTo>
                  <a:cubicBezTo>
                    <a:pt x="108" y="726"/>
                    <a:pt x="272" y="1048"/>
                    <a:pt x="316" y="1416"/>
                  </a:cubicBezTo>
                  <a:cubicBezTo>
                    <a:pt x="338" y="1583"/>
                    <a:pt x="331" y="1747"/>
                    <a:pt x="325" y="1916"/>
                  </a:cubicBezTo>
                  <a:cubicBezTo>
                    <a:pt x="324" y="1976"/>
                    <a:pt x="309" y="2027"/>
                    <a:pt x="298" y="2087"/>
                  </a:cubicBezTo>
                  <a:cubicBezTo>
                    <a:pt x="295" y="2104"/>
                    <a:pt x="294" y="2111"/>
                    <a:pt x="289" y="2120"/>
                  </a:cubicBezTo>
                  <a:cubicBezTo>
                    <a:pt x="188" y="2167"/>
                    <a:pt x="211" y="2317"/>
                    <a:pt x="329" y="2324"/>
                  </a:cubicBezTo>
                  <a:cubicBezTo>
                    <a:pt x="342" y="2325"/>
                    <a:pt x="354" y="2326"/>
                    <a:pt x="366" y="2326"/>
                  </a:cubicBezTo>
                  <a:cubicBezTo>
                    <a:pt x="1144" y="2326"/>
                    <a:pt x="841" y="531"/>
                    <a:pt x="584" y="144"/>
                  </a:cubicBezTo>
                  <a:cubicBezTo>
                    <a:pt x="518" y="44"/>
                    <a:pt x="426" y="1"/>
                    <a:pt x="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8"/>
            <p:cNvSpPr/>
            <p:nvPr/>
          </p:nvSpPr>
          <p:spPr>
            <a:xfrm rot="978871">
              <a:off x="1369545" y="3313122"/>
              <a:ext cx="32199" cy="70148"/>
            </a:xfrm>
            <a:custGeom>
              <a:avLst/>
              <a:gdLst/>
              <a:ahLst/>
              <a:cxnLst/>
              <a:rect l="l" t="t" r="r" b="b"/>
              <a:pathLst>
                <a:path w="1288" h="2806" extrusionOk="0">
                  <a:moveTo>
                    <a:pt x="281" y="1"/>
                  </a:moveTo>
                  <a:cubicBezTo>
                    <a:pt x="100" y="1"/>
                    <a:pt x="1" y="194"/>
                    <a:pt x="30" y="356"/>
                  </a:cubicBezTo>
                  <a:cubicBezTo>
                    <a:pt x="63" y="527"/>
                    <a:pt x="173" y="606"/>
                    <a:pt x="271" y="742"/>
                  </a:cubicBezTo>
                  <a:cubicBezTo>
                    <a:pt x="394" y="910"/>
                    <a:pt x="470" y="1113"/>
                    <a:pt x="536" y="1309"/>
                  </a:cubicBezTo>
                  <a:cubicBezTo>
                    <a:pt x="674" y="1728"/>
                    <a:pt x="681" y="2156"/>
                    <a:pt x="653" y="2589"/>
                  </a:cubicBezTo>
                  <a:cubicBezTo>
                    <a:pt x="643" y="2734"/>
                    <a:pt x="747" y="2805"/>
                    <a:pt x="858" y="2805"/>
                  </a:cubicBezTo>
                  <a:cubicBezTo>
                    <a:pt x="954" y="2805"/>
                    <a:pt x="1055" y="2752"/>
                    <a:pt x="1094" y="2649"/>
                  </a:cubicBezTo>
                  <a:cubicBezTo>
                    <a:pt x="1287" y="2138"/>
                    <a:pt x="1217" y="1549"/>
                    <a:pt x="1084" y="1029"/>
                  </a:cubicBezTo>
                  <a:cubicBezTo>
                    <a:pt x="984" y="636"/>
                    <a:pt x="763" y="37"/>
                    <a:pt x="300" y="2"/>
                  </a:cubicBezTo>
                  <a:cubicBezTo>
                    <a:pt x="293" y="1"/>
                    <a:pt x="287"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8"/>
          <p:cNvGrpSpPr/>
          <p:nvPr/>
        </p:nvGrpSpPr>
        <p:grpSpPr>
          <a:xfrm>
            <a:off x="-466015" y="2184933"/>
            <a:ext cx="2211100" cy="1556467"/>
            <a:chOff x="-349512" y="1638700"/>
            <a:chExt cx="1658325" cy="1167350"/>
          </a:xfrm>
        </p:grpSpPr>
        <p:sp>
          <p:nvSpPr>
            <p:cNvPr id="604" name="Google Shape;604;p28"/>
            <p:cNvSpPr/>
            <p:nvPr/>
          </p:nvSpPr>
          <p:spPr>
            <a:xfrm>
              <a:off x="-349512" y="16387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8"/>
            <p:cNvSpPr/>
            <p:nvPr/>
          </p:nvSpPr>
          <p:spPr>
            <a:xfrm>
              <a:off x="837363" y="25742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6" name="Google Shape;606;p28"/>
          <p:cNvSpPr/>
          <p:nvPr/>
        </p:nvSpPr>
        <p:spPr>
          <a:xfrm>
            <a:off x="2378100" y="2786233"/>
            <a:ext cx="880363" cy="644051"/>
          </a:xfrm>
          <a:custGeom>
            <a:avLst/>
            <a:gdLst/>
            <a:ahLst/>
            <a:cxnLst/>
            <a:rect l="l" t="t" r="r" b="b"/>
            <a:pathLst>
              <a:path w="14667" h="10730" extrusionOk="0">
                <a:moveTo>
                  <a:pt x="12020" y="0"/>
                </a:moveTo>
                <a:cubicBezTo>
                  <a:pt x="11984" y="0"/>
                  <a:pt x="11948" y="1"/>
                  <a:pt x="11912" y="3"/>
                </a:cubicBezTo>
                <a:cubicBezTo>
                  <a:pt x="10735" y="51"/>
                  <a:pt x="9588" y="765"/>
                  <a:pt x="9026" y="1786"/>
                </a:cubicBezTo>
                <a:cubicBezTo>
                  <a:pt x="8465" y="1167"/>
                  <a:pt x="7650" y="898"/>
                  <a:pt x="6789" y="898"/>
                </a:cubicBezTo>
                <a:cubicBezTo>
                  <a:pt x="5741" y="898"/>
                  <a:pt x="4625" y="1296"/>
                  <a:pt x="3821" y="1943"/>
                </a:cubicBezTo>
                <a:cubicBezTo>
                  <a:pt x="2176" y="3269"/>
                  <a:pt x="1488" y="5535"/>
                  <a:pt x="2228" y="7414"/>
                </a:cubicBezTo>
                <a:cubicBezTo>
                  <a:pt x="2161" y="7406"/>
                  <a:pt x="2094" y="7403"/>
                  <a:pt x="2027" y="7403"/>
                </a:cubicBezTo>
                <a:cubicBezTo>
                  <a:pt x="1369" y="7403"/>
                  <a:pt x="724" y="7751"/>
                  <a:pt x="429" y="8483"/>
                </a:cubicBezTo>
                <a:cubicBezTo>
                  <a:pt x="0" y="9553"/>
                  <a:pt x="869" y="10729"/>
                  <a:pt x="1884" y="10729"/>
                </a:cubicBezTo>
                <a:cubicBezTo>
                  <a:pt x="2160" y="10729"/>
                  <a:pt x="2446" y="10643"/>
                  <a:pt x="2721" y="10444"/>
                </a:cubicBezTo>
                <a:cubicBezTo>
                  <a:pt x="2823" y="10367"/>
                  <a:pt x="2780" y="10194"/>
                  <a:pt x="2660" y="10194"/>
                </a:cubicBezTo>
                <a:cubicBezTo>
                  <a:pt x="2646" y="10194"/>
                  <a:pt x="2631" y="10196"/>
                  <a:pt x="2616" y="10201"/>
                </a:cubicBezTo>
                <a:cubicBezTo>
                  <a:pt x="2485" y="10239"/>
                  <a:pt x="2351" y="10257"/>
                  <a:pt x="2218" y="10257"/>
                </a:cubicBezTo>
                <a:cubicBezTo>
                  <a:pt x="1389" y="10257"/>
                  <a:pt x="619" y="9564"/>
                  <a:pt x="1064" y="8669"/>
                </a:cubicBezTo>
                <a:cubicBezTo>
                  <a:pt x="1268" y="8249"/>
                  <a:pt x="1603" y="8072"/>
                  <a:pt x="1951" y="8072"/>
                </a:cubicBezTo>
                <a:cubicBezTo>
                  <a:pt x="2245" y="8072"/>
                  <a:pt x="2548" y="8199"/>
                  <a:pt x="2789" y="8412"/>
                </a:cubicBezTo>
                <a:cubicBezTo>
                  <a:pt x="2869" y="8512"/>
                  <a:pt x="2956" y="8615"/>
                  <a:pt x="3046" y="8712"/>
                </a:cubicBezTo>
                <a:cubicBezTo>
                  <a:pt x="3073" y="8752"/>
                  <a:pt x="3100" y="8793"/>
                  <a:pt x="3122" y="8835"/>
                </a:cubicBezTo>
                <a:cubicBezTo>
                  <a:pt x="3180" y="8949"/>
                  <a:pt x="3284" y="8996"/>
                  <a:pt x="3392" y="8996"/>
                </a:cubicBezTo>
                <a:cubicBezTo>
                  <a:pt x="3601" y="8996"/>
                  <a:pt x="3823" y="8813"/>
                  <a:pt x="3736" y="8577"/>
                </a:cubicBezTo>
                <a:cubicBezTo>
                  <a:pt x="3593" y="8195"/>
                  <a:pt x="3350" y="7907"/>
                  <a:pt x="3057" y="7712"/>
                </a:cubicBezTo>
                <a:cubicBezTo>
                  <a:pt x="2397" y="6145"/>
                  <a:pt x="2434" y="4462"/>
                  <a:pt x="3702" y="3083"/>
                </a:cubicBezTo>
                <a:cubicBezTo>
                  <a:pt x="4479" y="2238"/>
                  <a:pt x="5623" y="1681"/>
                  <a:pt x="6685" y="1681"/>
                </a:cubicBezTo>
                <a:cubicBezTo>
                  <a:pt x="7468" y="1681"/>
                  <a:pt x="8206" y="1983"/>
                  <a:pt x="8722" y="2695"/>
                </a:cubicBezTo>
                <a:cubicBezTo>
                  <a:pt x="8711" y="2757"/>
                  <a:pt x="8690" y="2810"/>
                  <a:pt x="8685" y="2870"/>
                </a:cubicBezTo>
                <a:cubicBezTo>
                  <a:pt x="8666" y="3027"/>
                  <a:pt x="8791" y="3110"/>
                  <a:pt x="8920" y="3110"/>
                </a:cubicBezTo>
                <a:cubicBezTo>
                  <a:pt x="8936" y="3110"/>
                  <a:pt x="8952" y="3109"/>
                  <a:pt x="8968" y="3106"/>
                </a:cubicBezTo>
                <a:cubicBezTo>
                  <a:pt x="9000" y="3167"/>
                  <a:pt x="9030" y="3222"/>
                  <a:pt x="9059" y="3288"/>
                </a:cubicBezTo>
                <a:cubicBezTo>
                  <a:pt x="9110" y="3406"/>
                  <a:pt x="9205" y="3456"/>
                  <a:pt x="9305" y="3456"/>
                </a:cubicBezTo>
                <a:cubicBezTo>
                  <a:pt x="9502" y="3456"/>
                  <a:pt x="9721" y="3263"/>
                  <a:pt x="9664" y="3031"/>
                </a:cubicBezTo>
                <a:cubicBezTo>
                  <a:pt x="9600" y="2778"/>
                  <a:pt x="9507" y="2555"/>
                  <a:pt x="9402" y="2350"/>
                </a:cubicBezTo>
                <a:cubicBezTo>
                  <a:pt x="9796" y="1578"/>
                  <a:pt x="10482" y="1001"/>
                  <a:pt x="11356" y="777"/>
                </a:cubicBezTo>
                <a:cubicBezTo>
                  <a:pt x="11570" y="722"/>
                  <a:pt x="11780" y="695"/>
                  <a:pt x="11982" y="695"/>
                </a:cubicBezTo>
                <a:cubicBezTo>
                  <a:pt x="12963" y="695"/>
                  <a:pt x="13749" y="1327"/>
                  <a:pt x="13843" y="2421"/>
                </a:cubicBezTo>
                <a:cubicBezTo>
                  <a:pt x="13857" y="2606"/>
                  <a:pt x="14037" y="2727"/>
                  <a:pt x="14199" y="2727"/>
                </a:cubicBezTo>
                <a:cubicBezTo>
                  <a:pt x="14320" y="2727"/>
                  <a:pt x="14430" y="2660"/>
                  <a:pt x="14454" y="2502"/>
                </a:cubicBezTo>
                <a:cubicBezTo>
                  <a:pt x="14666" y="1071"/>
                  <a:pt x="13373" y="0"/>
                  <a:pt x="1202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28"/>
          <p:cNvSpPr/>
          <p:nvPr/>
        </p:nvSpPr>
        <p:spPr>
          <a:xfrm>
            <a:off x="1548201" y="1731248"/>
            <a:ext cx="494832" cy="207681"/>
          </a:xfrm>
          <a:custGeom>
            <a:avLst/>
            <a:gdLst/>
            <a:ahLst/>
            <a:cxnLst/>
            <a:rect l="l" t="t" r="r" b="b"/>
            <a:pathLst>
              <a:path w="8244" h="3460" extrusionOk="0">
                <a:moveTo>
                  <a:pt x="2040" y="0"/>
                </a:moveTo>
                <a:cubicBezTo>
                  <a:pt x="1111" y="0"/>
                  <a:pt x="0" y="717"/>
                  <a:pt x="351" y="1754"/>
                </a:cubicBezTo>
                <a:cubicBezTo>
                  <a:pt x="384" y="1854"/>
                  <a:pt x="461" y="1897"/>
                  <a:pt x="537" y="1897"/>
                </a:cubicBezTo>
                <a:cubicBezTo>
                  <a:pt x="651" y="1897"/>
                  <a:pt x="765" y="1800"/>
                  <a:pt x="736" y="1648"/>
                </a:cubicBezTo>
                <a:cubicBezTo>
                  <a:pt x="588" y="892"/>
                  <a:pt x="1321" y="576"/>
                  <a:pt x="1982" y="576"/>
                </a:cubicBezTo>
                <a:cubicBezTo>
                  <a:pt x="2210" y="576"/>
                  <a:pt x="2430" y="614"/>
                  <a:pt x="2602" y="684"/>
                </a:cubicBezTo>
                <a:cubicBezTo>
                  <a:pt x="3209" y="925"/>
                  <a:pt x="3534" y="1373"/>
                  <a:pt x="3735" y="1928"/>
                </a:cubicBezTo>
                <a:cubicBezTo>
                  <a:pt x="3665" y="2058"/>
                  <a:pt x="3725" y="2201"/>
                  <a:pt x="3839" y="2250"/>
                </a:cubicBezTo>
                <a:cubicBezTo>
                  <a:pt x="3838" y="2266"/>
                  <a:pt x="3847" y="2279"/>
                  <a:pt x="3852" y="2293"/>
                </a:cubicBezTo>
                <a:cubicBezTo>
                  <a:pt x="3886" y="2429"/>
                  <a:pt x="3994" y="2491"/>
                  <a:pt x="4104" y="2491"/>
                </a:cubicBezTo>
                <a:cubicBezTo>
                  <a:pt x="4243" y="2491"/>
                  <a:pt x="4387" y="2392"/>
                  <a:pt x="4393" y="2219"/>
                </a:cubicBezTo>
                <a:cubicBezTo>
                  <a:pt x="4400" y="2127"/>
                  <a:pt x="4378" y="2032"/>
                  <a:pt x="4370" y="1939"/>
                </a:cubicBezTo>
                <a:cubicBezTo>
                  <a:pt x="4813" y="1565"/>
                  <a:pt x="5314" y="1246"/>
                  <a:pt x="5894" y="1246"/>
                </a:cubicBezTo>
                <a:cubicBezTo>
                  <a:pt x="5986" y="1246"/>
                  <a:pt x="6081" y="1254"/>
                  <a:pt x="6178" y="1271"/>
                </a:cubicBezTo>
                <a:cubicBezTo>
                  <a:pt x="7111" y="1439"/>
                  <a:pt x="7440" y="2285"/>
                  <a:pt x="6896" y="3029"/>
                </a:cubicBezTo>
                <a:cubicBezTo>
                  <a:pt x="6730" y="3259"/>
                  <a:pt x="6950" y="3460"/>
                  <a:pt x="7173" y="3460"/>
                </a:cubicBezTo>
                <a:cubicBezTo>
                  <a:pt x="7245" y="3460"/>
                  <a:pt x="7318" y="3439"/>
                  <a:pt x="7377" y="3391"/>
                </a:cubicBezTo>
                <a:cubicBezTo>
                  <a:pt x="8243" y="2696"/>
                  <a:pt x="7780" y="1320"/>
                  <a:pt x="6908" y="875"/>
                </a:cubicBezTo>
                <a:cubicBezTo>
                  <a:pt x="6610" y="723"/>
                  <a:pt x="6303" y="655"/>
                  <a:pt x="5999" y="655"/>
                </a:cubicBezTo>
                <a:cubicBezTo>
                  <a:pt x="5351" y="655"/>
                  <a:pt x="4718" y="961"/>
                  <a:pt x="4217" y="1403"/>
                </a:cubicBezTo>
                <a:cubicBezTo>
                  <a:pt x="3859" y="644"/>
                  <a:pt x="3016" y="91"/>
                  <a:pt x="2213" y="9"/>
                </a:cubicBezTo>
                <a:cubicBezTo>
                  <a:pt x="2156" y="3"/>
                  <a:pt x="2098" y="0"/>
                  <a:pt x="20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8" name="Google Shape;608;p28"/>
          <p:cNvGrpSpPr/>
          <p:nvPr/>
        </p:nvGrpSpPr>
        <p:grpSpPr>
          <a:xfrm>
            <a:off x="9322867" y="1731234"/>
            <a:ext cx="469000" cy="696133"/>
            <a:chOff x="6992150" y="1298425"/>
            <a:chExt cx="351750" cy="522100"/>
          </a:xfrm>
        </p:grpSpPr>
        <p:sp>
          <p:nvSpPr>
            <p:cNvPr id="609" name="Google Shape;609;p28"/>
            <p:cNvSpPr/>
            <p:nvPr/>
          </p:nvSpPr>
          <p:spPr>
            <a:xfrm>
              <a:off x="7178250" y="148665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8"/>
            <p:cNvSpPr/>
            <p:nvPr/>
          </p:nvSpPr>
          <p:spPr>
            <a:xfrm>
              <a:off x="7146275" y="129842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8"/>
            <p:cNvSpPr/>
            <p:nvPr/>
          </p:nvSpPr>
          <p:spPr>
            <a:xfrm>
              <a:off x="6992150" y="168097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2" name="Google Shape;612;p28"/>
          <p:cNvSpPr/>
          <p:nvPr/>
        </p:nvSpPr>
        <p:spPr>
          <a:xfrm>
            <a:off x="9826933" y="3364428"/>
            <a:ext cx="1490064" cy="644088"/>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3" name="Google Shape;613;p28"/>
          <p:cNvGrpSpPr/>
          <p:nvPr/>
        </p:nvGrpSpPr>
        <p:grpSpPr>
          <a:xfrm>
            <a:off x="10734184" y="2390318"/>
            <a:ext cx="497800" cy="2938033"/>
            <a:chOff x="8050638" y="1792738"/>
            <a:chExt cx="373350" cy="2203525"/>
          </a:xfrm>
        </p:grpSpPr>
        <p:sp>
          <p:nvSpPr>
            <p:cNvPr id="614" name="Google Shape;614;p28"/>
            <p:cNvSpPr/>
            <p:nvPr/>
          </p:nvSpPr>
          <p:spPr>
            <a:xfrm rot="5400000">
              <a:off x="8049388" y="1904413"/>
              <a:ext cx="152550" cy="100050"/>
            </a:xfrm>
            <a:custGeom>
              <a:avLst/>
              <a:gdLst/>
              <a:ahLst/>
              <a:cxnLst/>
              <a:rect l="l" t="t" r="r" b="b"/>
              <a:pathLst>
                <a:path w="6102" h="4002" extrusionOk="0">
                  <a:moveTo>
                    <a:pt x="5398" y="1"/>
                  </a:moveTo>
                  <a:cubicBezTo>
                    <a:pt x="5153" y="1"/>
                    <a:pt x="4920" y="148"/>
                    <a:pt x="4823" y="390"/>
                  </a:cubicBezTo>
                  <a:cubicBezTo>
                    <a:pt x="4467" y="1274"/>
                    <a:pt x="3887" y="2060"/>
                    <a:pt x="3149" y="2662"/>
                  </a:cubicBezTo>
                  <a:cubicBezTo>
                    <a:pt x="3096" y="2704"/>
                    <a:pt x="3063" y="2730"/>
                    <a:pt x="3039" y="2744"/>
                  </a:cubicBezTo>
                  <a:cubicBezTo>
                    <a:pt x="3012" y="2727"/>
                    <a:pt x="2970" y="2697"/>
                    <a:pt x="2902" y="2639"/>
                  </a:cubicBezTo>
                  <a:cubicBezTo>
                    <a:pt x="2230" y="2063"/>
                    <a:pt x="1664" y="1340"/>
                    <a:pt x="1263" y="551"/>
                  </a:cubicBezTo>
                  <a:cubicBezTo>
                    <a:pt x="1153" y="335"/>
                    <a:pt x="934" y="210"/>
                    <a:pt x="708" y="210"/>
                  </a:cubicBezTo>
                  <a:cubicBezTo>
                    <a:pt x="614" y="210"/>
                    <a:pt x="519" y="232"/>
                    <a:pt x="429" y="277"/>
                  </a:cubicBezTo>
                  <a:cubicBezTo>
                    <a:pt x="122" y="432"/>
                    <a:pt x="1" y="806"/>
                    <a:pt x="156" y="1112"/>
                  </a:cubicBezTo>
                  <a:cubicBezTo>
                    <a:pt x="628" y="2045"/>
                    <a:pt x="1299" y="2900"/>
                    <a:pt x="2095" y="3582"/>
                  </a:cubicBezTo>
                  <a:cubicBezTo>
                    <a:pt x="2242" y="3710"/>
                    <a:pt x="2583" y="4001"/>
                    <a:pt x="3044" y="4001"/>
                  </a:cubicBezTo>
                  <a:lnTo>
                    <a:pt x="3082" y="4001"/>
                  </a:lnTo>
                  <a:cubicBezTo>
                    <a:pt x="3445" y="3989"/>
                    <a:pt x="3717" y="3804"/>
                    <a:pt x="3935" y="3626"/>
                  </a:cubicBezTo>
                  <a:cubicBezTo>
                    <a:pt x="4835" y="2891"/>
                    <a:pt x="5541" y="1934"/>
                    <a:pt x="5976" y="856"/>
                  </a:cubicBezTo>
                  <a:cubicBezTo>
                    <a:pt x="6102" y="537"/>
                    <a:pt x="5949" y="175"/>
                    <a:pt x="5630" y="46"/>
                  </a:cubicBezTo>
                  <a:cubicBezTo>
                    <a:pt x="5554" y="16"/>
                    <a:pt x="5476" y="1"/>
                    <a:pt x="5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8"/>
            <p:cNvSpPr/>
            <p:nvPr/>
          </p:nvSpPr>
          <p:spPr>
            <a:xfrm rot="5400000">
              <a:off x="8052350" y="2401725"/>
              <a:ext cx="152575" cy="99950"/>
            </a:xfrm>
            <a:custGeom>
              <a:avLst/>
              <a:gdLst/>
              <a:ahLst/>
              <a:cxnLst/>
              <a:rect l="l" t="t" r="r" b="b"/>
              <a:pathLst>
                <a:path w="6103" h="3998" extrusionOk="0">
                  <a:moveTo>
                    <a:pt x="5397" y="0"/>
                  </a:moveTo>
                  <a:cubicBezTo>
                    <a:pt x="5151" y="0"/>
                    <a:pt x="4919" y="148"/>
                    <a:pt x="4822" y="389"/>
                  </a:cubicBezTo>
                  <a:cubicBezTo>
                    <a:pt x="4466" y="1273"/>
                    <a:pt x="3887" y="2059"/>
                    <a:pt x="3148" y="2660"/>
                  </a:cubicBezTo>
                  <a:cubicBezTo>
                    <a:pt x="3096" y="2703"/>
                    <a:pt x="3061" y="2728"/>
                    <a:pt x="3038" y="2743"/>
                  </a:cubicBezTo>
                  <a:cubicBezTo>
                    <a:pt x="3012" y="2725"/>
                    <a:pt x="2969" y="2695"/>
                    <a:pt x="2902" y="2638"/>
                  </a:cubicBezTo>
                  <a:cubicBezTo>
                    <a:pt x="2231" y="2062"/>
                    <a:pt x="1664" y="1339"/>
                    <a:pt x="1263" y="549"/>
                  </a:cubicBezTo>
                  <a:cubicBezTo>
                    <a:pt x="1153" y="332"/>
                    <a:pt x="935" y="208"/>
                    <a:pt x="709" y="208"/>
                  </a:cubicBezTo>
                  <a:cubicBezTo>
                    <a:pt x="614" y="208"/>
                    <a:pt x="519" y="230"/>
                    <a:pt x="429" y="276"/>
                  </a:cubicBezTo>
                  <a:cubicBezTo>
                    <a:pt x="123" y="430"/>
                    <a:pt x="0" y="805"/>
                    <a:pt x="155" y="1109"/>
                  </a:cubicBezTo>
                  <a:cubicBezTo>
                    <a:pt x="629" y="2044"/>
                    <a:pt x="1299" y="2898"/>
                    <a:pt x="2094" y="3581"/>
                  </a:cubicBezTo>
                  <a:cubicBezTo>
                    <a:pt x="2242" y="3707"/>
                    <a:pt x="2583" y="3998"/>
                    <a:pt x="3043" y="3998"/>
                  </a:cubicBezTo>
                  <a:lnTo>
                    <a:pt x="3082" y="3998"/>
                  </a:lnTo>
                  <a:cubicBezTo>
                    <a:pt x="3445" y="3985"/>
                    <a:pt x="3717" y="3801"/>
                    <a:pt x="3936" y="3623"/>
                  </a:cubicBezTo>
                  <a:cubicBezTo>
                    <a:pt x="4835" y="2887"/>
                    <a:pt x="5541" y="1931"/>
                    <a:pt x="5976" y="853"/>
                  </a:cubicBezTo>
                  <a:cubicBezTo>
                    <a:pt x="6103" y="535"/>
                    <a:pt x="5949" y="174"/>
                    <a:pt x="5630" y="46"/>
                  </a:cubicBezTo>
                  <a:cubicBezTo>
                    <a:pt x="5554" y="15"/>
                    <a:pt x="5474" y="0"/>
                    <a:pt x="5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8"/>
            <p:cNvSpPr/>
            <p:nvPr/>
          </p:nvSpPr>
          <p:spPr>
            <a:xfrm rot="5400000">
              <a:off x="7174313" y="2731588"/>
              <a:ext cx="2188525" cy="310825"/>
            </a:xfrm>
            <a:custGeom>
              <a:avLst/>
              <a:gdLst/>
              <a:ahLst/>
              <a:cxnLst/>
              <a:rect l="l" t="t" r="r" b="b"/>
              <a:pathLst>
                <a:path w="87541" h="12433" extrusionOk="0">
                  <a:moveTo>
                    <a:pt x="86898" y="0"/>
                  </a:moveTo>
                  <a:cubicBezTo>
                    <a:pt x="68003" y="432"/>
                    <a:pt x="51204" y="713"/>
                    <a:pt x="33931" y="713"/>
                  </a:cubicBezTo>
                  <a:cubicBezTo>
                    <a:pt x="31337" y="713"/>
                    <a:pt x="28732" y="707"/>
                    <a:pt x="26108" y="694"/>
                  </a:cubicBezTo>
                  <a:cubicBezTo>
                    <a:pt x="26097" y="365"/>
                    <a:pt x="25834" y="98"/>
                    <a:pt x="25501" y="91"/>
                  </a:cubicBezTo>
                  <a:lnTo>
                    <a:pt x="25489" y="91"/>
                  </a:lnTo>
                  <a:cubicBezTo>
                    <a:pt x="25156" y="91"/>
                    <a:pt x="24883" y="354"/>
                    <a:pt x="24870" y="686"/>
                  </a:cubicBezTo>
                  <a:cubicBezTo>
                    <a:pt x="18761" y="652"/>
                    <a:pt x="12541" y="579"/>
                    <a:pt x="6098" y="464"/>
                  </a:cubicBezTo>
                  <a:cubicBezTo>
                    <a:pt x="5988" y="313"/>
                    <a:pt x="5812" y="212"/>
                    <a:pt x="5611" y="207"/>
                  </a:cubicBezTo>
                  <a:cubicBezTo>
                    <a:pt x="5414" y="207"/>
                    <a:pt x="5235" y="301"/>
                    <a:pt x="5118" y="445"/>
                  </a:cubicBezTo>
                  <a:cubicBezTo>
                    <a:pt x="3637" y="418"/>
                    <a:pt x="2148" y="390"/>
                    <a:pt x="641" y="358"/>
                  </a:cubicBezTo>
                  <a:lnTo>
                    <a:pt x="629" y="358"/>
                  </a:lnTo>
                  <a:cubicBezTo>
                    <a:pt x="292" y="358"/>
                    <a:pt x="16" y="628"/>
                    <a:pt x="8" y="966"/>
                  </a:cubicBezTo>
                  <a:cubicBezTo>
                    <a:pt x="0" y="1309"/>
                    <a:pt x="273" y="1592"/>
                    <a:pt x="615" y="1600"/>
                  </a:cubicBezTo>
                  <a:cubicBezTo>
                    <a:pt x="2080" y="1630"/>
                    <a:pt x="3531" y="1659"/>
                    <a:pt x="4969" y="1686"/>
                  </a:cubicBezTo>
                  <a:cubicBezTo>
                    <a:pt x="4946" y="4753"/>
                    <a:pt x="5115" y="7841"/>
                    <a:pt x="5476" y="10881"/>
                  </a:cubicBezTo>
                  <a:cubicBezTo>
                    <a:pt x="5514" y="11197"/>
                    <a:pt x="5781" y="11428"/>
                    <a:pt x="6092" y="11428"/>
                  </a:cubicBezTo>
                  <a:cubicBezTo>
                    <a:pt x="6116" y="11428"/>
                    <a:pt x="6141" y="11427"/>
                    <a:pt x="6167" y="11424"/>
                  </a:cubicBezTo>
                  <a:cubicBezTo>
                    <a:pt x="6507" y="11384"/>
                    <a:pt x="6750" y="11075"/>
                    <a:pt x="6709" y="10735"/>
                  </a:cubicBezTo>
                  <a:cubicBezTo>
                    <a:pt x="6356" y="7750"/>
                    <a:pt x="6190" y="4717"/>
                    <a:pt x="6212" y="1707"/>
                  </a:cubicBezTo>
                  <a:lnTo>
                    <a:pt x="6212" y="1707"/>
                  </a:lnTo>
                  <a:cubicBezTo>
                    <a:pt x="12609" y="1821"/>
                    <a:pt x="18788" y="1891"/>
                    <a:pt x="24857" y="1927"/>
                  </a:cubicBezTo>
                  <a:cubicBezTo>
                    <a:pt x="24848" y="4875"/>
                    <a:pt x="25020" y="7841"/>
                    <a:pt x="25368" y="10763"/>
                  </a:cubicBezTo>
                  <a:cubicBezTo>
                    <a:pt x="25406" y="11078"/>
                    <a:pt x="25673" y="11310"/>
                    <a:pt x="25983" y="11310"/>
                  </a:cubicBezTo>
                  <a:cubicBezTo>
                    <a:pt x="26008" y="11310"/>
                    <a:pt x="26033" y="11309"/>
                    <a:pt x="26057" y="11307"/>
                  </a:cubicBezTo>
                  <a:cubicBezTo>
                    <a:pt x="26398" y="11266"/>
                    <a:pt x="26642" y="10957"/>
                    <a:pt x="26601" y="10616"/>
                  </a:cubicBezTo>
                  <a:cubicBezTo>
                    <a:pt x="26260" y="7746"/>
                    <a:pt x="26093" y="4831"/>
                    <a:pt x="26099" y="1933"/>
                  </a:cubicBezTo>
                  <a:lnTo>
                    <a:pt x="26099" y="1933"/>
                  </a:lnTo>
                  <a:cubicBezTo>
                    <a:pt x="28724" y="1947"/>
                    <a:pt x="31332" y="1953"/>
                    <a:pt x="33929" y="1953"/>
                  </a:cubicBezTo>
                  <a:cubicBezTo>
                    <a:pt x="37528" y="1953"/>
                    <a:pt x="41109" y="1939"/>
                    <a:pt x="44690" y="1916"/>
                  </a:cubicBezTo>
                  <a:lnTo>
                    <a:pt x="44690" y="1916"/>
                  </a:lnTo>
                  <a:cubicBezTo>
                    <a:pt x="44630" y="5241"/>
                    <a:pt x="44797" y="8592"/>
                    <a:pt x="45188" y="11885"/>
                  </a:cubicBezTo>
                  <a:cubicBezTo>
                    <a:pt x="45226" y="12201"/>
                    <a:pt x="45493" y="12433"/>
                    <a:pt x="45803" y="12433"/>
                  </a:cubicBezTo>
                  <a:cubicBezTo>
                    <a:pt x="45829" y="12433"/>
                    <a:pt x="45854" y="12432"/>
                    <a:pt x="45878" y="12429"/>
                  </a:cubicBezTo>
                  <a:cubicBezTo>
                    <a:pt x="46218" y="12388"/>
                    <a:pt x="46462" y="12079"/>
                    <a:pt x="46421" y="11738"/>
                  </a:cubicBezTo>
                  <a:cubicBezTo>
                    <a:pt x="46035" y="8490"/>
                    <a:pt x="45871" y="5185"/>
                    <a:pt x="45932" y="1912"/>
                  </a:cubicBezTo>
                  <a:cubicBezTo>
                    <a:pt x="51807" y="1870"/>
                    <a:pt x="57699" y="1799"/>
                    <a:pt x="63706" y="1702"/>
                  </a:cubicBezTo>
                  <a:lnTo>
                    <a:pt x="63706" y="1702"/>
                  </a:lnTo>
                  <a:cubicBezTo>
                    <a:pt x="63664" y="4905"/>
                    <a:pt x="63831" y="8133"/>
                    <a:pt x="64208" y="11308"/>
                  </a:cubicBezTo>
                  <a:cubicBezTo>
                    <a:pt x="64245" y="11623"/>
                    <a:pt x="64512" y="11856"/>
                    <a:pt x="64822" y="11856"/>
                  </a:cubicBezTo>
                  <a:cubicBezTo>
                    <a:pt x="64848" y="11856"/>
                    <a:pt x="64873" y="11854"/>
                    <a:pt x="64897" y="11852"/>
                  </a:cubicBezTo>
                  <a:cubicBezTo>
                    <a:pt x="65237" y="11811"/>
                    <a:pt x="65481" y="11502"/>
                    <a:pt x="65441" y="11161"/>
                  </a:cubicBezTo>
                  <a:cubicBezTo>
                    <a:pt x="65069" y="8028"/>
                    <a:pt x="64905" y="4842"/>
                    <a:pt x="64947" y="1684"/>
                  </a:cubicBezTo>
                  <a:cubicBezTo>
                    <a:pt x="71004" y="1584"/>
                    <a:pt x="77185" y="1460"/>
                    <a:pt x="83599" y="1318"/>
                  </a:cubicBezTo>
                  <a:lnTo>
                    <a:pt x="83599" y="1318"/>
                  </a:lnTo>
                  <a:cubicBezTo>
                    <a:pt x="83543" y="4606"/>
                    <a:pt x="83710" y="7925"/>
                    <a:pt x="84097" y="11191"/>
                  </a:cubicBezTo>
                  <a:cubicBezTo>
                    <a:pt x="84135" y="11506"/>
                    <a:pt x="84402" y="11737"/>
                    <a:pt x="84712" y="11737"/>
                  </a:cubicBezTo>
                  <a:cubicBezTo>
                    <a:pt x="84737" y="11737"/>
                    <a:pt x="84762" y="11736"/>
                    <a:pt x="84788" y="11733"/>
                  </a:cubicBezTo>
                  <a:cubicBezTo>
                    <a:pt x="85128" y="11693"/>
                    <a:pt x="85371" y="11384"/>
                    <a:pt x="85330" y="11044"/>
                  </a:cubicBezTo>
                  <a:cubicBezTo>
                    <a:pt x="84948" y="7818"/>
                    <a:pt x="84783" y="4538"/>
                    <a:pt x="84841" y="1289"/>
                  </a:cubicBezTo>
                  <a:cubicBezTo>
                    <a:pt x="85535" y="1273"/>
                    <a:pt x="86226" y="1257"/>
                    <a:pt x="86927" y="1241"/>
                  </a:cubicBezTo>
                  <a:cubicBezTo>
                    <a:pt x="87270" y="1234"/>
                    <a:pt x="87541" y="950"/>
                    <a:pt x="87533" y="607"/>
                  </a:cubicBezTo>
                  <a:cubicBezTo>
                    <a:pt x="87525" y="269"/>
                    <a:pt x="87249" y="0"/>
                    <a:pt x="86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rot="5400000">
              <a:off x="8024350" y="2897200"/>
              <a:ext cx="152600" cy="100025"/>
            </a:xfrm>
            <a:custGeom>
              <a:avLst/>
              <a:gdLst/>
              <a:ahLst/>
              <a:cxnLst/>
              <a:rect l="l" t="t" r="r" b="b"/>
              <a:pathLst>
                <a:path w="6104" h="4001" extrusionOk="0">
                  <a:moveTo>
                    <a:pt x="5398" y="0"/>
                  </a:moveTo>
                  <a:cubicBezTo>
                    <a:pt x="5152" y="0"/>
                    <a:pt x="4920" y="147"/>
                    <a:pt x="4823" y="390"/>
                  </a:cubicBezTo>
                  <a:cubicBezTo>
                    <a:pt x="4467" y="1274"/>
                    <a:pt x="3887" y="2057"/>
                    <a:pt x="3149" y="2662"/>
                  </a:cubicBezTo>
                  <a:cubicBezTo>
                    <a:pt x="3096" y="2705"/>
                    <a:pt x="3063" y="2730"/>
                    <a:pt x="3039" y="2743"/>
                  </a:cubicBezTo>
                  <a:cubicBezTo>
                    <a:pt x="3013" y="2727"/>
                    <a:pt x="2970" y="2696"/>
                    <a:pt x="2903" y="2639"/>
                  </a:cubicBezTo>
                  <a:cubicBezTo>
                    <a:pt x="2231" y="2063"/>
                    <a:pt x="1664" y="1340"/>
                    <a:pt x="1263" y="551"/>
                  </a:cubicBezTo>
                  <a:cubicBezTo>
                    <a:pt x="1154" y="334"/>
                    <a:pt x="935" y="210"/>
                    <a:pt x="709" y="210"/>
                  </a:cubicBezTo>
                  <a:cubicBezTo>
                    <a:pt x="614" y="210"/>
                    <a:pt x="519" y="231"/>
                    <a:pt x="429" y="276"/>
                  </a:cubicBezTo>
                  <a:cubicBezTo>
                    <a:pt x="122" y="431"/>
                    <a:pt x="1" y="805"/>
                    <a:pt x="156" y="1111"/>
                  </a:cubicBezTo>
                  <a:cubicBezTo>
                    <a:pt x="628" y="2046"/>
                    <a:pt x="1299" y="2900"/>
                    <a:pt x="2094" y="3582"/>
                  </a:cubicBezTo>
                  <a:cubicBezTo>
                    <a:pt x="2242" y="3709"/>
                    <a:pt x="2581" y="4001"/>
                    <a:pt x="3040" y="4001"/>
                  </a:cubicBezTo>
                  <a:lnTo>
                    <a:pt x="3079" y="4001"/>
                  </a:lnTo>
                  <a:cubicBezTo>
                    <a:pt x="3441" y="3988"/>
                    <a:pt x="3715" y="3805"/>
                    <a:pt x="3933" y="3626"/>
                  </a:cubicBezTo>
                  <a:cubicBezTo>
                    <a:pt x="4833" y="2890"/>
                    <a:pt x="5538" y="1934"/>
                    <a:pt x="5973" y="856"/>
                  </a:cubicBezTo>
                  <a:cubicBezTo>
                    <a:pt x="6103" y="537"/>
                    <a:pt x="5949" y="175"/>
                    <a:pt x="5631" y="46"/>
                  </a:cubicBezTo>
                  <a:cubicBezTo>
                    <a:pt x="5554" y="15"/>
                    <a:pt x="5475" y="0"/>
                    <a:pt x="5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rot="5400000">
              <a:off x="8038738" y="3372713"/>
              <a:ext cx="152625" cy="100025"/>
            </a:xfrm>
            <a:custGeom>
              <a:avLst/>
              <a:gdLst/>
              <a:ahLst/>
              <a:cxnLst/>
              <a:rect l="l" t="t" r="r" b="b"/>
              <a:pathLst>
                <a:path w="6105" h="4001" extrusionOk="0">
                  <a:moveTo>
                    <a:pt x="5400" y="1"/>
                  </a:moveTo>
                  <a:cubicBezTo>
                    <a:pt x="5154" y="1"/>
                    <a:pt x="4921" y="148"/>
                    <a:pt x="4823" y="389"/>
                  </a:cubicBezTo>
                  <a:cubicBezTo>
                    <a:pt x="4467" y="1274"/>
                    <a:pt x="3888" y="2057"/>
                    <a:pt x="3151" y="2659"/>
                  </a:cubicBezTo>
                  <a:cubicBezTo>
                    <a:pt x="3099" y="2703"/>
                    <a:pt x="3063" y="2728"/>
                    <a:pt x="3041" y="2742"/>
                  </a:cubicBezTo>
                  <a:cubicBezTo>
                    <a:pt x="3015" y="2725"/>
                    <a:pt x="2971" y="2695"/>
                    <a:pt x="2905" y="2637"/>
                  </a:cubicBezTo>
                  <a:cubicBezTo>
                    <a:pt x="2232" y="2061"/>
                    <a:pt x="1666" y="1338"/>
                    <a:pt x="1265" y="549"/>
                  </a:cubicBezTo>
                  <a:cubicBezTo>
                    <a:pt x="1156" y="333"/>
                    <a:pt x="937" y="209"/>
                    <a:pt x="710" y="209"/>
                  </a:cubicBezTo>
                  <a:cubicBezTo>
                    <a:pt x="616" y="209"/>
                    <a:pt x="520" y="230"/>
                    <a:pt x="429" y="275"/>
                  </a:cubicBezTo>
                  <a:cubicBezTo>
                    <a:pt x="124" y="430"/>
                    <a:pt x="1" y="804"/>
                    <a:pt x="156" y="1111"/>
                  </a:cubicBezTo>
                  <a:cubicBezTo>
                    <a:pt x="631" y="2046"/>
                    <a:pt x="1300" y="2899"/>
                    <a:pt x="2095" y="3581"/>
                  </a:cubicBezTo>
                  <a:cubicBezTo>
                    <a:pt x="2243" y="3709"/>
                    <a:pt x="2582" y="4000"/>
                    <a:pt x="3042" y="4000"/>
                  </a:cubicBezTo>
                  <a:lnTo>
                    <a:pt x="3080" y="4000"/>
                  </a:lnTo>
                  <a:cubicBezTo>
                    <a:pt x="3442" y="3988"/>
                    <a:pt x="3715" y="3805"/>
                    <a:pt x="3935" y="3625"/>
                  </a:cubicBezTo>
                  <a:cubicBezTo>
                    <a:pt x="4835" y="2890"/>
                    <a:pt x="5541" y="1932"/>
                    <a:pt x="5975" y="856"/>
                  </a:cubicBezTo>
                  <a:cubicBezTo>
                    <a:pt x="6104" y="536"/>
                    <a:pt x="5949" y="175"/>
                    <a:pt x="5631" y="46"/>
                  </a:cubicBezTo>
                  <a:cubicBezTo>
                    <a:pt x="5555" y="15"/>
                    <a:pt x="547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rot="5400000">
              <a:off x="8041725" y="3869975"/>
              <a:ext cx="152525" cy="100050"/>
            </a:xfrm>
            <a:custGeom>
              <a:avLst/>
              <a:gdLst/>
              <a:ahLst/>
              <a:cxnLst/>
              <a:rect l="l" t="t" r="r" b="b"/>
              <a:pathLst>
                <a:path w="6101" h="4002" extrusionOk="0">
                  <a:moveTo>
                    <a:pt x="5397" y="1"/>
                  </a:moveTo>
                  <a:cubicBezTo>
                    <a:pt x="5151" y="1"/>
                    <a:pt x="4919" y="148"/>
                    <a:pt x="4821" y="389"/>
                  </a:cubicBezTo>
                  <a:cubicBezTo>
                    <a:pt x="4465" y="1273"/>
                    <a:pt x="3886" y="2058"/>
                    <a:pt x="3148" y="2661"/>
                  </a:cubicBezTo>
                  <a:cubicBezTo>
                    <a:pt x="3095" y="2704"/>
                    <a:pt x="3062" y="2729"/>
                    <a:pt x="3039" y="2744"/>
                  </a:cubicBezTo>
                  <a:cubicBezTo>
                    <a:pt x="3013" y="2727"/>
                    <a:pt x="2970" y="2697"/>
                    <a:pt x="2903" y="2639"/>
                  </a:cubicBezTo>
                  <a:cubicBezTo>
                    <a:pt x="2231" y="2063"/>
                    <a:pt x="1664" y="1340"/>
                    <a:pt x="1263" y="550"/>
                  </a:cubicBezTo>
                  <a:cubicBezTo>
                    <a:pt x="1154" y="334"/>
                    <a:pt x="935" y="210"/>
                    <a:pt x="709" y="210"/>
                  </a:cubicBezTo>
                  <a:cubicBezTo>
                    <a:pt x="614" y="210"/>
                    <a:pt x="519" y="231"/>
                    <a:pt x="429" y="277"/>
                  </a:cubicBezTo>
                  <a:cubicBezTo>
                    <a:pt x="123" y="431"/>
                    <a:pt x="1" y="806"/>
                    <a:pt x="156" y="1111"/>
                  </a:cubicBezTo>
                  <a:cubicBezTo>
                    <a:pt x="628" y="2046"/>
                    <a:pt x="1299" y="2900"/>
                    <a:pt x="2095" y="3582"/>
                  </a:cubicBezTo>
                  <a:cubicBezTo>
                    <a:pt x="2243" y="3709"/>
                    <a:pt x="2583" y="4001"/>
                    <a:pt x="3044" y="4001"/>
                  </a:cubicBezTo>
                  <a:lnTo>
                    <a:pt x="3083" y="4001"/>
                  </a:lnTo>
                  <a:cubicBezTo>
                    <a:pt x="3445" y="3987"/>
                    <a:pt x="3718" y="3803"/>
                    <a:pt x="3937" y="3625"/>
                  </a:cubicBezTo>
                  <a:cubicBezTo>
                    <a:pt x="4835" y="2891"/>
                    <a:pt x="5542" y="1933"/>
                    <a:pt x="5976" y="855"/>
                  </a:cubicBezTo>
                  <a:cubicBezTo>
                    <a:pt x="6101" y="536"/>
                    <a:pt x="5948" y="174"/>
                    <a:pt x="5630" y="46"/>
                  </a:cubicBezTo>
                  <a:cubicBezTo>
                    <a:pt x="5553" y="15"/>
                    <a:pt x="5474" y="1"/>
                    <a:pt x="5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0" name="Google Shape;620;p28"/>
          <p:cNvSpPr/>
          <p:nvPr/>
        </p:nvSpPr>
        <p:spPr>
          <a:xfrm>
            <a:off x="9413901" y="4505067"/>
            <a:ext cx="532233" cy="572067"/>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6694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465749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707324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27006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2" y="1"/>
            <a:ext cx="12192004" cy="6858001"/>
          </a:xfrm>
          <a:prstGeom prst="rect">
            <a:avLst/>
          </a:prstGeom>
          <a:noFill/>
          <a:ln>
            <a:noFill/>
          </a:ln>
        </p:spPr>
      </p:pic>
      <p:grpSp>
        <p:nvGrpSpPr>
          <p:cNvPr id="629" name="Google Shape;629;p32"/>
          <p:cNvGrpSpPr/>
          <p:nvPr/>
        </p:nvGrpSpPr>
        <p:grpSpPr>
          <a:xfrm>
            <a:off x="4942533" y="5463585"/>
            <a:ext cx="2306944" cy="159552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32"/>
          <p:cNvSpPr/>
          <p:nvPr/>
        </p:nvSpPr>
        <p:spPr>
          <a:xfrm rot="9112456">
            <a:off x="9891611" y="283185"/>
            <a:ext cx="2214261" cy="431492"/>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8" name="Google Shape;638;p32"/>
          <p:cNvGrpSpPr/>
          <p:nvPr/>
        </p:nvGrpSpPr>
        <p:grpSpPr>
          <a:xfrm>
            <a:off x="10997500" y="468300"/>
            <a:ext cx="469000" cy="696133"/>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2"/>
          <p:cNvGrpSpPr/>
          <p:nvPr/>
        </p:nvGrpSpPr>
        <p:grpSpPr>
          <a:xfrm>
            <a:off x="4227700" y="5975400"/>
            <a:ext cx="469000" cy="696133"/>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3530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2" y="1"/>
            <a:ext cx="12192004" cy="6858001"/>
          </a:xfrm>
          <a:prstGeom prst="rect">
            <a:avLst/>
          </a:prstGeom>
          <a:noFill/>
          <a:ln>
            <a:noFill/>
          </a:ln>
        </p:spPr>
      </p:pic>
    </p:spTree>
    <p:extLst>
      <p:ext uri="{BB962C8B-B14F-4D97-AF65-F5344CB8AC3E}">
        <p14:creationId xmlns:p14="http://schemas.microsoft.com/office/powerpoint/2010/main" val="427279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7"/>
          <p:cNvSpPr/>
          <p:nvPr/>
        </p:nvSpPr>
        <p:spPr>
          <a:xfrm>
            <a:off x="2817160" y="1834765"/>
            <a:ext cx="8174400" cy="42812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7"/>
          <p:cNvSpPr/>
          <p:nvPr/>
        </p:nvSpPr>
        <p:spPr>
          <a:xfrm>
            <a:off x="2436267" y="1478800"/>
            <a:ext cx="8174400" cy="42812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7"/>
          <p:cNvSpPr txBox="1">
            <a:spLocks noGrp="1"/>
          </p:cNvSpPr>
          <p:nvPr>
            <p:ph type="title"/>
          </p:nvPr>
        </p:nvSpPr>
        <p:spPr>
          <a:xfrm>
            <a:off x="963600" y="723267"/>
            <a:ext cx="9897200" cy="6336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s-ES"/>
              <a:t>Haga clic para modificar el estilo de título del patrón</a:t>
            </a:r>
            <a:endParaRPr/>
          </a:p>
        </p:txBody>
      </p:sp>
      <p:grpSp>
        <p:nvGrpSpPr>
          <p:cNvPr id="387" name="Google Shape;387;p7"/>
          <p:cNvGrpSpPr/>
          <p:nvPr/>
        </p:nvGrpSpPr>
        <p:grpSpPr>
          <a:xfrm>
            <a:off x="384287" y="6025183"/>
            <a:ext cx="2238173" cy="2236263"/>
            <a:chOff x="6280516" y="-2340409"/>
            <a:chExt cx="3823759" cy="3820494"/>
          </a:xfrm>
        </p:grpSpPr>
        <p:sp>
          <p:nvSpPr>
            <p:cNvPr id="388" name="Google Shape;388;p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8" name="Google Shape;418;p7"/>
          <p:cNvSpPr/>
          <p:nvPr/>
        </p:nvSpPr>
        <p:spPr>
          <a:xfrm>
            <a:off x="11343632" y="34898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7"/>
          <p:cNvSpPr/>
          <p:nvPr/>
        </p:nvSpPr>
        <p:spPr>
          <a:xfrm rot="10800000" flipH="1">
            <a:off x="-2980027" y="19231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7"/>
          <p:cNvSpPr/>
          <p:nvPr/>
        </p:nvSpPr>
        <p:spPr>
          <a:xfrm rot="1536317">
            <a:off x="10850575" y="-1067937"/>
            <a:ext cx="138835" cy="231505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7"/>
          <p:cNvSpPr/>
          <p:nvPr/>
        </p:nvSpPr>
        <p:spPr>
          <a:xfrm rot="1536317">
            <a:off x="11150440" y="-1062155"/>
            <a:ext cx="138835" cy="2336344"/>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7"/>
          <p:cNvSpPr/>
          <p:nvPr/>
        </p:nvSpPr>
        <p:spPr>
          <a:xfrm rot="1536317">
            <a:off x="11447843" y="-1051850"/>
            <a:ext cx="138835" cy="2357087"/>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7"/>
          <p:cNvSpPr/>
          <p:nvPr/>
        </p:nvSpPr>
        <p:spPr>
          <a:xfrm rot="1536317">
            <a:off x="11749201" y="-1045372"/>
            <a:ext cx="138835" cy="237122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1218839" y="3839147"/>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7"/>
          <p:cNvSpPr txBox="1">
            <a:spLocks noGrp="1"/>
          </p:cNvSpPr>
          <p:nvPr>
            <p:ph type="subTitle" idx="1"/>
          </p:nvPr>
        </p:nvSpPr>
        <p:spPr>
          <a:xfrm>
            <a:off x="3563267" y="2197000"/>
            <a:ext cx="6123600" cy="3048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400"/>
              <a:buChar char="●"/>
              <a:defRPr/>
            </a:lvl1pPr>
            <a:lvl2pPr lvl="1">
              <a:spcBef>
                <a:spcPts val="2133"/>
              </a:spcBef>
              <a:spcAft>
                <a:spcPts val="0"/>
              </a:spcAft>
              <a:buClr>
                <a:schemeClr val="dk1"/>
              </a:buClr>
              <a:buSzPts val="1400"/>
              <a:buChar char="○"/>
              <a:defRPr/>
            </a:lvl2pPr>
            <a:lvl3pPr lvl="2">
              <a:spcBef>
                <a:spcPts val="2133"/>
              </a:spcBef>
              <a:spcAft>
                <a:spcPts val="0"/>
              </a:spcAft>
              <a:buClr>
                <a:schemeClr val="dk1"/>
              </a:buClr>
              <a:buSzPts val="1400"/>
              <a:buChar char="■"/>
              <a:defRPr/>
            </a:lvl3pPr>
            <a:lvl4pPr lvl="3">
              <a:spcBef>
                <a:spcPts val="2133"/>
              </a:spcBef>
              <a:spcAft>
                <a:spcPts val="0"/>
              </a:spcAft>
              <a:buClr>
                <a:schemeClr val="dk1"/>
              </a:buClr>
              <a:buSzPts val="1400"/>
              <a:buChar char="●"/>
              <a:defRPr/>
            </a:lvl4pPr>
            <a:lvl5pPr lvl="4">
              <a:spcBef>
                <a:spcPts val="2133"/>
              </a:spcBef>
              <a:spcAft>
                <a:spcPts val="0"/>
              </a:spcAft>
              <a:buClr>
                <a:schemeClr val="dk1"/>
              </a:buClr>
              <a:buSzPts val="1400"/>
              <a:buChar char="○"/>
              <a:defRPr/>
            </a:lvl5pPr>
            <a:lvl6pPr lvl="5">
              <a:spcBef>
                <a:spcPts val="2133"/>
              </a:spcBef>
              <a:spcAft>
                <a:spcPts val="0"/>
              </a:spcAft>
              <a:buClr>
                <a:schemeClr val="dk1"/>
              </a:buClr>
              <a:buSzPts val="1400"/>
              <a:buChar char="■"/>
              <a:defRPr/>
            </a:lvl6pPr>
            <a:lvl7pPr lvl="6">
              <a:spcBef>
                <a:spcPts val="2133"/>
              </a:spcBef>
              <a:spcAft>
                <a:spcPts val="0"/>
              </a:spcAft>
              <a:buClr>
                <a:schemeClr val="dk1"/>
              </a:buClr>
              <a:buSzPts val="1400"/>
              <a:buChar char="●"/>
              <a:defRPr/>
            </a:lvl7pPr>
            <a:lvl8pPr lvl="7">
              <a:spcBef>
                <a:spcPts val="2133"/>
              </a:spcBef>
              <a:spcAft>
                <a:spcPts val="0"/>
              </a:spcAft>
              <a:buClr>
                <a:schemeClr val="dk1"/>
              </a:buClr>
              <a:buSzPts val="1400"/>
              <a:buChar char="○"/>
              <a:defRPr/>
            </a:lvl8pPr>
            <a:lvl9pPr lvl="8">
              <a:spcBef>
                <a:spcPts val="2133"/>
              </a:spcBef>
              <a:spcAft>
                <a:spcPts val="2133"/>
              </a:spcAft>
              <a:buClr>
                <a:schemeClr val="dk1"/>
              </a:buClr>
              <a:buSzPts val="1400"/>
              <a:buChar char="■"/>
              <a:defRPr/>
            </a:lvl9pPr>
          </a:lstStyle>
          <a:p>
            <a:r>
              <a:rPr lang="es-ES"/>
              <a:t>Haga clic para editar el estilo de subtítulo del patrón</a:t>
            </a:r>
            <a:endParaRPr/>
          </a:p>
        </p:txBody>
      </p:sp>
    </p:spTree>
    <p:extLst>
      <p:ext uri="{BB962C8B-B14F-4D97-AF65-F5344CB8AC3E}">
        <p14:creationId xmlns:p14="http://schemas.microsoft.com/office/powerpoint/2010/main" val="2173291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651"/>
        <p:cNvGrpSpPr/>
        <p:nvPr/>
      </p:nvGrpSpPr>
      <p:grpSpPr>
        <a:xfrm>
          <a:off x="0" y="0"/>
          <a:ext cx="0" cy="0"/>
          <a:chOff x="0" y="0"/>
          <a:chExt cx="0" cy="0"/>
        </a:xfrm>
      </p:grpSpPr>
    </p:spTree>
    <p:extLst>
      <p:ext uri="{BB962C8B-B14F-4D97-AF65-F5344CB8AC3E}">
        <p14:creationId xmlns:p14="http://schemas.microsoft.com/office/powerpoint/2010/main" val="3754101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007233"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s-ES"/>
              <a:t>Haga clic para modificar el estilo de título del patrón</a:t>
            </a:r>
            <a:endParaRPr/>
          </a:p>
        </p:txBody>
      </p:sp>
      <p:sp>
        <p:nvSpPr>
          <p:cNvPr id="13" name="Google Shape;13;p2"/>
          <p:cNvSpPr/>
          <p:nvPr/>
        </p:nvSpPr>
        <p:spPr>
          <a:xfrm>
            <a:off x="356733" y="-1182333"/>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007233" y="722400"/>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003667" y="4620133"/>
            <a:ext cx="3045600" cy="3045600"/>
          </a:xfrm>
          <a:prstGeom prst="donut">
            <a:avLst>
              <a:gd name="adj" fmla="val 11909"/>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92833" y="3389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131700" y="-400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992833" y="1070467"/>
            <a:ext cx="876800" cy="8768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5256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0"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rPr lang="es-ES"/>
              <a:t>Haga clic para modificar el estilo de título del patrón</a:t>
            </a:r>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r>
              <a:rPr lang="es-ES"/>
              <a:t>Haga clic para editar el estilo de subtítulo del patrón</a:t>
            </a:r>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10173533" y="3292833"/>
            <a:ext cx="3129600" cy="3129600"/>
          </a:xfrm>
          <a:prstGeom prst="donut">
            <a:avLst>
              <a:gd name="adj" fmla="val 29778"/>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08233" y="-762267"/>
            <a:ext cx="3045600" cy="3045600"/>
          </a:xfrm>
          <a:prstGeom prst="donut">
            <a:avLst>
              <a:gd name="adj" fmla="val 11909"/>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28061" y="44873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40667"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97567"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418369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5397000" y="1073500"/>
            <a:ext cx="1398000" cy="13980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a:spcBef>
                <a:spcPts val="0"/>
              </a:spcBef>
              <a:spcAft>
                <a:spcPts val="0"/>
              </a:spcAft>
              <a:buSzPts val="2400"/>
              <a:buChar char="■"/>
              <a:defRPr/>
            </a:lvl9pPr>
          </a:lstStyle>
          <a:p>
            <a:pPr lvl="0"/>
            <a:r>
              <a:rPr lang="es-ES"/>
              <a:t>Editar el estilo de texto del patrón</a:t>
            </a:r>
          </a:p>
        </p:txBody>
      </p:sp>
      <p:sp>
        <p:nvSpPr>
          <p:cNvPr id="52" name="Google Shape;52;p4"/>
          <p:cNvSpPr txBox="1"/>
          <p:nvPr/>
        </p:nvSpPr>
        <p:spPr>
          <a:xfrm>
            <a:off x="4791200" y="10418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rgbClr val="FFFFFF"/>
                </a:solidFill>
                <a:latin typeface="Nixie One"/>
                <a:ea typeface="Nixie One"/>
                <a:cs typeface="Nixie One"/>
                <a:sym typeface="Nixie One"/>
              </a:rPr>
              <a:t>“</a:t>
            </a:r>
            <a:endParaRPr sz="12800">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589633" y="5333200"/>
            <a:ext cx="2261200" cy="2261200"/>
          </a:xfrm>
          <a:prstGeom prst="donut">
            <a:avLst>
              <a:gd name="adj" fmla="val 1008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376033" y="5055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622733" y="1748433"/>
            <a:ext cx="406400" cy="406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0734233" y="2722900"/>
            <a:ext cx="2026800" cy="2026800"/>
          </a:xfrm>
          <a:prstGeom prst="donut">
            <a:avLst>
              <a:gd name="adj" fmla="val 5022"/>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1478367" y="1589467"/>
            <a:ext cx="245600" cy="245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534673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pPr lvl="0"/>
            <a:r>
              <a:rPr lang="es-ES"/>
              <a:t>Editar el estilo de texto del patrón</a:t>
            </a: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3945599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0"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a:t>Haga clic para modificar el estilo de título del patrón</a:t>
            </a:r>
            <a:endParaRPr/>
          </a:p>
        </p:txBody>
      </p:sp>
      <p:sp>
        <p:nvSpPr>
          <p:cNvPr id="84" name="Google Shape;84;p6"/>
          <p:cNvSpPr txBox="1">
            <a:spLocks noGrp="1"/>
          </p:cNvSpPr>
          <p:nvPr>
            <p:ph type="body" idx="1"/>
          </p:nvPr>
        </p:nvSpPr>
        <p:spPr>
          <a:xfrm>
            <a:off x="6096000" y="2034339"/>
            <a:ext cx="4852800" cy="37148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s-ES"/>
              <a:t>Editar el estilo de texto del patrón</a:t>
            </a:r>
          </a:p>
        </p:txBody>
      </p:sp>
      <p:sp>
        <p:nvSpPr>
          <p:cNvPr id="85" name="Google Shape;85;p6"/>
          <p:cNvSpPr/>
          <p:nvPr/>
        </p:nvSpPr>
        <p:spPr>
          <a:xfrm>
            <a:off x="773700" y="1002600"/>
            <a:ext cx="4852800" cy="485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3782133" y="239767"/>
            <a:ext cx="1304800" cy="1304800"/>
          </a:xfrm>
          <a:prstGeom prst="donut">
            <a:avLst>
              <a:gd name="adj" fmla="val 39527"/>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30133"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3865333"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414867" y="190600"/>
            <a:ext cx="718000" cy="7176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511336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s-ES"/>
              <a:t>Editar el estilo de texto del patrón</a:t>
            </a:r>
          </a:p>
        </p:txBody>
      </p:sp>
      <p:sp>
        <p:nvSpPr>
          <p:cNvPr id="98" name="Google Shape;98;p7"/>
          <p:cNvSpPr txBox="1">
            <a:spLocks noGrp="1"/>
          </p:cNvSpPr>
          <p:nvPr>
            <p:ph type="body" idx="2"/>
          </p:nvPr>
        </p:nvSpPr>
        <p:spPr>
          <a:xfrm>
            <a:off x="7534465"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s-ES"/>
              <a:t>Editar el estilo de texto del patrón</a:t>
            </a: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11535333" y="1374467"/>
            <a:ext cx="406400" cy="4064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274167"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406833" y="-285933"/>
            <a:ext cx="1020400" cy="1020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134215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3"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s-ES"/>
              <a:t>Haga clic para modificar el estilo de título del patrón</a:t>
            </a:r>
            <a:endParaRPr/>
          </a:p>
        </p:txBody>
      </p:sp>
      <p:sp>
        <p:nvSpPr>
          <p:cNvPr id="118" name="Google Shape;118;p8"/>
          <p:cNvSpPr txBox="1">
            <a:spLocks noGrp="1"/>
          </p:cNvSpPr>
          <p:nvPr>
            <p:ph type="body" idx="1"/>
          </p:nvPr>
        </p:nvSpPr>
        <p:spPr>
          <a:xfrm>
            <a:off x="3914500"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20" name="Google Shape;120;p8"/>
          <p:cNvSpPr txBox="1">
            <a:spLocks noGrp="1"/>
          </p:cNvSpPr>
          <p:nvPr>
            <p:ph type="body" idx="3"/>
          </p:nvPr>
        </p:nvSpPr>
        <p:spPr>
          <a:xfrm>
            <a:off x="868116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s-ES"/>
              <a:t>Editar el estilo de texto del patrón</a:t>
            </a: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745900" y="1483300"/>
            <a:ext cx="406400" cy="406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11395733" y="8115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2045033" y="2490467"/>
            <a:ext cx="250800" cy="2508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3386838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s-ES"/>
              <a:t>Haga clic para modificar el estilo de título del patrón</a:t>
            </a:r>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28061" y="42841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187300" y="-269167"/>
            <a:ext cx="1000400" cy="1000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1707600" y="5266833"/>
            <a:ext cx="1000400" cy="100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550667" y="8003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11604533" y="2144633"/>
            <a:ext cx="382800" cy="382800"/>
          </a:xfrm>
          <a:prstGeom prst="donut">
            <a:avLst>
              <a:gd name="adj" fmla="val 18608"/>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496264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0"/>
          <p:cNvSpPr txBox="1">
            <a:spLocks noGrp="1"/>
          </p:cNvSpPr>
          <p:nvPr>
            <p:ph type="body" idx="1"/>
          </p:nvPr>
        </p:nvSpPr>
        <p:spPr>
          <a:xfrm>
            <a:off x="1661633" y="5570267"/>
            <a:ext cx="8868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600"/>
              <a:buNone/>
              <a:defRPr sz="2133"/>
            </a:lvl1pPr>
          </a:lstStyle>
          <a:p>
            <a:pPr lvl="0"/>
            <a:r>
              <a:rPr lang="es-ES"/>
              <a:t>Editar el estilo de texto del patrón</a:t>
            </a:r>
          </a:p>
        </p:txBody>
      </p:sp>
      <p:sp>
        <p:nvSpPr>
          <p:cNvPr id="156" name="Google Shape;156;p10"/>
          <p:cNvSpPr/>
          <p:nvPr/>
        </p:nvSpPr>
        <p:spPr>
          <a:xfrm rot="10800000">
            <a:off x="11607933" y="5036351"/>
            <a:ext cx="823200" cy="8232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0"/>
          <p:cNvSpPr/>
          <p:nvPr/>
        </p:nvSpPr>
        <p:spPr>
          <a:xfrm rot="10800000">
            <a:off x="-98103" y="1122000"/>
            <a:ext cx="441200" cy="4412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0"/>
          <p:cNvSpPr/>
          <p:nvPr/>
        </p:nvSpPr>
        <p:spPr>
          <a:xfrm rot="10800000">
            <a:off x="11349533" y="177872"/>
            <a:ext cx="1081600" cy="10816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43715" y="5678711"/>
            <a:ext cx="884000" cy="88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185921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a:off x="949833" y="1917000"/>
            <a:ext cx="4160800" cy="3024000"/>
          </a:xfrm>
          <a:prstGeom prst="rect">
            <a:avLst/>
          </a:prstGeom>
        </p:spPr>
        <p:txBody>
          <a:bodyPr spcFirstLastPara="1" wrap="square" lIns="0" tIns="0" rIns="0" bIns="0" anchor="ctr" anchorCtr="0">
            <a:noAutofit/>
          </a:bodyPr>
          <a:lstStyle>
            <a:lvl1pPr lvl="0">
              <a:spcBef>
                <a:spcPts val="0"/>
              </a:spcBef>
              <a:spcAft>
                <a:spcPts val="0"/>
              </a:spcAft>
              <a:buSzPts val="4800"/>
              <a:buNone/>
              <a:defRPr sz="4267"/>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a:t>Haga clic para modificar el estilo de título del patrón</a:t>
            </a:r>
            <a:endParaRPr/>
          </a:p>
        </p:txBody>
      </p:sp>
      <p:sp>
        <p:nvSpPr>
          <p:cNvPr id="428" name="Google Shape;428;p8"/>
          <p:cNvSpPr/>
          <p:nvPr/>
        </p:nvSpPr>
        <p:spPr>
          <a:xfrm rot="10800000">
            <a:off x="11242167" y="4395767"/>
            <a:ext cx="2172000" cy="2172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8"/>
          <p:cNvGrpSpPr/>
          <p:nvPr/>
        </p:nvGrpSpPr>
        <p:grpSpPr>
          <a:xfrm>
            <a:off x="10640920" y="-314617"/>
            <a:ext cx="2238173" cy="2236263"/>
            <a:chOff x="6280516" y="-2340409"/>
            <a:chExt cx="3823759" cy="3820494"/>
          </a:xfrm>
        </p:grpSpPr>
        <p:sp>
          <p:nvSpPr>
            <p:cNvPr id="430" name="Google Shape;430;p8"/>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8"/>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0" name="Google Shape;460;p8"/>
          <p:cNvSpPr/>
          <p:nvPr/>
        </p:nvSpPr>
        <p:spPr>
          <a:xfrm>
            <a:off x="3743732" y="-1134651"/>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8"/>
          <p:cNvSpPr/>
          <p:nvPr/>
        </p:nvSpPr>
        <p:spPr>
          <a:xfrm rot="10800000" flipH="1">
            <a:off x="-2738160" y="1324325"/>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2" name="Google Shape;462;p8"/>
          <p:cNvGrpSpPr/>
          <p:nvPr/>
        </p:nvGrpSpPr>
        <p:grpSpPr>
          <a:xfrm>
            <a:off x="1287116" y="4921965"/>
            <a:ext cx="2651675" cy="2889088"/>
            <a:chOff x="5361987" y="3691474"/>
            <a:chExt cx="1988756" cy="2166816"/>
          </a:xfrm>
        </p:grpSpPr>
        <p:sp>
          <p:nvSpPr>
            <p:cNvPr id="463" name="Google Shape;463;p8"/>
            <p:cNvSpPr/>
            <p:nvPr/>
          </p:nvSpPr>
          <p:spPr>
            <a:xfrm rot="1535988">
              <a:off x="5844491" y="3609234"/>
              <a:ext cx="135391" cy="2257580"/>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rot="1535988">
              <a:off x="6136880" y="3614860"/>
              <a:ext cx="135391" cy="2278243"/>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rot="1535988">
              <a:off x="6426912" y="3624923"/>
              <a:ext cx="135391" cy="2298495"/>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rot="1535988">
              <a:off x="6720847" y="3631265"/>
              <a:ext cx="135391" cy="2312051"/>
            </a:xfrm>
            <a:prstGeom prst="roundRect">
              <a:avLst>
                <a:gd name="adj"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6447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1"/>
          <p:cNvSpPr/>
          <p:nvPr/>
        </p:nvSpPr>
        <p:spPr>
          <a:xfrm>
            <a:off x="-218933" y="9149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18933" y="57036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11404331" y="437831"/>
            <a:ext cx="780800" cy="780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11265333"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33900" y="51075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761536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2513DCDC-637D-4D89-BC96-3656524FE5F5}" type="slidenum">
              <a:rPr lang="es-MX" smtClean="0"/>
              <a:t>‹Nº›</a:t>
            </a:fld>
            <a:endParaRPr lang="es-MX"/>
          </a:p>
        </p:txBody>
      </p:sp>
    </p:spTree>
    <p:extLst>
      <p:ext uri="{BB962C8B-B14F-4D97-AF65-F5344CB8AC3E}">
        <p14:creationId xmlns:p14="http://schemas.microsoft.com/office/powerpoint/2010/main" val="265721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7"/>
        <p:cNvGrpSpPr/>
        <p:nvPr/>
      </p:nvGrpSpPr>
      <p:grpSpPr>
        <a:xfrm>
          <a:off x="0" y="0"/>
          <a:ext cx="0" cy="0"/>
          <a:chOff x="0" y="0"/>
          <a:chExt cx="0" cy="0"/>
        </a:xfrm>
      </p:grpSpPr>
      <p:sp>
        <p:nvSpPr>
          <p:cNvPr id="468" name="Google Shape;468;p9"/>
          <p:cNvSpPr txBox="1">
            <a:spLocks noGrp="1"/>
          </p:cNvSpPr>
          <p:nvPr>
            <p:ph type="title"/>
          </p:nvPr>
        </p:nvSpPr>
        <p:spPr>
          <a:xfrm>
            <a:off x="3059600" y="3479833"/>
            <a:ext cx="6072800" cy="1066400"/>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s-ES"/>
              <a:t>Haga clic para modificar el estilo de título del patrón</a:t>
            </a:r>
            <a:endParaRPr/>
          </a:p>
        </p:txBody>
      </p:sp>
      <p:sp>
        <p:nvSpPr>
          <p:cNvPr id="469" name="Google Shape;469;p9"/>
          <p:cNvSpPr txBox="1">
            <a:spLocks noGrp="1"/>
          </p:cNvSpPr>
          <p:nvPr>
            <p:ph type="subTitle" idx="1"/>
          </p:nvPr>
        </p:nvSpPr>
        <p:spPr>
          <a:xfrm>
            <a:off x="3059600" y="4729072"/>
            <a:ext cx="6072800" cy="5600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400"/>
              <a:buNone/>
              <a:defRPr>
                <a:latin typeface="Montserrat Medium"/>
                <a:ea typeface="Montserrat Medium"/>
                <a:cs typeface="Montserrat Medium"/>
                <a:sym typeface="Montserrat Medium"/>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s-ES"/>
              <a:t>Haga clic para editar el estilo de subtítulo del patrón</a:t>
            </a:r>
            <a:endParaRPr/>
          </a:p>
        </p:txBody>
      </p:sp>
      <p:sp>
        <p:nvSpPr>
          <p:cNvPr id="470" name="Google Shape;470;p9"/>
          <p:cNvSpPr txBox="1">
            <a:spLocks noGrp="1"/>
          </p:cNvSpPr>
          <p:nvPr>
            <p:ph type="title" idx="2" hasCustomPrompt="1"/>
          </p:nvPr>
        </p:nvSpPr>
        <p:spPr>
          <a:xfrm>
            <a:off x="3059600" y="1338733"/>
            <a:ext cx="6072800" cy="21412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1" name="Google Shape;471;p9"/>
          <p:cNvSpPr/>
          <p:nvPr/>
        </p:nvSpPr>
        <p:spPr>
          <a:xfrm rot="10800000">
            <a:off x="-1221033" y="1829133"/>
            <a:ext cx="2172000" cy="2172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2" name="Google Shape;472;p9"/>
          <p:cNvGrpSpPr/>
          <p:nvPr/>
        </p:nvGrpSpPr>
        <p:grpSpPr>
          <a:xfrm>
            <a:off x="834087" y="-1387450"/>
            <a:ext cx="2238173" cy="2236263"/>
            <a:chOff x="6280516" y="-2340409"/>
            <a:chExt cx="3823759" cy="3820494"/>
          </a:xfrm>
        </p:grpSpPr>
        <p:sp>
          <p:nvSpPr>
            <p:cNvPr id="473" name="Google Shape;473;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9"/>
          <p:cNvSpPr/>
          <p:nvPr/>
        </p:nvSpPr>
        <p:spPr>
          <a:xfrm>
            <a:off x="114099" y="5783516"/>
            <a:ext cx="2078000" cy="20780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4" name="Google Shape;504;p9"/>
          <p:cNvSpPr/>
          <p:nvPr/>
        </p:nvSpPr>
        <p:spPr>
          <a:xfrm rot="10800000" flipH="1">
            <a:off x="-2664927" y="17234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5" name="Google Shape;505;p9"/>
          <p:cNvGrpSpPr/>
          <p:nvPr/>
        </p:nvGrpSpPr>
        <p:grpSpPr>
          <a:xfrm>
            <a:off x="5087203" y="5998587"/>
            <a:ext cx="2238173" cy="2236263"/>
            <a:chOff x="6280516" y="-2340409"/>
            <a:chExt cx="3823759" cy="3820494"/>
          </a:xfrm>
        </p:grpSpPr>
        <p:sp>
          <p:nvSpPr>
            <p:cNvPr id="506" name="Google Shape;506;p9"/>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9"/>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9"/>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9"/>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9"/>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9"/>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9"/>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9"/>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9"/>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9"/>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9"/>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9"/>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9"/>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9"/>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9"/>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9"/>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3"/>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9"/>
          <p:cNvSpPr/>
          <p:nvPr/>
        </p:nvSpPr>
        <p:spPr>
          <a:xfrm rot="10800000" flipH="1">
            <a:off x="10068340" y="5650792"/>
            <a:ext cx="4937117" cy="428331"/>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2"/>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a:off x="11342300" y="3611500"/>
            <a:ext cx="2172000" cy="2172000"/>
          </a:xfrm>
          <a:prstGeom prst="blockArc">
            <a:avLst>
              <a:gd name="adj1" fmla="val 10800000"/>
              <a:gd name="adj2" fmla="val 0"/>
              <a:gd name="adj3" fmla="val 25000"/>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9"/>
          <p:cNvSpPr/>
          <p:nvPr/>
        </p:nvSpPr>
        <p:spPr>
          <a:xfrm rot="-9263683">
            <a:off x="11837097" y="-1031428"/>
            <a:ext cx="138835" cy="2315055"/>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9"/>
          <p:cNvSpPr/>
          <p:nvPr/>
        </p:nvSpPr>
        <p:spPr>
          <a:xfrm rot="-9263683">
            <a:off x="11537232" y="-1058501"/>
            <a:ext cx="138835" cy="2336344"/>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9"/>
          <p:cNvSpPr/>
          <p:nvPr/>
        </p:nvSpPr>
        <p:spPr>
          <a:xfrm rot="-9263683">
            <a:off x="11239829" y="-1089548"/>
            <a:ext cx="138835" cy="2357087"/>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9"/>
          <p:cNvSpPr/>
          <p:nvPr/>
        </p:nvSpPr>
        <p:spPr>
          <a:xfrm rot="-9263683">
            <a:off x="10938471" y="-1110162"/>
            <a:ext cx="138835" cy="2371223"/>
          </a:xfrm>
          <a:prstGeom prst="roundRect">
            <a:avLst>
              <a:gd name="adj" fmla="val 50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9"/>
          <p:cNvSpPr/>
          <p:nvPr/>
        </p:nvSpPr>
        <p:spPr>
          <a:xfrm rot="10800000">
            <a:off x="9558608" y="201105"/>
            <a:ext cx="2078000" cy="2078000"/>
          </a:xfrm>
          <a:prstGeom prst="donut">
            <a:avLst>
              <a:gd name="adj" fmla="val 14799"/>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6416659" y="-1387467"/>
            <a:ext cx="2078000" cy="20780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473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609585" lvl="0" indent="-304792" algn="ctr">
              <a:lnSpc>
                <a:spcPct val="100000"/>
              </a:lnSpc>
              <a:spcBef>
                <a:spcPts val="0"/>
              </a:spcBef>
              <a:spcAft>
                <a:spcPts val="0"/>
              </a:spcAft>
              <a:buSzPts val="1400"/>
              <a:buNone/>
              <a:defRPr/>
            </a:lvl1pPr>
          </a:lstStyle>
          <a:p>
            <a:pPr lvl="0"/>
            <a:r>
              <a:rPr lang="es-ES"/>
              <a:t>Editar el estilo de texto del patrón</a:t>
            </a:r>
          </a:p>
        </p:txBody>
      </p:sp>
      <p:sp>
        <p:nvSpPr>
          <p:cNvPr id="546" name="Google Shape;546;p10"/>
          <p:cNvSpPr/>
          <p:nvPr/>
        </p:nvSpPr>
        <p:spPr>
          <a:xfrm rot="10800000" flipH="1">
            <a:off x="11006299" y="6346485"/>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1"/>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10"/>
          <p:cNvSpPr/>
          <p:nvPr/>
        </p:nvSpPr>
        <p:spPr>
          <a:xfrm>
            <a:off x="11672825" y="5582595"/>
            <a:ext cx="808000" cy="808000"/>
          </a:xfrm>
          <a:prstGeom prst="blockArc">
            <a:avLst>
              <a:gd name="adj1" fmla="val 10800000"/>
              <a:gd name="adj2" fmla="val 0"/>
              <a:gd name="adj3" fmla="val 25000"/>
            </a:avLst>
          </a:prstGeom>
          <a:solidFill>
            <a:schemeClr val="accent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10"/>
          <p:cNvGrpSpPr/>
          <p:nvPr/>
        </p:nvGrpSpPr>
        <p:grpSpPr>
          <a:xfrm rot="1800154">
            <a:off x="2467796" y="6324614"/>
            <a:ext cx="1209233" cy="1208201"/>
            <a:chOff x="6280516" y="-2340409"/>
            <a:chExt cx="3823759" cy="3820494"/>
          </a:xfrm>
        </p:grpSpPr>
        <p:sp>
          <p:nvSpPr>
            <p:cNvPr id="549" name="Google Shape;549;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accen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9" name="Google Shape;579;p10"/>
          <p:cNvSpPr/>
          <p:nvPr/>
        </p:nvSpPr>
        <p:spPr>
          <a:xfrm>
            <a:off x="4120793" y="6377931"/>
            <a:ext cx="902400" cy="902400"/>
          </a:xfrm>
          <a:prstGeom prst="donut">
            <a:avLst>
              <a:gd name="adj" fmla="val 14799"/>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10"/>
          <p:cNvSpPr/>
          <p:nvPr/>
        </p:nvSpPr>
        <p:spPr>
          <a:xfrm rot="10800000" flipH="1">
            <a:off x="-2071201" y="1129414"/>
            <a:ext cx="3020332" cy="262036"/>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chemeClr val="accent3"/>
          </a:solidFill>
          <a:ln w="9525" cap="flat" cmpd="sng">
            <a:solidFill>
              <a:srgbClr val="000000"/>
            </a:solidFill>
            <a:prstDash val="solid"/>
            <a:miter lim="1763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1" name="Google Shape;581;p10"/>
          <p:cNvGrpSpPr/>
          <p:nvPr/>
        </p:nvGrpSpPr>
        <p:grpSpPr>
          <a:xfrm>
            <a:off x="10975611" y="-485014"/>
            <a:ext cx="1209328" cy="1208295"/>
            <a:chOff x="6280516" y="-2340409"/>
            <a:chExt cx="3823759" cy="3820494"/>
          </a:xfrm>
        </p:grpSpPr>
        <p:sp>
          <p:nvSpPr>
            <p:cNvPr id="582" name="Google Shape;582;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chemeClr val="lt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2" name="Google Shape;612;p10"/>
          <p:cNvSpPr/>
          <p:nvPr/>
        </p:nvSpPr>
        <p:spPr>
          <a:xfrm>
            <a:off x="9764227" y="-449636"/>
            <a:ext cx="902400" cy="902400"/>
          </a:xfrm>
          <a:prstGeom prst="donut">
            <a:avLst>
              <a:gd name="adj" fmla="val 14799"/>
            </a:avLst>
          </a:prstGeom>
          <a:solidFill>
            <a:schemeClr val="accen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10"/>
          <p:cNvSpPr/>
          <p:nvPr/>
        </p:nvSpPr>
        <p:spPr>
          <a:xfrm>
            <a:off x="218292" y="321564"/>
            <a:ext cx="808000" cy="808000"/>
          </a:xfrm>
          <a:prstGeom prst="blockArc">
            <a:avLst>
              <a:gd name="adj1" fmla="val 10800000"/>
              <a:gd name="adj2" fmla="val 0"/>
              <a:gd name="adj3"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012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31400" y="723267"/>
            <a:ext cx="9529200" cy="63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331400" y="1536633"/>
            <a:ext cx="9529200" cy="4598000"/>
          </a:xfrm>
          <a:prstGeom prst="rect">
            <a:avLst/>
          </a:prstGeom>
          <a:noFill/>
          <a:ln>
            <a:noFill/>
          </a:ln>
        </p:spPr>
        <p:txBody>
          <a:bodyPr spcFirstLastPara="1" wrap="square" lIns="0" tIns="0" rIns="0" bIns="0" anchor="t" anchorCtr="0">
            <a:noAutofit/>
          </a:bodyPr>
          <a:lstStyle>
            <a:lvl1pPr marL="457200" lvl="0" indent="-317500" rtl="0">
              <a:lnSpc>
                <a:spcPct val="100000"/>
              </a:lnSpc>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9762343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728" r:id="rId30"/>
    <p:sldLayoutId id="2147483729" r:id="rId3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83"/>
        <p:cNvGrpSpPr/>
        <p:nvPr/>
      </p:nvGrpSpPr>
      <p:grpSpPr>
        <a:xfrm>
          <a:off x="0" y="0"/>
          <a:ext cx="0" cy="0"/>
          <a:chOff x="0" y="0"/>
          <a:chExt cx="0" cy="0"/>
        </a:xfrm>
      </p:grpSpPr>
      <p:sp>
        <p:nvSpPr>
          <p:cNvPr id="1584" name="Google Shape;1584;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85" name="Google Shape;1585;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126259875"/>
      </p:ext>
    </p:extLst>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8081228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 id="2147483698" r:id="rId5"/>
    <p:sldLayoutId id="2147483700" r:id="rId6"/>
    <p:sldLayoutId id="2147483701" r:id="rId7"/>
    <p:sldLayoutId id="2147483703" r:id="rId8"/>
    <p:sldLayoutId id="2147483704"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648"/>
        <p:cNvGrpSpPr/>
        <p:nvPr/>
      </p:nvGrpSpPr>
      <p:grpSpPr>
        <a:xfrm>
          <a:off x="0" y="0"/>
          <a:ext cx="0" cy="0"/>
          <a:chOff x="0" y="0"/>
          <a:chExt cx="0" cy="0"/>
        </a:xfrm>
      </p:grpSpPr>
      <p:sp>
        <p:nvSpPr>
          <p:cNvPr id="649" name="Google Shape;649;p3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50" name="Google Shape;650;p3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297578195"/>
      </p:ext>
    </p:extLst>
  </p:cSld>
  <p:clrMap bg1="lt1" tx1="dk1" bg2="dk2" tx2="lt2" accent1="accent1" accent2="accent2" accent3="accent3" accent4="accent4" accent5="accent5" accent6="accent6" hlink="hlink" folHlink="folHlink"/>
  <p:sldLayoutIdLst>
    <p:sldLayoutId id="2147483727"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600">
                <a:solidFill>
                  <a:srgbClr val="A1BECC"/>
                </a:solidFill>
                <a:latin typeface="Nixie One"/>
                <a:ea typeface="Nixie One"/>
                <a:cs typeface="Nixie One"/>
                <a:sym typeface="Nixie One"/>
              </a:defRPr>
            </a:lvl1pPr>
            <a:lvl2pPr lvl="1" algn="r">
              <a:buNone/>
              <a:defRPr sz="1600">
                <a:solidFill>
                  <a:srgbClr val="A1BECC"/>
                </a:solidFill>
                <a:latin typeface="Nixie One"/>
                <a:ea typeface="Nixie One"/>
                <a:cs typeface="Nixie One"/>
                <a:sym typeface="Nixie One"/>
              </a:defRPr>
            </a:lvl2pPr>
            <a:lvl3pPr lvl="2" algn="r">
              <a:buNone/>
              <a:defRPr sz="1600">
                <a:solidFill>
                  <a:srgbClr val="A1BECC"/>
                </a:solidFill>
                <a:latin typeface="Nixie One"/>
                <a:ea typeface="Nixie One"/>
                <a:cs typeface="Nixie One"/>
                <a:sym typeface="Nixie One"/>
              </a:defRPr>
            </a:lvl3pPr>
            <a:lvl4pPr lvl="3" algn="r">
              <a:buNone/>
              <a:defRPr sz="1600">
                <a:solidFill>
                  <a:srgbClr val="A1BECC"/>
                </a:solidFill>
                <a:latin typeface="Nixie One"/>
                <a:ea typeface="Nixie One"/>
                <a:cs typeface="Nixie One"/>
                <a:sym typeface="Nixie One"/>
              </a:defRPr>
            </a:lvl4pPr>
            <a:lvl5pPr lvl="4" algn="r">
              <a:buNone/>
              <a:defRPr sz="1600">
                <a:solidFill>
                  <a:srgbClr val="A1BECC"/>
                </a:solidFill>
                <a:latin typeface="Nixie One"/>
                <a:ea typeface="Nixie One"/>
                <a:cs typeface="Nixie One"/>
                <a:sym typeface="Nixie One"/>
              </a:defRPr>
            </a:lvl5pPr>
            <a:lvl6pPr lvl="5" algn="r">
              <a:buNone/>
              <a:defRPr sz="1600">
                <a:solidFill>
                  <a:srgbClr val="A1BECC"/>
                </a:solidFill>
                <a:latin typeface="Nixie One"/>
                <a:ea typeface="Nixie One"/>
                <a:cs typeface="Nixie One"/>
                <a:sym typeface="Nixie One"/>
              </a:defRPr>
            </a:lvl6pPr>
            <a:lvl7pPr lvl="6" algn="r">
              <a:buNone/>
              <a:defRPr sz="1600">
                <a:solidFill>
                  <a:srgbClr val="A1BECC"/>
                </a:solidFill>
                <a:latin typeface="Nixie One"/>
                <a:ea typeface="Nixie One"/>
                <a:cs typeface="Nixie One"/>
                <a:sym typeface="Nixie One"/>
              </a:defRPr>
            </a:lvl7pPr>
            <a:lvl8pPr lvl="7" algn="r">
              <a:buNone/>
              <a:defRPr sz="1600">
                <a:solidFill>
                  <a:srgbClr val="A1BECC"/>
                </a:solidFill>
                <a:latin typeface="Nixie One"/>
                <a:ea typeface="Nixie One"/>
                <a:cs typeface="Nixie One"/>
                <a:sym typeface="Nixie One"/>
              </a:defRPr>
            </a:lvl8pPr>
            <a:lvl9pPr lvl="8" algn="r">
              <a:buNone/>
              <a:defRPr sz="1600">
                <a:solidFill>
                  <a:srgbClr val="A1BECC"/>
                </a:solidFill>
                <a:latin typeface="Nixie One"/>
                <a:ea typeface="Nixie One"/>
                <a:cs typeface="Nixie One"/>
                <a:sym typeface="Nixie 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888403576"/>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mwqqaibODmg" TargetMode="Externa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p:nvPr/>
        </p:nvSpPr>
        <p:spPr>
          <a:xfrm>
            <a:off x="3516999" y="114253"/>
            <a:ext cx="5613353" cy="126417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2000" b="1"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ESCUELA NORMAL DE EDUCACION PREESCOLAR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000" b="1"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Licenciatura en Educación preescolar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2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ciclo escolar 2020-2021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56270" y="0"/>
            <a:ext cx="2074033" cy="1877465"/>
          </a:xfrm>
          <a:prstGeom prst="rect">
            <a:avLst/>
          </a:prstGeom>
          <a:noFill/>
          <a:ln>
            <a:noFill/>
          </a:ln>
        </p:spPr>
      </p:pic>
      <p:sp>
        <p:nvSpPr>
          <p:cNvPr id="5" name="Rectángulo 4"/>
          <p:cNvSpPr/>
          <p:nvPr/>
        </p:nvSpPr>
        <p:spPr>
          <a:xfrm>
            <a:off x="3034352" y="1624374"/>
            <a:ext cx="6096000" cy="734688"/>
          </a:xfrm>
          <a:prstGeom prst="rect">
            <a:avLst/>
          </a:prstGeom>
        </p:spPr>
        <p:txBody>
          <a:bodyPr>
            <a:spAutoFit/>
          </a:bodyPr>
          <a:lstStyle/>
          <a:p>
            <a:pPr algn="ctr">
              <a:lnSpc>
                <a:spcPct val="107000"/>
              </a:lnSpc>
              <a:spcAft>
                <a:spcPts val="800"/>
              </a:spcAft>
            </a:pPr>
            <a:r>
              <a:rPr lang="es-MX" sz="2000" b="1" dirty="0">
                <a:solidFill>
                  <a:schemeClr val="accent1"/>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Curso:</a:t>
            </a:r>
            <a:r>
              <a:rPr lang="es-MX" sz="2000" dirty="0">
                <a:solidFill>
                  <a:schemeClr val="accent1"/>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s-MX" sz="20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Forma, Espacio Y Medida.</a:t>
            </a:r>
            <a:r>
              <a:rPr lang="es-MX" sz="2000" dirty="0">
                <a:solidFill>
                  <a:srgbClr val="C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s-MX" sz="2000" dirty="0">
                <a:solidFill>
                  <a:srgbClr val="C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br>
            <a:r>
              <a:rPr lang="es-MX" sz="2000" b="1" dirty="0">
                <a:solidFill>
                  <a:schemeClr val="accent2"/>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Docente: </a:t>
            </a:r>
            <a:r>
              <a:rPr lang="es-MX" sz="20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José Luis Perales Torres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4"/>
          <p:cNvSpPr txBox="1"/>
          <p:nvPr/>
        </p:nvSpPr>
        <p:spPr>
          <a:xfrm>
            <a:off x="2770721" y="2605012"/>
            <a:ext cx="6812508" cy="404418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2000" b="1" dirty="0">
                <a:ln>
                  <a:noFill/>
                </a:ln>
                <a:solidFill>
                  <a:schemeClr val="accent3"/>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Nombre de la Alumnas: </a:t>
            </a: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Ilse Irasema Carranza Saucedo </a:t>
            </a:r>
            <a:endParaRPr lang="es-MX" sz="2000" b="1" dirty="0">
              <a:ln>
                <a:noFill/>
              </a:ln>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Nancy Guadalupe Covarrubias Tavitas</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Vanessa Meritxell Gil Rodríguez </a:t>
            </a:r>
          </a:p>
          <a:p>
            <a:pPr algn="ctr">
              <a:lnSpc>
                <a:spcPct val="107000"/>
              </a:lnSpc>
              <a:spcAft>
                <a:spcPts val="0"/>
              </a:spcAft>
            </a:pPr>
            <a:r>
              <a:rPr lang="es-MX" sz="2000" dirty="0">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María de los Ángeles Guevara Ramírez</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Alison Lily Hernández Vega </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Kenya Katherine Jaramillo Guillen.</a:t>
            </a:r>
            <a:b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Camila </a:t>
            </a:r>
            <a:r>
              <a:rPr lang="es-ES"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Mont</a:t>
            </a:r>
            <a:r>
              <a:rPr lang="es-MX" sz="2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serrat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Moncada Sánchez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chemeClr val="accent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Grado: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Segundo Semestre                         </a:t>
            </a:r>
            <a:r>
              <a:rPr lang="es-MX" sz="2000" b="1" dirty="0">
                <a:ln>
                  <a:noFill/>
                </a:ln>
                <a:solidFill>
                  <a:schemeClr val="accent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Sección:</a:t>
            </a:r>
            <a:r>
              <a:rPr lang="es-MX" sz="2000" b="1" dirty="0">
                <a:ln>
                  <a:noFill/>
                </a:ln>
                <a:solidFill>
                  <a:srgbClr val="66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a:t>
            </a: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es-MX" sz="2000" b="1" dirty="0">
                <a:ln>
                  <a:noFill/>
                </a:ln>
                <a:solidFill>
                  <a:srgbClr val="C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s-MX" sz="2000" b="1" dirty="0">
                <a:ln>
                  <a:noFill/>
                </a:ln>
                <a:solidFill>
                  <a:srgbClr val="66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b="1" dirty="0">
                <a:ln>
                  <a:noFill/>
                </a:ln>
                <a:solidFill>
                  <a:schemeClr val="accent5"/>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Nº: </a:t>
            </a:r>
            <a:r>
              <a:rPr lang="es-MX" sz="2000" dirty="0">
                <a:latin typeface="Times New Roman" panose="02020603050405020304" pitchFamily="18" charset="0"/>
                <a:ea typeface="Times New Roman" panose="02020603050405020304" pitchFamily="18" charset="0"/>
                <a:cs typeface="Times New Roman" panose="02020603050405020304" pitchFamily="18" charset="0"/>
              </a:rPr>
              <a:t>5,</a:t>
            </a:r>
            <a:r>
              <a:rPr lang="es-MX" sz="20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7,10,11,14, 15 y 18.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6"/>
          <p:cNvSpPr txBox="1"/>
          <p:nvPr/>
        </p:nvSpPr>
        <p:spPr>
          <a:xfrm>
            <a:off x="9583229" y="5540269"/>
            <a:ext cx="1917513" cy="355803"/>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1600"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30</a:t>
            </a:r>
            <a:r>
              <a:rPr lang="es-MX" sz="16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de Mayo de 2021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5"/>
          <p:cNvSpPr txBox="1"/>
          <p:nvPr/>
        </p:nvSpPr>
        <p:spPr>
          <a:xfrm>
            <a:off x="9759572" y="6090193"/>
            <a:ext cx="1741170" cy="35179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0"/>
              </a:spcAft>
            </a:pPr>
            <a:r>
              <a:rPr lang="es-MX" sz="16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Saltillo/ Coahuila.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12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78028688"/>
              </p:ext>
            </p:extLst>
          </p:nvPr>
        </p:nvGraphicFramePr>
        <p:xfrm>
          <a:off x="0" y="0"/>
          <a:ext cx="12192000" cy="709920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xmlns="" val="765679199"/>
                    </a:ext>
                  </a:extLst>
                </a:gridCol>
                <a:gridCol w="7387389">
                  <a:extLst>
                    <a:ext uri="{9D8B030D-6E8A-4147-A177-3AD203B41FA5}">
                      <a16:colId xmlns:a16="http://schemas.microsoft.com/office/drawing/2014/main" xmlns="" val="2966661614"/>
                    </a:ext>
                  </a:extLst>
                </a:gridCol>
                <a:gridCol w="1588169">
                  <a:extLst>
                    <a:ext uri="{9D8B030D-6E8A-4147-A177-3AD203B41FA5}">
                      <a16:colId xmlns:a16="http://schemas.microsoft.com/office/drawing/2014/main" xmlns="" val="2017569002"/>
                    </a:ext>
                  </a:extLst>
                </a:gridCol>
                <a:gridCol w="1387642">
                  <a:extLst>
                    <a:ext uri="{9D8B030D-6E8A-4147-A177-3AD203B41FA5}">
                      <a16:colId xmlns:a16="http://schemas.microsoft.com/office/drawing/2014/main" xmlns="" val="3546820191"/>
                    </a:ext>
                  </a:extLst>
                </a:gridCol>
              </a:tblGrid>
              <a:tr h="594265">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Procedimiento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Organización</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Tiempo</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xmlns="" val="1798460303"/>
                  </a:ext>
                </a:extLst>
              </a:tr>
              <a:tr h="2258117">
                <a:tc>
                  <a:txBody>
                    <a:bodyPr/>
                    <a:lstStyle/>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INICIO</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Un día antes se les pedirá a los niños que lleven cualquier tipo de recipiente donde puedan guardar arena.</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Comenzaremos platicando con los niños si conocen la playa, les leeremos un cuento relacionado con el tema, les mostraremos imágenes alusivas y por ultimo les pediremos a los niños que imaginen que viajan a la playa y que van a jugar a hacer castillos de arena.</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20 minutos</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773222042"/>
                  </a:ext>
                </a:extLst>
              </a:tr>
              <a:tr h="2794521">
                <a:tc>
                  <a:txBody>
                    <a:bodyPr/>
                    <a:lstStyle/>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DESARROLLO</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Los recipientes que llevaron los alumnos se colocaran al frente en una mesa, junto con otros objetos del salón los cuales no sean recipientes, por ejemplo, plumón, borrador, lápiz, etc. Y al lado estará una cubeta con arena.</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Se les invitara a pasaran al frene en grupo de 4 niños para tomar un recipiente y llenarlo de arena y así sucesivamente hasta que en la mesa solo queden los objetos que no son recipientes.</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Finalmente se cuestionara a los alumnos ¿Por qué sobraron objetos?</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Grupos de cuatro</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15-30 minutos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313708682"/>
                  </a:ext>
                </a:extLst>
              </a:tr>
              <a:tr h="1339156">
                <a:tc>
                  <a:txBody>
                    <a:bodyPr/>
                    <a:lstStyle/>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i="1">
                          <a:effectLst/>
                          <a:latin typeface="Bookman Old Style" panose="02050604050505020204" pitchFamily="18" charset="0"/>
                          <a:ea typeface="Calibri" panose="020F0502020204030204" pitchFamily="34" charset="0"/>
                          <a:cs typeface="Times New Roman" panose="02020603050405020304" pitchFamily="18" charset="0"/>
                        </a:rPr>
                        <a:t>CIERRE</a:t>
                      </a:r>
                      <a:endParaRPr lang="es-MX"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Se concluirá con una explicación grupal que algunos objetos se pueden rellenar y otros no, y que la medida de los que le “cabe” a un recipiente, es la medida de su capacidad. </a:t>
                      </a: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800" b="1" i="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6000"/>
                        </a:lnSpc>
                        <a:spcAft>
                          <a:spcPts val="0"/>
                        </a:spcAft>
                      </a:pPr>
                      <a:r>
                        <a:rPr lang="es-MX" sz="1800" b="1" dirty="0">
                          <a:effectLst/>
                          <a:latin typeface="Bookman Old Style" panose="02050604050505020204" pitchFamily="18" charset="0"/>
                          <a:ea typeface="Calibri" panose="020F0502020204030204" pitchFamily="34" charset="0"/>
                          <a:cs typeface="Times New Roman" panose="02020603050405020304" pitchFamily="18" charset="0"/>
                        </a:rPr>
                        <a:t> 10 minutos</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4283453194"/>
                  </a:ext>
                </a:extLst>
              </a:tr>
            </a:tbl>
          </a:graphicData>
        </a:graphic>
      </p:graphicFrame>
    </p:spTree>
    <p:extLst>
      <p:ext uri="{BB962C8B-B14F-4D97-AF65-F5344CB8AC3E}">
        <p14:creationId xmlns:p14="http://schemas.microsoft.com/office/powerpoint/2010/main" val="190102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84268294"/>
              </p:ext>
            </p:extLst>
          </p:nvPr>
        </p:nvGraphicFramePr>
        <p:xfrm>
          <a:off x="524381" y="329612"/>
          <a:ext cx="11194008" cy="3173243"/>
        </p:xfrm>
        <a:graphic>
          <a:graphicData uri="http://schemas.openxmlformats.org/drawingml/2006/table">
            <a:tbl>
              <a:tblPr firstRow="1" bandRow="1">
                <a:tableStyleId>{5940675A-B579-460E-94D1-54222C63F5DA}</a:tableStyleId>
              </a:tblPr>
              <a:tblGrid>
                <a:gridCol w="2827352">
                  <a:extLst>
                    <a:ext uri="{9D8B030D-6E8A-4147-A177-3AD203B41FA5}">
                      <a16:colId xmlns:a16="http://schemas.microsoft.com/office/drawing/2014/main" xmlns="" val="127501426"/>
                    </a:ext>
                  </a:extLst>
                </a:gridCol>
                <a:gridCol w="3202411">
                  <a:extLst>
                    <a:ext uri="{9D8B030D-6E8A-4147-A177-3AD203B41FA5}">
                      <a16:colId xmlns:a16="http://schemas.microsoft.com/office/drawing/2014/main" xmlns="" val="2627901471"/>
                    </a:ext>
                  </a:extLst>
                </a:gridCol>
                <a:gridCol w="5164245">
                  <a:extLst>
                    <a:ext uri="{9D8B030D-6E8A-4147-A177-3AD203B41FA5}">
                      <a16:colId xmlns:a16="http://schemas.microsoft.com/office/drawing/2014/main" xmlns="" val="3757793655"/>
                    </a:ext>
                  </a:extLst>
                </a:gridCol>
              </a:tblGrid>
              <a:tr h="93703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2"/>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2"/>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371278629"/>
                  </a:ext>
                </a:extLst>
              </a:tr>
              <a:tr h="385292">
                <a:tc>
                  <a:txBody>
                    <a:bodyPr/>
                    <a:lstStyle/>
                    <a:p>
                      <a:endParaRPr lang="es-MX" dirty="0"/>
                    </a:p>
                  </a:txBody>
                  <a:tcPr>
                    <a:lnB w="12700" cap="flat" cmpd="sng" algn="ctr">
                      <a:noFill/>
                      <a:prstDash val="sysDot"/>
                      <a:round/>
                      <a:headEnd type="none" w="med" len="med"/>
                      <a:tailEnd type="none" w="med" len="med"/>
                    </a:lnB>
                    <a:solidFill>
                      <a:srgbClr val="99CCFF"/>
                    </a:solidFill>
                  </a:tcPr>
                </a:tc>
                <a:tc>
                  <a:txBody>
                    <a:bodyPr/>
                    <a:lstStyle/>
                    <a:p>
                      <a:pPr algn="ctr"/>
                      <a:r>
                        <a:rPr lang="es-MX" sz="1600" dirty="0">
                          <a:latin typeface="Bookman Old Style" panose="02050604050505020204" pitchFamily="18" charset="0"/>
                        </a:rPr>
                        <a:t>numero álgebra y variación</a:t>
                      </a:r>
                    </a:p>
                  </a:txBody>
                  <a:tcPr>
                    <a:solidFill>
                      <a:srgbClr val="99CCFF"/>
                    </a:solidFill>
                  </a:tcPr>
                </a:tc>
                <a:tc>
                  <a:txBody>
                    <a:bodyPr/>
                    <a:lstStyle/>
                    <a:p>
                      <a:endParaRPr lang="es-MX" dirty="0"/>
                    </a:p>
                  </a:txBody>
                  <a:tcPr>
                    <a:lnB w="12700" cap="flat" cmpd="sng" algn="ctr">
                      <a:noFill/>
                      <a:prstDash val="sysDot"/>
                      <a:round/>
                      <a:headEnd type="none" w="med" len="med"/>
                      <a:tailEnd type="none" w="med" len="med"/>
                    </a:lnB>
                    <a:solidFill>
                      <a:srgbClr val="99CCFF"/>
                    </a:solidFill>
                  </a:tcPr>
                </a:tc>
                <a:extLst>
                  <a:ext uri="{0D108BD9-81ED-4DB2-BD59-A6C34878D82A}">
                    <a16:rowId xmlns:a16="http://schemas.microsoft.com/office/drawing/2014/main" xmlns="" val="2634996915"/>
                  </a:ext>
                </a:extLst>
              </a:tr>
              <a:tr h="448169">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99CCFF"/>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2"/>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99CCFF"/>
                    </a:solidFill>
                  </a:tcPr>
                </a:tc>
                <a:extLst>
                  <a:ext uri="{0D108BD9-81ED-4DB2-BD59-A6C34878D82A}">
                    <a16:rowId xmlns:a16="http://schemas.microsoft.com/office/drawing/2014/main" xmlns="" val="1087815164"/>
                  </a:ext>
                </a:extLst>
              </a:tr>
              <a:tr h="1402744">
                <a:tc>
                  <a:txBody>
                    <a:bodyPr/>
                    <a:lstStyle/>
                    <a:p>
                      <a:endParaRPr lang="es-MX" dirty="0"/>
                    </a:p>
                  </a:txBody>
                  <a:tcPr>
                    <a:lnT w="12700" cap="flat" cmpd="sng" algn="ctr">
                      <a:noFill/>
                      <a:prstDash val="sysDot"/>
                      <a:round/>
                      <a:headEnd type="none" w="med" len="med"/>
                      <a:tailEnd type="none" w="med" len="med"/>
                    </a:lnT>
                    <a:solidFill>
                      <a:srgbClr val="99CCFF"/>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endParaRPr lang="es-MX" dirty="0"/>
                    </a:p>
                  </a:txBody>
                  <a:tcPr>
                    <a:lnT w="12700" cap="flat" cmpd="sng" algn="ctr">
                      <a:noFill/>
                      <a:prstDash val="sysDot"/>
                      <a:round/>
                      <a:headEnd type="none" w="med" len="med"/>
                      <a:tailEnd type="none" w="med" len="med"/>
                    </a:lnT>
                    <a:solidFill>
                      <a:srgbClr val="99CCFF"/>
                    </a:solidFill>
                  </a:tcPr>
                </a:tc>
                <a:extLst>
                  <a:ext uri="{0D108BD9-81ED-4DB2-BD59-A6C34878D82A}">
                    <a16:rowId xmlns:a16="http://schemas.microsoft.com/office/drawing/2014/main" xmlns="" val="3456919774"/>
                  </a:ext>
                </a:extLst>
              </a:tr>
            </a:tbl>
          </a:graphicData>
        </a:graphic>
      </p:graphicFrame>
      <p:sp>
        <p:nvSpPr>
          <p:cNvPr id="4" name="Rectángulo 3"/>
          <p:cNvSpPr/>
          <p:nvPr/>
        </p:nvSpPr>
        <p:spPr>
          <a:xfrm>
            <a:off x="768322" y="1916233"/>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sp>
        <p:nvSpPr>
          <p:cNvPr id="5" name="Rectángulo 4"/>
          <p:cNvSpPr/>
          <p:nvPr/>
        </p:nvSpPr>
        <p:spPr>
          <a:xfrm>
            <a:off x="6546969" y="1247397"/>
            <a:ext cx="5354298" cy="2308324"/>
          </a:xfrm>
          <a:prstGeom prst="rect">
            <a:avLst/>
          </a:prstGeom>
          <a:noFill/>
        </p:spPr>
        <p:txBody>
          <a:bodyPr wrap="square" lIns="91440" tIns="45720" rIns="91440" bIns="45720">
            <a:spAutoFit/>
          </a:bodyPr>
          <a:lstStyle/>
          <a:p>
            <a:r>
              <a:rPr lang="es-MX"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ordena de manera creciente y decreciente objetos por tamaños capacidad, peso utiliza los términos adecuados para describir y comparar características medibles de objetos y verifica sus estimaciones de longitud, capacidad y peso por medio de un intermediario y argumenta que conviene usar para compara magnitudes y saber cual(objeto) mide o pesa más o menos o cual le cabe más o menos</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937302944"/>
              </p:ext>
            </p:extLst>
          </p:nvPr>
        </p:nvGraphicFramePr>
        <p:xfrm>
          <a:off x="524381" y="3865956"/>
          <a:ext cx="11039264" cy="2745857"/>
        </p:xfrm>
        <a:graphic>
          <a:graphicData uri="http://schemas.openxmlformats.org/drawingml/2006/table">
            <a:tbl>
              <a:tblPr firstRow="1" bandRow="1">
                <a:tableStyleId>{5940675A-B579-460E-94D1-54222C63F5DA}</a:tableStyleId>
              </a:tblPr>
              <a:tblGrid>
                <a:gridCol w="2759816">
                  <a:extLst>
                    <a:ext uri="{9D8B030D-6E8A-4147-A177-3AD203B41FA5}">
                      <a16:colId xmlns:a16="http://schemas.microsoft.com/office/drawing/2014/main" xmlns="" val="1834487247"/>
                    </a:ext>
                  </a:extLst>
                </a:gridCol>
                <a:gridCol w="2759816">
                  <a:extLst>
                    <a:ext uri="{9D8B030D-6E8A-4147-A177-3AD203B41FA5}">
                      <a16:colId xmlns:a16="http://schemas.microsoft.com/office/drawing/2014/main" xmlns="" val="3949564643"/>
                    </a:ext>
                  </a:extLst>
                </a:gridCol>
                <a:gridCol w="2759816">
                  <a:extLst>
                    <a:ext uri="{9D8B030D-6E8A-4147-A177-3AD203B41FA5}">
                      <a16:colId xmlns:a16="http://schemas.microsoft.com/office/drawing/2014/main" xmlns="" val="789615021"/>
                    </a:ext>
                  </a:extLst>
                </a:gridCol>
                <a:gridCol w="2759816">
                  <a:extLst>
                    <a:ext uri="{9D8B030D-6E8A-4147-A177-3AD203B41FA5}">
                      <a16:colId xmlns:a16="http://schemas.microsoft.com/office/drawing/2014/main" xmlns="" val="778090841"/>
                    </a:ext>
                  </a:extLst>
                </a:gridCol>
              </a:tblGrid>
              <a:tr h="562188">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716218"/>
                  </a:ext>
                </a:extLst>
              </a:tr>
              <a:tr h="1523066">
                <a:tc>
                  <a:txBody>
                    <a:bodyPr/>
                    <a:lstStyle/>
                    <a:p>
                      <a:endParaRPr lang="es-MX" dirty="0"/>
                    </a:p>
                  </a:txBody>
                  <a:tcPr>
                    <a:lnR w="12700" cap="flat" cmpd="sng" algn="ctr">
                      <a:noFill/>
                      <a:prstDash val="sysDot"/>
                      <a:round/>
                      <a:headEnd type="none" w="med" len="med"/>
                      <a:tailEnd type="none" w="med" len="med"/>
                    </a:lnR>
                    <a:solidFill>
                      <a:srgbClr val="99CCFF"/>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99CCFF"/>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2"/>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800" baseline="0" dirty="0">
                          <a:latin typeface="Bookman Old Style" panose="02050604050505020204" pitchFamily="18" charset="0"/>
                        </a:rPr>
                        <a:t> </a:t>
                      </a:r>
                      <a:endParaRPr lang="es-MX" sz="1800" dirty="0">
                        <a:latin typeface="Bookman Old Style" panose="02050604050505020204" pitchFamily="18" charset="0"/>
                      </a:endParaRPr>
                    </a:p>
                  </a:txBody>
                  <a:tcPr>
                    <a:lnL w="12700" cap="flat" cmpd="sng" algn="ctr">
                      <a:noFill/>
                      <a:prstDash val="sysDot"/>
                      <a:round/>
                      <a:headEnd type="none" w="med" len="med"/>
                      <a:tailEnd type="none" w="med" len="med"/>
                    </a:lnL>
                    <a:solidFill>
                      <a:srgbClr val="99CCFF"/>
                    </a:solidFill>
                  </a:tcPr>
                </a:tc>
                <a:extLst>
                  <a:ext uri="{0D108BD9-81ED-4DB2-BD59-A6C34878D82A}">
                    <a16:rowId xmlns:a16="http://schemas.microsoft.com/office/drawing/2014/main" xmlns="" val="1874929012"/>
                  </a:ext>
                </a:extLst>
              </a:tr>
              <a:tr h="660603">
                <a:tc>
                  <a:txBody>
                    <a:bodyPr/>
                    <a:lstStyle/>
                    <a:p>
                      <a:r>
                        <a:rPr lang="es-MX" sz="1800" b="1" dirty="0"/>
                        <a:t>Materiales </a:t>
                      </a:r>
                    </a:p>
                  </a:txBody>
                  <a:tcPr>
                    <a:solidFill>
                      <a:schemeClr val="accent2"/>
                    </a:solidFill>
                  </a:tcPr>
                </a:tc>
                <a:tc>
                  <a:txBody>
                    <a:bodyPr/>
                    <a:lstStyle/>
                    <a:p>
                      <a:endParaRPr lang="es-MX" dirty="0"/>
                    </a:p>
                  </a:txBody>
                  <a:tcPr>
                    <a:lnR w="12700" cap="flat" cmpd="sng" algn="ctr">
                      <a:noFill/>
                      <a:prstDash val="solid"/>
                      <a:round/>
                      <a:headEnd type="none" w="med" len="med"/>
                      <a:tailEnd type="none" w="med" len="med"/>
                    </a:lnR>
                    <a:solidFill>
                      <a:srgbClr val="99CCFF"/>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endParaRPr lang="es-MX" dirty="0"/>
                    </a:p>
                  </a:txBody>
                  <a:tcPr>
                    <a:lnL w="12700" cap="flat" cmpd="sng" algn="ctr">
                      <a:noFill/>
                      <a:prstDash val="solid"/>
                      <a:round/>
                      <a:headEnd type="none" w="med" len="med"/>
                      <a:tailEnd type="none" w="med" len="med"/>
                    </a:lnL>
                    <a:solidFill>
                      <a:srgbClr val="99CCFF"/>
                    </a:solidFill>
                  </a:tcPr>
                </a:tc>
                <a:extLst>
                  <a:ext uri="{0D108BD9-81ED-4DB2-BD59-A6C34878D82A}">
                    <a16:rowId xmlns:a16="http://schemas.microsoft.com/office/drawing/2014/main" xmlns="" val="4137969681"/>
                  </a:ext>
                </a:extLst>
              </a:tr>
            </a:tbl>
          </a:graphicData>
        </a:graphic>
      </p:graphicFrame>
      <p:sp>
        <p:nvSpPr>
          <p:cNvPr id="7" name="Rectángulo 6"/>
          <p:cNvSpPr/>
          <p:nvPr/>
        </p:nvSpPr>
        <p:spPr>
          <a:xfrm>
            <a:off x="704025" y="4500221"/>
            <a:ext cx="5339988" cy="1477328"/>
          </a:xfrm>
          <a:prstGeom prst="rect">
            <a:avLst/>
          </a:prstGeom>
          <a:noFill/>
        </p:spPr>
        <p:txBody>
          <a:bodyPr wrap="square" lIns="91440" tIns="45720" rIns="91440" bIns="45720">
            <a:spAutoFit/>
          </a:bodyPr>
          <a:lstStyle/>
          <a:p>
            <a:r>
              <a:rPr lang="es-MX" b="1" cap="none" spc="0" dirty="0">
                <a:ln w="0"/>
                <a:solidFill>
                  <a:schemeClr val="tx1"/>
                </a:solidFill>
                <a:latin typeface="Bookman Old Style" panose="02050604050505020204" pitchFamily="18" charset="0"/>
              </a:rPr>
              <a:t>Proposito:</a:t>
            </a:r>
            <a:r>
              <a:rPr lang="es-MX" b="0" cap="none" spc="0" dirty="0">
                <a:ln w="0"/>
                <a:solidFill>
                  <a:schemeClr val="tx1"/>
                </a:solidFill>
                <a:latin typeface="Bookman Old Style" panose="02050604050505020204" pitchFamily="18" charset="0"/>
              </a:rPr>
              <a:t>tener conocimientos de medida convencionales y no convencionales y haga uso de ellas para la resolución de problemas que impliquen medir magnitudes de longitud, peso, tiempo y capacidad</a:t>
            </a:r>
            <a:endParaRPr lang="es-ES" b="0" cap="none" spc="0" dirty="0">
              <a:ln w="0"/>
              <a:solidFill>
                <a:schemeClr val="tx1"/>
              </a:solidFill>
              <a:latin typeface="Bookman Old Style" panose="02050604050505020204" pitchFamily="18" charset="0"/>
            </a:endParaRPr>
          </a:p>
        </p:txBody>
      </p:sp>
      <p:sp>
        <p:nvSpPr>
          <p:cNvPr id="8" name="Rectángulo 7"/>
          <p:cNvSpPr/>
          <p:nvPr/>
        </p:nvSpPr>
        <p:spPr>
          <a:xfrm>
            <a:off x="3374019" y="5959450"/>
            <a:ext cx="1662005" cy="652363"/>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Popotes</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Gises3</a:t>
            </a:r>
          </a:p>
        </p:txBody>
      </p:sp>
      <p:sp>
        <p:nvSpPr>
          <p:cNvPr id="9" name="Rectángulo 8"/>
          <p:cNvSpPr/>
          <p:nvPr/>
        </p:nvSpPr>
        <p:spPr>
          <a:xfrm>
            <a:off x="5538138" y="5959450"/>
            <a:ext cx="3175869" cy="646331"/>
          </a:xfrm>
          <a:prstGeom prst="rect">
            <a:avLst/>
          </a:prstGeom>
        </p:spPr>
        <p:txBody>
          <a:bodyPr wrap="none">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listones de 1 metro</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Codo, brazo, pie, cuarta</a:t>
            </a:r>
            <a:endParaRPr lang="es-MX" dirty="0"/>
          </a:p>
        </p:txBody>
      </p:sp>
    </p:spTree>
    <p:extLst>
      <p:ext uri="{BB962C8B-B14F-4D97-AF65-F5344CB8AC3E}">
        <p14:creationId xmlns:p14="http://schemas.microsoft.com/office/powerpoint/2010/main" val="80430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7249243"/>
              </p:ext>
            </p:extLst>
          </p:nvPr>
        </p:nvGraphicFramePr>
        <p:xfrm>
          <a:off x="0" y="368490"/>
          <a:ext cx="12192000" cy="6212776"/>
        </p:xfrm>
        <a:graphic>
          <a:graphicData uri="http://schemas.openxmlformats.org/drawingml/2006/table">
            <a:tbl>
              <a:tblPr firstRow="1" bandRow="1">
                <a:tableStyleId>{5940675A-B579-460E-94D1-54222C63F5DA}</a:tableStyleId>
              </a:tblPr>
              <a:tblGrid>
                <a:gridCol w="7151427">
                  <a:extLst>
                    <a:ext uri="{9D8B030D-6E8A-4147-A177-3AD203B41FA5}">
                      <a16:colId xmlns:a16="http://schemas.microsoft.com/office/drawing/2014/main" xmlns="" val="765679199"/>
                    </a:ext>
                  </a:extLst>
                </a:gridCol>
                <a:gridCol w="17878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401483">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Organización</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Recursos</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Día/tiempo</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1798460303"/>
                  </a:ext>
                </a:extLst>
              </a:tr>
              <a:tr h="2008602">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Inicio</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Explicar como se puede medir el tamaño de una ventana poniendo herramientas como(un lápiz, un cordón)preguntar de qué otras maneras se puede medir darles un ejemplo de que "esto mide 8 lápices y más" para posteriormente cuestionarlo ¿que es medir? ¿Pará qué te sirve medir? ¿Cómo se mide? ¿Con qué se mide? ¿Qué otras herramientas creen que se usa para medir? donde ellos establezcan un a relación de magnitudes que se mide y el número que resulta medir </a:t>
                      </a: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Grupal</a:t>
                      </a:r>
                    </a:p>
                  </a:txBody>
                  <a:tcPr marL="68580" marR="68580" marT="0" marB="0">
                    <a:solidFill>
                      <a:srgbClr val="99CCFF"/>
                    </a:solidFill>
                  </a:tcPr>
                </a:tc>
                <a:tc>
                  <a:txBody>
                    <a:bodyPr/>
                    <a:lstStyle/>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
                      </a:r>
                      <a:br>
                        <a:rPr lang="es-MX" sz="1600" b="0"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10 minutos</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1773222042"/>
                  </a:ext>
                </a:extLst>
              </a:tr>
              <a:tr h="1562246">
                <a:tc>
                  <a:txBody>
                    <a:bodyPr/>
                    <a:lstStyle/>
                    <a:p>
                      <a:r>
                        <a:rPr lang="es-MX" sz="1600" b="1" dirty="0">
                          <a:latin typeface="Bookman Old Style" panose="02050604050505020204" pitchFamily="18" charset="0"/>
                        </a:rPr>
                        <a:t>Desarrollo</a:t>
                      </a:r>
                      <a:endParaRPr lang="es-MX" sz="1600" b="0" dirty="0">
                        <a:latin typeface="Bookman Old Style" panose="02050604050505020204" pitchFamily="18" charset="0"/>
                      </a:endParaRPr>
                    </a:p>
                    <a:p>
                      <a:r>
                        <a:rPr lang="es-MX" sz="1600" dirty="0">
                          <a:latin typeface="Bookman Old Style" panose="02050604050505020204" pitchFamily="18" charset="0"/>
                        </a:rPr>
                        <a:t>Comentar al niño que jugaremos un juego "mido con mis pies "Se comenzará explicándoles al niño como se median en tiempos antiguos, después se invita al niño a medir los objetos que lo rodean en su entorno con diferentes herramientas de medición(codo, brazo, brazo, cuarta, listón, popote) para que en seguida hagan comparaciones de las diferentes medidas resultantes de dicho objeto</a:t>
                      </a:r>
                    </a:p>
                  </a:txBody>
                  <a:tcPr marL="68580" marR="68580" marT="0" marB="0">
                    <a:solidFill>
                      <a:srgbClr val="99CCFF"/>
                    </a:solidFill>
                  </a:tcPr>
                </a:tc>
                <a:tc>
                  <a:txBody>
                    <a:bodyPr/>
                    <a:lstStyle/>
                    <a:p>
                      <a:endParaRPr lang="es-MX" dirty="0"/>
                    </a:p>
                    <a:p>
                      <a:r>
                        <a:rPr lang="es-MX" dirty="0"/>
                        <a:t>Grupal</a:t>
                      </a:r>
                    </a:p>
                  </a:txBody>
                  <a:tcPr marL="68580" marR="68580" marT="0" marB="0">
                    <a:solidFill>
                      <a:srgbClr val="99CCFF"/>
                    </a:solidFill>
                  </a:tcPr>
                </a:tc>
                <a:tc>
                  <a:txBody>
                    <a:bodyPr/>
                    <a:lstStyle/>
                    <a:p>
                      <a:endParaRPr lang="es-MX" dirty="0"/>
                    </a:p>
                  </a:txBody>
                  <a:tcPr marL="68580" marR="68580" marT="0" marB="0">
                    <a:solidFill>
                      <a:srgbClr val="99CCFF"/>
                    </a:solidFill>
                  </a:tcPr>
                </a:tc>
                <a:tc>
                  <a:txBody>
                    <a:bodyPr/>
                    <a:lstStyle/>
                    <a:p>
                      <a:r>
                        <a:rPr lang="es-MX" sz="1800" dirty="0">
                          <a:latin typeface="Bookman Old Style" panose="02050604050505020204" pitchFamily="18" charset="0"/>
                        </a:rPr>
                        <a:t/>
                      </a:r>
                      <a:br>
                        <a:rPr lang="es-MX" sz="1800" dirty="0">
                          <a:latin typeface="Bookman Old Style" panose="02050604050505020204" pitchFamily="18" charset="0"/>
                        </a:rPr>
                      </a:br>
                      <a:r>
                        <a:rPr lang="es-MX" sz="1800" baseline="0" dirty="0">
                          <a:latin typeface="Bookman Old Style" panose="02050604050505020204" pitchFamily="18" charset="0"/>
                        </a:rPr>
                        <a:t> 10 minutos</a:t>
                      </a:r>
                      <a:endParaRPr lang="es-MX" sz="1800" dirty="0">
                        <a:latin typeface="Bookman Old Style" panose="02050604050505020204" pitchFamily="18" charset="0"/>
                      </a:endParaRPr>
                    </a:p>
                  </a:txBody>
                  <a:tcPr marL="68580" marR="68580" marT="0" marB="0">
                    <a:solidFill>
                      <a:srgbClr val="99CCFF"/>
                    </a:solidFill>
                  </a:tcPr>
                </a:tc>
                <a:extLst>
                  <a:ext uri="{0D108BD9-81ED-4DB2-BD59-A6C34878D82A}">
                    <a16:rowId xmlns:a16="http://schemas.microsoft.com/office/drawing/2014/main" xmlns="" val="3313708682"/>
                  </a:ext>
                </a:extLst>
              </a:tr>
              <a:tr h="1909853">
                <a:tc>
                  <a:txBody>
                    <a:bodyPr/>
                    <a:lstStyle/>
                    <a:p>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Cierre</a:t>
                      </a: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Para concluir la actividad preguntarle al niño ¿que herramienta de medición le resultó más rápida y eficaz?</a:t>
                      </a:r>
                    </a:p>
                  </a:txBody>
                  <a:tcPr marL="68580" marR="68580" marT="0" marB="0">
                    <a:solidFill>
                      <a:srgbClr val="99CCFF"/>
                    </a:solidFill>
                  </a:tcPr>
                </a:tc>
                <a:tc>
                  <a:txBody>
                    <a:bodyPr/>
                    <a:lstStyle/>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Grupal</a:t>
                      </a:r>
                      <a:r>
                        <a:rPr lang="es-MX" sz="1600" baseline="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l">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s-MX" sz="1600" b="0" dirty="0">
                          <a:effectLst/>
                          <a:latin typeface="Bookman Old Style" panose="02050604050505020204" pitchFamily="18" charset="0"/>
                          <a:ea typeface="Calibri" panose="020F0502020204030204" pitchFamily="34" charset="0"/>
                          <a:cs typeface="Times New Roman" panose="02020603050405020304" pitchFamily="18" charset="0"/>
                        </a:rPr>
                        <a:t>5</a:t>
                      </a:r>
                      <a:r>
                        <a:rPr lang="es-MX" sz="1600" b="0" baseline="0" dirty="0">
                          <a:effectLst/>
                          <a:latin typeface="Bookman Old Style" panose="02050604050505020204" pitchFamily="18" charset="0"/>
                          <a:ea typeface="Calibri" panose="020F0502020204030204" pitchFamily="34" charset="0"/>
                          <a:cs typeface="Times New Roman" panose="02020603050405020304" pitchFamily="18" charset="0"/>
                        </a:rPr>
                        <a:t> minutos</a:t>
                      </a: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xmlns="" val="4283453194"/>
                  </a:ext>
                </a:extLst>
              </a:tr>
            </a:tbl>
          </a:graphicData>
        </a:graphic>
      </p:graphicFrame>
      <p:sp>
        <p:nvSpPr>
          <p:cNvPr id="4" name="Rectángulo 3"/>
          <p:cNvSpPr/>
          <p:nvPr/>
        </p:nvSpPr>
        <p:spPr>
          <a:xfrm>
            <a:off x="9002483" y="2728078"/>
            <a:ext cx="1642770" cy="1754326"/>
          </a:xfrm>
          <a:prstGeom prst="rect">
            <a:avLst/>
          </a:prstGeom>
        </p:spPr>
        <p:txBody>
          <a:bodyPr wrap="square">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listones de 1 metro</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Codo, brazo, pie, cuarta</a:t>
            </a:r>
            <a:endParaRPr lang="es-MX" dirty="0"/>
          </a:p>
        </p:txBody>
      </p:sp>
      <p:sp>
        <p:nvSpPr>
          <p:cNvPr id="5" name="Rectángulo 4"/>
          <p:cNvSpPr/>
          <p:nvPr/>
        </p:nvSpPr>
        <p:spPr>
          <a:xfrm>
            <a:off x="9002483" y="923426"/>
            <a:ext cx="1662005" cy="652363"/>
          </a:xfrm>
          <a:prstGeom prst="rect">
            <a:avLst/>
          </a:prstGeom>
          <a:noFill/>
        </p:spPr>
        <p:txBody>
          <a:bodyPr wrap="square" lIns="91440" tIns="45720" rIns="91440" bIns="45720">
            <a:spAutoFit/>
          </a:bodyPr>
          <a:lstStyle/>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Popotes</a:t>
            </a:r>
          </a:p>
          <a:p>
            <a:pPr marL="285750" indent="-285750">
              <a:buFont typeface="Arial" panose="020B0604020202020204" pitchFamily="34" charset="0"/>
              <a:buChar char="•"/>
            </a:pPr>
            <a:r>
              <a:rPr lang="es-ES" b="0" cap="none" spc="0" dirty="0">
                <a:ln w="0"/>
                <a:solidFill>
                  <a:schemeClr val="tx1"/>
                </a:solidFill>
                <a:latin typeface="Bookman Old Style" panose="02050604050505020204" pitchFamily="18" charset="0"/>
              </a:rPr>
              <a:t>Gises3</a:t>
            </a:r>
          </a:p>
        </p:txBody>
      </p:sp>
    </p:spTree>
    <p:extLst>
      <p:ext uri="{BB962C8B-B14F-4D97-AF65-F5344CB8AC3E}">
        <p14:creationId xmlns:p14="http://schemas.microsoft.com/office/powerpoint/2010/main" val="339753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70830" y="0"/>
            <a:ext cx="6096000" cy="1283941"/>
          </a:xfrm>
          <a:prstGeom prst="rect">
            <a:avLst/>
          </a:prstGeom>
        </p:spPr>
        <p:txBody>
          <a:bodyPr>
            <a:spAutoFit/>
          </a:bodyPr>
          <a:lstStyle/>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Rubricas para la Unidad III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Presentación Oral y </a:t>
            </a: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Propuestas de Actividades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latin typeface="Arial" panose="020B0604020202020204" pitchFamily="34" charset="0"/>
                <a:ea typeface="Times New Roman" panose="02020603050405020304" pitchFamily="18" charset="0"/>
                <a:cs typeface="Times New Roman" panose="02020603050405020304" pitchFamily="18" charset="0"/>
              </a:rPr>
              <a:t>RÚBRICA PARA EVALUAR PRESENTACIÓN ORAL</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481959" y="1190011"/>
            <a:ext cx="9538138" cy="729430"/>
          </a:xfrm>
          <a:prstGeom prst="rect">
            <a:avLst/>
          </a:prstGeom>
        </p:spPr>
        <p:txBody>
          <a:bodyPr wrap="square">
            <a:spAutoFit/>
          </a:bodyPr>
          <a:lstStyle/>
          <a:p>
            <a:pPr lvl="0" algn="ctr">
              <a:lnSpc>
                <a:spcPct val="115000"/>
              </a:lnSpc>
            </a:pPr>
            <a:r>
              <a:rPr lang="es-MX" b="1" dirty="0">
                <a:latin typeface="Arial" panose="020B0604020202020204" pitchFamily="34" charset="0"/>
                <a:ea typeface="Calibri" panose="020F0502020204030204" pitchFamily="34" charset="0"/>
                <a:cs typeface="Times New Roman" panose="02020603050405020304" pitchFamily="18" charset="0"/>
              </a:rPr>
              <a:t>Nombre del </a:t>
            </a:r>
            <a:r>
              <a:rPr lang="es-MX" b="1" dirty="0" smtClean="0">
                <a:latin typeface="Arial" panose="020B0604020202020204" pitchFamily="34" charset="0"/>
                <a:ea typeface="Calibri" panose="020F0502020204030204" pitchFamily="34" charset="0"/>
                <a:cs typeface="Times New Roman" panose="02020603050405020304" pitchFamily="18" charset="0"/>
              </a:rPr>
              <a:t>Alumna</a:t>
            </a:r>
            <a:r>
              <a:rPr lang="es-MX" dirty="0" smtClean="0">
                <a:latin typeface="Arial" panose="020B0604020202020204" pitchFamily="34" charset="0"/>
                <a:ea typeface="Calibri" panose="020F0502020204030204" pitchFamily="34" charset="0"/>
                <a:cs typeface="Times New Roman" panose="02020603050405020304" pitchFamily="18" charset="0"/>
              </a:rPr>
              <a:t>: </a:t>
            </a:r>
            <a:r>
              <a:rPr lang="es-MX" u="sng" dirty="0">
                <a:latin typeface="Arial" panose="020B0604020202020204" pitchFamily="34" charset="0"/>
                <a:ea typeface="Calibri" panose="020F0502020204030204" pitchFamily="34" charset="0"/>
                <a:cs typeface="Times New Roman" panose="02020603050405020304" pitchFamily="18" charset="0"/>
              </a:rPr>
              <a:t>GUEVARA RAMIREZ MARIA DE LOS </a:t>
            </a:r>
            <a:r>
              <a:rPr lang="es-MX" u="sng" dirty="0" smtClean="0">
                <a:latin typeface="Arial" panose="020B0604020202020204" pitchFamily="34" charset="0"/>
                <a:ea typeface="Calibri" panose="020F0502020204030204" pitchFamily="34" charset="0"/>
                <a:cs typeface="Times New Roman" panose="02020603050405020304" pitchFamily="18" charset="0"/>
              </a:rPr>
              <a:t>ANGELES </a:t>
            </a:r>
            <a:r>
              <a:rPr lang="es-MX" b="1" dirty="0" smtClean="0">
                <a:latin typeface="Arial" panose="020B0604020202020204" pitchFamily="34" charset="0"/>
                <a:ea typeface="Calibri" panose="020F0502020204030204" pitchFamily="34" charset="0"/>
                <a:cs typeface="Times New Roman" panose="02020603050405020304" pitchFamily="18" charset="0"/>
              </a:rPr>
              <a:t>Fecha </a:t>
            </a:r>
            <a:r>
              <a:rPr lang="es-MX" u="sng" dirty="0" smtClean="0">
                <a:latin typeface="Arial" pitchFamily="34" charset="0"/>
                <a:ea typeface="Times New Roman" pitchFamily="18" charset="0"/>
                <a:cs typeface="Arial" pitchFamily="34" charset="0"/>
              </a:rPr>
              <a:t>02 de </a:t>
            </a:r>
            <a:r>
              <a:rPr lang="es-MX" u="sng" dirty="0">
                <a:latin typeface="Arial" pitchFamily="34" charset="0"/>
                <a:ea typeface="Times New Roman" pitchFamily="18" charset="0"/>
                <a:cs typeface="Arial" pitchFamily="34" charset="0"/>
              </a:rPr>
              <a:t>junio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51596202"/>
              </p:ext>
            </p:extLst>
          </p:nvPr>
        </p:nvGraphicFramePr>
        <p:xfrm>
          <a:off x="162256" y="1967941"/>
          <a:ext cx="11820478" cy="3999172"/>
        </p:xfrm>
        <a:graphic>
          <a:graphicData uri="http://schemas.openxmlformats.org/drawingml/2006/table">
            <a:tbl>
              <a:tblPr firstRow="1" bandRow="1">
                <a:tableStyleId>{5940675A-B579-460E-94D1-54222C63F5DA}</a:tableStyleId>
              </a:tblPr>
              <a:tblGrid>
                <a:gridCol w="5910239">
                  <a:extLst>
                    <a:ext uri="{9D8B030D-6E8A-4147-A177-3AD203B41FA5}">
                      <a16:colId xmlns:a16="http://schemas.microsoft.com/office/drawing/2014/main" xmlns="" val="163239826"/>
                    </a:ext>
                  </a:extLst>
                </a:gridCol>
                <a:gridCol w="5910239">
                  <a:extLst>
                    <a:ext uri="{9D8B030D-6E8A-4147-A177-3AD203B41FA5}">
                      <a16:colId xmlns:a16="http://schemas.microsoft.com/office/drawing/2014/main" xmlns="" val="3255277864"/>
                    </a:ext>
                  </a:extLst>
                </a:gridCol>
              </a:tblGrid>
              <a:tr h="626549">
                <a:tc>
                  <a:txBody>
                    <a:bodyPr/>
                    <a:lstStyle/>
                    <a:p>
                      <a:endParaRPr lang="es-MX" dirty="0"/>
                    </a:p>
                  </a:txBody>
                  <a:tcPr/>
                </a:tc>
                <a:tc>
                  <a:txBody>
                    <a:bodyPr/>
                    <a:lstStyle/>
                    <a:p>
                      <a:pPr algn="ctr"/>
                      <a:r>
                        <a:rPr lang="es-MX" dirty="0"/>
                        <a:t>Puntuación</a:t>
                      </a:r>
                    </a:p>
                  </a:txBody>
                  <a:tcPr/>
                </a:tc>
                <a:extLst>
                  <a:ext uri="{0D108BD9-81ED-4DB2-BD59-A6C34878D82A}">
                    <a16:rowId xmlns:a16="http://schemas.microsoft.com/office/drawing/2014/main" xmlns="" val="2702318290"/>
                  </a:ext>
                </a:extLst>
              </a:tr>
              <a:tr h="638567">
                <a:tc>
                  <a:txBody>
                    <a:bodyPr/>
                    <a:lstStyle/>
                    <a:p>
                      <a:pPr algn="ctr"/>
                      <a:r>
                        <a:rPr lang="es-MX" dirty="0"/>
                        <a:t>Criterios de evaluación </a:t>
                      </a:r>
                    </a:p>
                  </a:txBody>
                  <a:tcPr/>
                </a:tc>
                <a:tc>
                  <a:txBody>
                    <a:bodyPr/>
                    <a:lstStyle/>
                    <a:p>
                      <a:endParaRPr lang="es-MX"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1609848476"/>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Tono de voz</a:t>
                      </a: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 El estudiante modula correcta y apropiadamente el tono de voz. La comunicación oral fluye con naturalidad y corrección. Se utiliza el vocabulario correcto y adecuado.</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48384315"/>
                  </a:ext>
                </a:extLst>
              </a:tr>
              <a:tr h="626549">
                <a:tc>
                  <a:txBody>
                    <a:bodyPr/>
                    <a:lstStyle/>
                    <a:p>
                      <a:pPr>
                        <a:lnSpc>
                          <a:spcPct val="115000"/>
                        </a:lnSpc>
                        <a:spcAft>
                          <a:spcPts val="0"/>
                        </a:spcAft>
                        <a:tabLst>
                          <a:tab pos="1488440" algn="l"/>
                        </a:tabLs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Calidad de la presentación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1488440" algn="l"/>
                        </a:tabLs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mantiene la atención en los espectadores. Evita limitarse a leer únicamente lo que está escrito en su presentación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458568097"/>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Dominio del contenido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demuestra dominio del contenido curricular de su modelo de evaluación y su(s) área(s) de especialidad.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52412010"/>
                  </a:ext>
                </a:extLst>
              </a:tr>
              <a:tr h="67201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Organización y secuencia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presenta de forma organizada su modelo curricular de evaluación. Se evidencia una secuencia lógica y ordenada entre cada una de las partes.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323994415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03322995"/>
              </p:ext>
            </p:extLst>
          </p:nvPr>
        </p:nvGraphicFramePr>
        <p:xfrm>
          <a:off x="6072494" y="2606720"/>
          <a:ext cx="5910240" cy="3365108"/>
        </p:xfrm>
        <a:graphic>
          <a:graphicData uri="http://schemas.openxmlformats.org/drawingml/2006/table">
            <a:tbl>
              <a:tblPr firstRow="1" bandRow="1">
                <a:tableStyleId>{5940675A-B579-460E-94D1-54222C63F5DA}</a:tableStyleId>
              </a:tblPr>
              <a:tblGrid>
                <a:gridCol w="1182048">
                  <a:extLst>
                    <a:ext uri="{9D8B030D-6E8A-4147-A177-3AD203B41FA5}">
                      <a16:colId xmlns:a16="http://schemas.microsoft.com/office/drawing/2014/main" xmlns="" val="1002079035"/>
                    </a:ext>
                  </a:extLst>
                </a:gridCol>
                <a:gridCol w="1182048">
                  <a:extLst>
                    <a:ext uri="{9D8B030D-6E8A-4147-A177-3AD203B41FA5}">
                      <a16:colId xmlns:a16="http://schemas.microsoft.com/office/drawing/2014/main" xmlns="" val="730923874"/>
                    </a:ext>
                  </a:extLst>
                </a:gridCol>
                <a:gridCol w="1182048">
                  <a:extLst>
                    <a:ext uri="{9D8B030D-6E8A-4147-A177-3AD203B41FA5}">
                      <a16:colId xmlns:a16="http://schemas.microsoft.com/office/drawing/2014/main" xmlns="" val="2854491580"/>
                    </a:ext>
                  </a:extLst>
                </a:gridCol>
                <a:gridCol w="1182048">
                  <a:extLst>
                    <a:ext uri="{9D8B030D-6E8A-4147-A177-3AD203B41FA5}">
                      <a16:colId xmlns:a16="http://schemas.microsoft.com/office/drawing/2014/main" xmlns="" val="2361363877"/>
                    </a:ext>
                  </a:extLst>
                </a:gridCol>
                <a:gridCol w="1182048">
                  <a:extLst>
                    <a:ext uri="{9D8B030D-6E8A-4147-A177-3AD203B41FA5}">
                      <a16:colId xmlns:a16="http://schemas.microsoft.com/office/drawing/2014/main" xmlns="" val="3478081100"/>
                    </a:ext>
                  </a:extLst>
                </a:gridCol>
              </a:tblGrid>
              <a:tr h="626337">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10 </a:t>
                      </a:r>
                      <a:r>
                        <a:rPr lang="es-MX" sz="1100" b="1" dirty="0" smtClean="0">
                          <a:effectLst/>
                          <a:latin typeface="Arial" panose="020B0604020202020204" pitchFamily="34" charset="0"/>
                          <a:ea typeface="Times New Roman" panose="02020603050405020304" pitchFamily="18" charset="0"/>
                          <a:cs typeface="Times New Roman" panose="02020603050405020304" pitchFamily="18" charset="0"/>
                        </a:rPr>
                        <a:t>Excelente</a:t>
                      </a:r>
                    </a:p>
                    <a:p>
                      <a:pPr marL="0" marR="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lang="es-ES_tradnl" sz="1100" dirty="0" smtClean="0"/>
                    </a:p>
                    <a:p>
                      <a:pPr marL="0" marR="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S_tradnl" sz="1800" dirty="0" smtClean="0"/>
                        <a:t>*</a:t>
                      </a:r>
                    </a:p>
                  </a:txBody>
                  <a:tcPr marL="68580" marR="68580" marT="0" marB="0" anchor="ctr">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09 Bueno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08 Regular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07 Deficiente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06 Pobre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11956630"/>
                  </a:ext>
                </a:extLst>
              </a:tr>
              <a:tr h="666017">
                <a:tc>
                  <a:txBody>
                    <a:bodyPr/>
                    <a:lstStyle/>
                    <a:p>
                      <a:pPr algn="ctr"/>
                      <a:r>
                        <a:rPr lang="es-ES_tradnl"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a:p>
                  </a:txBody>
                  <a:tcPr anchor="ctr">
                    <a:noFill/>
                  </a:tcPr>
                </a:tc>
                <a:extLst>
                  <a:ext uri="{0D108BD9-81ED-4DB2-BD59-A6C34878D82A}">
                    <a16:rowId xmlns:a16="http://schemas.microsoft.com/office/drawing/2014/main" xmlns="" val="1249022698"/>
                  </a:ext>
                </a:extLst>
              </a:tr>
              <a:tr h="66601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tc>
                  <a:txBody>
                    <a:bodyPr/>
                    <a:lstStyle/>
                    <a:p>
                      <a:endParaRPr lang="es-MX" dirty="0"/>
                    </a:p>
                  </a:txBody>
                  <a:tcPr anchor="ctr">
                    <a:noFill/>
                  </a:tcPr>
                </a:tc>
                <a:extLst>
                  <a:ext uri="{0D108BD9-81ED-4DB2-BD59-A6C34878D82A}">
                    <a16:rowId xmlns:a16="http://schemas.microsoft.com/office/drawing/2014/main" xmlns="" val="440124714"/>
                  </a:ext>
                </a:extLst>
              </a:tr>
              <a:tr h="666017">
                <a:tc>
                  <a:txBody>
                    <a:bodyPr/>
                    <a:lstStyle/>
                    <a:p>
                      <a:endParaRPr lang="es-MX" dirty="0"/>
                    </a:p>
                  </a:txBody>
                  <a:tcPr anchor="ctr">
                    <a:noFill/>
                  </a:tcPr>
                </a:tc>
                <a:tc>
                  <a:txBody>
                    <a:bodyPr/>
                    <a:lstStyle/>
                    <a:p>
                      <a:endParaRPr lang="es-MX"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a:p>
                  </a:txBody>
                  <a:tcPr anchor="ctr">
                    <a:noFill/>
                  </a:tcPr>
                </a:tc>
                <a:tc>
                  <a:txBody>
                    <a:bodyPr/>
                    <a:lstStyle/>
                    <a:p>
                      <a:endParaRPr lang="es-MX" dirty="0"/>
                    </a:p>
                  </a:txBody>
                  <a:tcPr anchor="ctr">
                    <a:noFill/>
                  </a:tcPr>
                </a:tc>
                <a:extLst>
                  <a:ext uri="{0D108BD9-81ED-4DB2-BD59-A6C34878D82A}">
                    <a16:rowId xmlns:a16="http://schemas.microsoft.com/office/drawing/2014/main" xmlns="" val="1963897447"/>
                  </a:ext>
                </a:extLst>
              </a:tr>
              <a:tr h="666017">
                <a:tc>
                  <a:txBody>
                    <a:bodyPr/>
                    <a:lstStyle/>
                    <a:p>
                      <a:endParaRPr lang="es-MX" dirty="0"/>
                    </a:p>
                  </a:txBody>
                  <a:tcPr anchor="ctr">
                    <a:noFill/>
                  </a:tcPr>
                </a:tc>
                <a:tc>
                  <a:txBody>
                    <a:bodyPr/>
                    <a:lstStyle/>
                    <a:p>
                      <a:endParaRPr lang="es-MX"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2000" dirty="0" smtClean="0"/>
                        <a:t>*</a:t>
                      </a:r>
                    </a:p>
                  </a:txBody>
                  <a:tcPr anchor="ctr">
                    <a:noFill/>
                  </a:tcPr>
                </a:tc>
                <a:tc>
                  <a:txBody>
                    <a:bodyPr/>
                    <a:lstStyle/>
                    <a:p>
                      <a:endParaRPr lang="es-MX" dirty="0"/>
                    </a:p>
                  </a:txBody>
                  <a:tcPr anchor="ctr">
                    <a:noFill/>
                  </a:tcPr>
                </a:tc>
                <a:tc>
                  <a:txBody>
                    <a:bodyPr/>
                    <a:lstStyle/>
                    <a:p>
                      <a:endParaRPr lang="es-MX" dirty="0"/>
                    </a:p>
                  </a:txBody>
                  <a:tcPr anchor="ctr">
                    <a:noFill/>
                  </a:tcPr>
                </a:tc>
                <a:extLst>
                  <a:ext uri="{0D108BD9-81ED-4DB2-BD59-A6C34878D82A}">
                    <a16:rowId xmlns:a16="http://schemas.microsoft.com/office/drawing/2014/main" xmlns="" val="415436868"/>
                  </a:ext>
                </a:extLst>
              </a:tr>
            </a:tbl>
          </a:graphicData>
        </a:graphic>
      </p:graphicFrame>
    </p:spTree>
    <p:extLst>
      <p:ext uri="{BB962C8B-B14F-4D97-AF65-F5344CB8AC3E}">
        <p14:creationId xmlns:p14="http://schemas.microsoft.com/office/powerpoint/2010/main" val="9696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04698153"/>
              </p:ext>
            </p:extLst>
          </p:nvPr>
        </p:nvGraphicFramePr>
        <p:xfrm>
          <a:off x="162257" y="1170043"/>
          <a:ext cx="11820478" cy="4670668"/>
        </p:xfrm>
        <a:graphic>
          <a:graphicData uri="http://schemas.openxmlformats.org/drawingml/2006/table">
            <a:tbl>
              <a:tblPr firstRow="1" bandRow="1">
                <a:tableStyleId>{5940675A-B579-460E-94D1-54222C63F5DA}</a:tableStyleId>
              </a:tblPr>
              <a:tblGrid>
                <a:gridCol w="5910239">
                  <a:extLst>
                    <a:ext uri="{9D8B030D-6E8A-4147-A177-3AD203B41FA5}">
                      <a16:colId xmlns:a16="http://schemas.microsoft.com/office/drawing/2014/main" xmlns="" val="163239826"/>
                    </a:ext>
                  </a:extLst>
                </a:gridCol>
                <a:gridCol w="5910239">
                  <a:extLst>
                    <a:ext uri="{9D8B030D-6E8A-4147-A177-3AD203B41FA5}">
                      <a16:colId xmlns:a16="http://schemas.microsoft.com/office/drawing/2014/main" xmlns="" val="3255277864"/>
                    </a:ext>
                  </a:extLst>
                </a:gridCol>
              </a:tblGrid>
              <a:tr h="626549">
                <a:tc>
                  <a:txBody>
                    <a:bodyPr/>
                    <a:lstStyle/>
                    <a:p>
                      <a:endParaRPr lang="es-MX" dirty="0"/>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34493895"/>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Claridad y precisión en la exposición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El estudiante presenta de forma clara su modelo curricular. No se presentan ambigüedades en su exposición.</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49821515"/>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Uso del tiempo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El estudiante utiliza adecuadamente el tiempo disponible para su presentación</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852412010"/>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Uso de recursos visuales y/o tecnológicos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hace uso adecuado de recursos visuales y/o tecnológicos para enriquecer su presentación.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106647091"/>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Cita de teorizantes y/o expertos curriculares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como parte de su exposición, cita teorizantes y/o expertos en el área de la evaluación curricular para apoyar sus planteamientos.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3239944150"/>
                  </a:ext>
                </a:extLst>
              </a:tr>
              <a:tr h="626549">
                <a:tc>
                  <a:txBody>
                    <a:bodyPr/>
                    <a:lstStyle/>
                    <a:p>
                      <a:pPr>
                        <a:lnSpc>
                          <a:spcPct val="115000"/>
                        </a:lnSpc>
                        <a:spcAft>
                          <a:spcPts val="0"/>
                        </a:spcAft>
                      </a:pPr>
                      <a:r>
                        <a:rPr lang="es-MX" sz="1300" b="1">
                          <a:effectLst/>
                          <a:latin typeface="Times New Roman" panose="02020603050405020304" pitchFamily="18" charset="0"/>
                          <a:ea typeface="Times New Roman" panose="02020603050405020304" pitchFamily="18" charset="0"/>
                          <a:cs typeface="Times New Roman" panose="02020603050405020304" pitchFamily="18" charset="0"/>
                        </a:rPr>
                        <a:t>Seguridad en los planteamientos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a:effectLst/>
                          <a:latin typeface="Times New Roman" panose="02020603050405020304" pitchFamily="18" charset="0"/>
                          <a:ea typeface="Times New Roman" panose="02020603050405020304" pitchFamily="18" charset="0"/>
                          <a:cs typeface="Times New Roman" panose="02020603050405020304" pitchFamily="18" charset="0"/>
                        </a:rPr>
                        <a:t>El estudiante proyecta seguridad en todos y cada uno de los planteamientos que conciernen a su modelo de evaluación curricular.</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xmlns="" val="1976420388"/>
                  </a:ext>
                </a:extLst>
              </a:tr>
              <a:tr h="626549">
                <a:tc>
                  <a:txBody>
                    <a:bodyPr/>
                    <a:lstStyle/>
                    <a:p>
                      <a:pPr>
                        <a:lnSpc>
                          <a:spcPct val="115000"/>
                        </a:lnSpc>
                        <a:spcAft>
                          <a:spcPts val="0"/>
                        </a:spcAft>
                      </a:pPr>
                      <a:r>
                        <a:rPr lang="es-MX" sz="1300" b="1" dirty="0">
                          <a:effectLst/>
                          <a:latin typeface="Times New Roman" panose="02020603050405020304" pitchFamily="18" charset="0"/>
                          <a:ea typeface="Times New Roman" panose="02020603050405020304" pitchFamily="18" charset="0"/>
                          <a:cs typeface="Times New Roman" panose="02020603050405020304" pitchFamily="18" charset="0"/>
                        </a:rPr>
                        <a:t>Utilidad de la presentación </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300" dirty="0">
                          <a:effectLst/>
                          <a:latin typeface="Times New Roman" panose="02020603050405020304" pitchFamily="18" charset="0"/>
                          <a:ea typeface="Times New Roman" panose="02020603050405020304" pitchFamily="18" charset="0"/>
                          <a:cs typeface="Times New Roman" panose="02020603050405020304" pitchFamily="18" charset="0"/>
                        </a:rPr>
                        <a:t>La presentación del modelo de evaluación curricular del estudiante representa una contribución para su campo curricular y/o de especialidad</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endParaRPr lang="es-MX"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284044971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289813380"/>
              </p:ext>
            </p:extLst>
          </p:nvPr>
        </p:nvGraphicFramePr>
        <p:xfrm>
          <a:off x="6072496" y="1174112"/>
          <a:ext cx="5910240" cy="4648311"/>
        </p:xfrm>
        <a:graphic>
          <a:graphicData uri="http://schemas.openxmlformats.org/drawingml/2006/table">
            <a:tbl>
              <a:tblPr firstRow="1" bandRow="1">
                <a:tableStyleId>{5940675A-B579-460E-94D1-54222C63F5DA}</a:tableStyleId>
              </a:tblPr>
              <a:tblGrid>
                <a:gridCol w="1182048">
                  <a:extLst>
                    <a:ext uri="{9D8B030D-6E8A-4147-A177-3AD203B41FA5}">
                      <a16:colId xmlns:a16="http://schemas.microsoft.com/office/drawing/2014/main" xmlns="" val="1002079035"/>
                    </a:ext>
                  </a:extLst>
                </a:gridCol>
                <a:gridCol w="1182048">
                  <a:extLst>
                    <a:ext uri="{9D8B030D-6E8A-4147-A177-3AD203B41FA5}">
                      <a16:colId xmlns:a16="http://schemas.microsoft.com/office/drawing/2014/main" xmlns="" val="730923874"/>
                    </a:ext>
                  </a:extLst>
                </a:gridCol>
                <a:gridCol w="1182048">
                  <a:extLst>
                    <a:ext uri="{9D8B030D-6E8A-4147-A177-3AD203B41FA5}">
                      <a16:colId xmlns:a16="http://schemas.microsoft.com/office/drawing/2014/main" xmlns="" val="2854491580"/>
                    </a:ext>
                  </a:extLst>
                </a:gridCol>
                <a:gridCol w="1182048">
                  <a:extLst>
                    <a:ext uri="{9D8B030D-6E8A-4147-A177-3AD203B41FA5}">
                      <a16:colId xmlns:a16="http://schemas.microsoft.com/office/drawing/2014/main" xmlns="" val="2361363877"/>
                    </a:ext>
                  </a:extLst>
                </a:gridCol>
                <a:gridCol w="1182048">
                  <a:extLst>
                    <a:ext uri="{9D8B030D-6E8A-4147-A177-3AD203B41FA5}">
                      <a16:colId xmlns:a16="http://schemas.microsoft.com/office/drawing/2014/main" xmlns="" val="3478081100"/>
                    </a:ext>
                  </a:extLst>
                </a:gridCol>
              </a:tblGrid>
              <a:tr h="640017">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10 Excelente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09 Bueno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08 Regular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07 Deficiente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s-MX" sz="1100" b="1" dirty="0">
                          <a:effectLst/>
                          <a:latin typeface="Arial" panose="020B0604020202020204" pitchFamily="34" charset="0"/>
                          <a:ea typeface="Times New Roman" panose="02020603050405020304" pitchFamily="18" charset="0"/>
                          <a:cs typeface="Times New Roman" panose="02020603050405020304" pitchFamily="18" charset="0"/>
                        </a:rPr>
                        <a:t>06 Pobre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11956630"/>
                  </a:ext>
                </a:extLst>
              </a:tr>
              <a:tr h="65035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a:p>
                  </a:txBody>
                  <a:tcPr anchor="ctr">
                    <a:noFill/>
                  </a:tcPr>
                </a:tc>
                <a:tc>
                  <a:txBody>
                    <a:bodyPr/>
                    <a:lstStyle/>
                    <a:p>
                      <a:pPr algn="ctr"/>
                      <a:endParaRPr lang="es-MX"/>
                    </a:p>
                  </a:txBody>
                  <a:tcPr anchor="ctr">
                    <a:noFill/>
                  </a:tcPr>
                </a:tc>
                <a:extLst>
                  <a:ext uri="{0D108BD9-81ED-4DB2-BD59-A6C34878D82A}">
                    <a16:rowId xmlns:a16="http://schemas.microsoft.com/office/drawing/2014/main" xmlns="" val="1249022698"/>
                  </a:ext>
                </a:extLst>
              </a:tr>
              <a:tr h="636219">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a:p>
                  </a:txBody>
                  <a:tcPr anchor="ctr">
                    <a:noFill/>
                  </a:tcPr>
                </a:tc>
                <a:tc>
                  <a:txBody>
                    <a:bodyPr/>
                    <a:lstStyle/>
                    <a:p>
                      <a:pPr algn="ctr"/>
                      <a:endParaRPr lang="es-MX"/>
                    </a:p>
                  </a:txBody>
                  <a:tcPr anchor="ctr">
                    <a:noFill/>
                  </a:tcPr>
                </a:tc>
                <a:extLst>
                  <a:ext uri="{0D108BD9-81ED-4DB2-BD59-A6C34878D82A}">
                    <a16:rowId xmlns:a16="http://schemas.microsoft.com/office/drawing/2014/main" xmlns="" val="440124714"/>
                  </a:ext>
                </a:extLst>
              </a:tr>
              <a:tr h="680429">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1963897447"/>
                  </a:ext>
                </a:extLst>
              </a:tr>
              <a:tr h="68042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415436868"/>
                  </a:ext>
                </a:extLst>
              </a:tr>
              <a:tr h="680429">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558775579"/>
                  </a:ext>
                </a:extLst>
              </a:tr>
              <a:tr h="680429">
                <a:tc>
                  <a:txBody>
                    <a:bodyPr/>
                    <a:lstStyle/>
                    <a:p>
                      <a:pPr algn="ctr"/>
                      <a:endParaRPr lang="es-MX" dirty="0"/>
                    </a:p>
                  </a:txBody>
                  <a:tcPr anchor="ctr">
                    <a:noFill/>
                  </a:tcPr>
                </a:tc>
                <a:tc>
                  <a:txBody>
                    <a:bodyPr/>
                    <a:lstStyle/>
                    <a:p>
                      <a:pPr algn="ctr"/>
                      <a:endParaRPr lang="es-MX" dirty="0"/>
                    </a:p>
                  </a:txBody>
                  <a:tcPr anchor="ctr">
                    <a:noFill/>
                  </a:tcPr>
                </a:tc>
                <a:tc>
                  <a:txBody>
                    <a:bodyPr/>
                    <a:lstStyle/>
                    <a:p>
                      <a:pPr algn="ctr"/>
                      <a:r>
                        <a:rPr lang="es-ES_tradnl" dirty="0" smtClean="0"/>
                        <a:t>*</a:t>
                      </a:r>
                      <a:endParaRPr lang="es-MX" dirty="0"/>
                    </a:p>
                  </a:txBody>
                  <a:tcPr anchor="ctr">
                    <a:noFill/>
                  </a:tcPr>
                </a:tc>
                <a:tc>
                  <a:txBody>
                    <a:bodyPr/>
                    <a:lstStyle/>
                    <a:p>
                      <a:pPr algn="ctr"/>
                      <a:endParaRPr lang="es-MX" dirty="0"/>
                    </a:p>
                  </a:txBody>
                  <a:tcPr anchor="ctr">
                    <a:noFill/>
                  </a:tcPr>
                </a:tc>
                <a:tc>
                  <a:txBody>
                    <a:bodyPr/>
                    <a:lstStyle/>
                    <a:p>
                      <a:pPr algn="ctr"/>
                      <a:endParaRPr lang="es-MX" dirty="0"/>
                    </a:p>
                  </a:txBody>
                  <a:tcPr anchor="ctr">
                    <a:noFill/>
                  </a:tcPr>
                </a:tc>
                <a:extLst>
                  <a:ext uri="{0D108BD9-81ED-4DB2-BD59-A6C34878D82A}">
                    <a16:rowId xmlns:a16="http://schemas.microsoft.com/office/drawing/2014/main" xmlns="" val="3658584991"/>
                  </a:ext>
                </a:extLst>
              </a:tr>
            </a:tbl>
          </a:graphicData>
        </a:graphic>
      </p:graphicFrame>
      <p:sp>
        <p:nvSpPr>
          <p:cNvPr id="4" name="Rectángulo 3"/>
          <p:cNvSpPr/>
          <p:nvPr/>
        </p:nvSpPr>
        <p:spPr>
          <a:xfrm>
            <a:off x="7069388" y="6280658"/>
            <a:ext cx="3659976" cy="390363"/>
          </a:xfrm>
          <a:prstGeom prst="rect">
            <a:avLst/>
          </a:prstGeom>
        </p:spPr>
        <p:txBody>
          <a:bodyPr wrap="none">
            <a:spAutoFit/>
          </a:bodyPr>
          <a:lstStyle/>
          <a:p>
            <a:pPr algn="r">
              <a:lnSpc>
                <a:spcPct val="115000"/>
              </a:lnSpc>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Puntuación final:</a:t>
            </a:r>
            <a:r>
              <a:rPr lang="es-MX" dirty="0">
                <a:latin typeface="Arial" panose="020B0604020202020204" pitchFamily="34" charset="0"/>
                <a:ea typeface="Times New Roman" panose="02020603050405020304" pitchFamily="18" charset="0"/>
                <a:cs typeface="Times New Roman" panose="02020603050405020304" pitchFamily="18" charset="0"/>
              </a:rPr>
              <a:t> </a:t>
            </a:r>
            <a:r>
              <a:rPr lang="es-MX" dirty="0" smtClean="0">
                <a:latin typeface="Arial" panose="020B0604020202020204" pitchFamily="34" charset="0"/>
                <a:ea typeface="Times New Roman" panose="02020603050405020304" pitchFamily="18" charset="0"/>
                <a:cs typeface="Times New Roman" panose="02020603050405020304" pitchFamily="18" charset="0"/>
              </a:rPr>
              <a:t>_____</a:t>
            </a:r>
            <a:r>
              <a:rPr lang="es-MX" u="sng" dirty="0" smtClean="0">
                <a:latin typeface="Arial" panose="020B0604020202020204" pitchFamily="34" charset="0"/>
                <a:ea typeface="Times New Roman" panose="02020603050405020304" pitchFamily="18" charset="0"/>
                <a:cs typeface="Times New Roman" panose="02020603050405020304" pitchFamily="18" charset="0"/>
              </a:rPr>
              <a:t>98</a:t>
            </a:r>
            <a:r>
              <a:rPr lang="es-MX" dirty="0" smtClean="0">
                <a:latin typeface="Arial" panose="020B0604020202020204" pitchFamily="34" charset="0"/>
                <a:ea typeface="Times New Roman" panose="02020603050405020304" pitchFamily="18" charset="0"/>
                <a:cs typeface="Times New Roman" panose="02020603050405020304" pitchFamily="18" charset="0"/>
              </a:rPr>
              <a:t>_____</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Rectángulo"/>
          <p:cNvSpPr/>
          <p:nvPr/>
        </p:nvSpPr>
        <p:spPr>
          <a:xfrm>
            <a:off x="2316301" y="6019048"/>
            <a:ext cx="4162097" cy="707886"/>
          </a:xfrm>
          <a:prstGeom prst="rect">
            <a:avLst/>
          </a:prstGeom>
        </p:spPr>
        <p:txBody>
          <a:bodyPr wrap="square">
            <a:spAutoFit/>
          </a:bodyPr>
          <a:lstStyle/>
          <a:p>
            <a:pPr lvl="0" algn="ctr" eaLnBrk="0" fontAlgn="base" hangingPunct="0">
              <a:spcBef>
                <a:spcPct val="0"/>
              </a:spcBef>
              <a:spcAft>
                <a:spcPct val="0"/>
              </a:spcAft>
              <a:tabLst>
                <a:tab pos="1489075" algn="l"/>
              </a:tabLst>
            </a:pPr>
            <a:r>
              <a:rPr lang="es-MX" sz="2000" b="1" dirty="0">
                <a:latin typeface="Arial" pitchFamily="34" charset="0"/>
                <a:ea typeface="Times New Roman" pitchFamily="18" charset="0"/>
                <a:cs typeface="Arial" pitchFamily="34" charset="0"/>
              </a:rPr>
              <a:t>Puntuación final:</a:t>
            </a:r>
            <a:r>
              <a:rPr lang="es-MX" sz="2000" dirty="0">
                <a:latin typeface="Arial" pitchFamily="34" charset="0"/>
                <a:ea typeface="Times New Roman" pitchFamily="18" charset="0"/>
                <a:cs typeface="Arial" pitchFamily="34" charset="0"/>
              </a:rPr>
              <a:t> </a:t>
            </a:r>
            <a:r>
              <a:rPr lang="es-MX" sz="2000" dirty="0" smtClean="0">
                <a:latin typeface="Arial" pitchFamily="34" charset="0"/>
                <a:ea typeface="Times New Roman" pitchFamily="18" charset="0"/>
                <a:cs typeface="Arial" pitchFamily="34" charset="0"/>
              </a:rPr>
              <a:t>98X100/10=9.8 </a:t>
            </a:r>
            <a:endParaRPr lang="es-MX" sz="2000" dirty="0">
              <a:latin typeface="Arial" pitchFamily="34" charset="0"/>
              <a:cs typeface="Arial" pitchFamily="34" charset="0"/>
            </a:endParaRPr>
          </a:p>
          <a:p>
            <a:pPr lvl="0" algn="ctr" eaLnBrk="0" fontAlgn="base" hangingPunct="0">
              <a:spcBef>
                <a:spcPct val="0"/>
              </a:spcBef>
              <a:spcAft>
                <a:spcPct val="0"/>
              </a:spcAft>
              <a:tabLst>
                <a:tab pos="1489075" algn="l"/>
              </a:tabLst>
            </a:pPr>
            <a:r>
              <a:rPr lang="es-MX" sz="2000" b="1" dirty="0">
                <a:latin typeface="Arial" pitchFamily="34" charset="0"/>
                <a:ea typeface="Times New Roman" pitchFamily="18" charset="0"/>
                <a:cs typeface="Arial" pitchFamily="34" charset="0"/>
              </a:rPr>
              <a:t>Calificación</a:t>
            </a:r>
            <a:r>
              <a:rPr lang="es-MX" sz="2000" dirty="0">
                <a:latin typeface="Arial" pitchFamily="34" charset="0"/>
                <a:ea typeface="Times New Roman" pitchFamily="18" charset="0"/>
                <a:cs typeface="Arial" pitchFamily="34" charset="0"/>
              </a:rPr>
              <a:t>: </a:t>
            </a:r>
            <a:r>
              <a:rPr lang="es-MX" sz="2000" dirty="0" smtClean="0">
                <a:latin typeface="Arial" pitchFamily="34" charset="0"/>
                <a:ea typeface="Times New Roman" pitchFamily="18" charset="0"/>
                <a:cs typeface="Arial" pitchFamily="34" charset="0"/>
              </a:rPr>
              <a:t>10</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68565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069972494"/>
              </p:ext>
            </p:extLst>
          </p:nvPr>
        </p:nvGraphicFramePr>
        <p:xfrm>
          <a:off x="0" y="1978412"/>
          <a:ext cx="12192000" cy="4883774"/>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xmlns="" val="1672432574"/>
                    </a:ext>
                  </a:extLst>
                </a:gridCol>
                <a:gridCol w="2438400">
                  <a:extLst>
                    <a:ext uri="{9D8B030D-6E8A-4147-A177-3AD203B41FA5}">
                      <a16:colId xmlns:a16="http://schemas.microsoft.com/office/drawing/2014/main" xmlns="" val="3928772348"/>
                    </a:ext>
                  </a:extLst>
                </a:gridCol>
                <a:gridCol w="2438400">
                  <a:extLst>
                    <a:ext uri="{9D8B030D-6E8A-4147-A177-3AD203B41FA5}">
                      <a16:colId xmlns:a16="http://schemas.microsoft.com/office/drawing/2014/main" xmlns="" val="2429228067"/>
                    </a:ext>
                  </a:extLst>
                </a:gridCol>
                <a:gridCol w="2906973">
                  <a:extLst>
                    <a:ext uri="{9D8B030D-6E8A-4147-A177-3AD203B41FA5}">
                      <a16:colId xmlns:a16="http://schemas.microsoft.com/office/drawing/2014/main" xmlns="" val="3914499698"/>
                    </a:ext>
                  </a:extLst>
                </a:gridCol>
                <a:gridCol w="1969827">
                  <a:extLst>
                    <a:ext uri="{9D8B030D-6E8A-4147-A177-3AD203B41FA5}">
                      <a16:colId xmlns:a16="http://schemas.microsoft.com/office/drawing/2014/main" xmlns="" val="177440140"/>
                    </a:ext>
                  </a:extLst>
                </a:gridCol>
              </a:tblGrid>
              <a:tr h="679329">
                <a:tc>
                  <a:txBody>
                    <a:bodyPr/>
                    <a:lstStyle/>
                    <a:p>
                      <a:pPr algn="ctr"/>
                      <a:r>
                        <a:rPr lang="es-MX" sz="1600" b="1" i="0" u="none" strike="noStrike" cap="none" dirty="0">
                          <a:solidFill>
                            <a:schemeClr val="tx1"/>
                          </a:solidFill>
                          <a:effectLst/>
                          <a:latin typeface="+mn-lt"/>
                          <a:ea typeface="+mn-ea"/>
                          <a:cs typeface="+mn-cs"/>
                          <a:sym typeface="Arial"/>
                        </a:rPr>
                        <a:t>RUBRO</a:t>
                      </a:r>
                      <a:endParaRPr lang="es-MX" sz="1600" dirty="0"/>
                    </a:p>
                  </a:txBody>
                  <a:tcPr/>
                </a:tc>
                <a:tc>
                  <a:txBody>
                    <a:bodyPr/>
                    <a:lstStyle/>
                    <a:p>
                      <a:endParaRPr lang="es-MX" dirty="0"/>
                    </a:p>
                  </a:txBody>
                  <a:tcPr>
                    <a:lnR w="12700" cap="flat" cmpd="sng" algn="ctr">
                      <a:noFill/>
                      <a:prstDash val="solid"/>
                      <a:round/>
                      <a:headEnd type="none" w="med" len="med"/>
                      <a:tailEnd type="none" w="med" len="med"/>
                    </a:lnR>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s-MX"/>
                    </a:p>
                  </a:txBody>
                  <a:tcPr>
                    <a:lnL w="12700" cap="flat" cmpd="sng" algn="ctr">
                      <a:noFill/>
                      <a:prstDash val="solid"/>
                      <a:round/>
                      <a:headEnd type="none" w="med" len="med"/>
                      <a:tailEnd type="none" w="med" len="med"/>
                    </a:lnL>
                  </a:tcPr>
                </a:tc>
                <a:tc>
                  <a:txBody>
                    <a:bodyPr/>
                    <a:lstStyle/>
                    <a:p>
                      <a:pPr algn="ctr">
                        <a:lnSpc>
                          <a:spcPct val="115000"/>
                        </a:lnSpc>
                        <a:spcAft>
                          <a:spcPts val="10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PUNTUACION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xmlns="" val="3425197874"/>
                  </a:ext>
                </a:extLst>
              </a:tr>
              <a:tr h="690624">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completamente especificando el empleo o utilización de este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parcialmente especificando el empleo o utilización de este</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ni especifica el empleo o utilización de este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3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es-MX" sz="13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xmlns="" val="1489152881"/>
                  </a:ext>
                </a:extLst>
              </a:tr>
              <a:tr h="1210644">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Momentos</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y/o especifica correctamente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Describe y/o especifica  parcialmente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y/o especifica ni siquiera parcialmente lo que se realizara en cada uno de los diferentes momentos (inicio, desarrollo y cierre)</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3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3115984"/>
                  </a:ext>
                </a:extLst>
              </a:tr>
              <a:tr h="1619663">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Evaluación</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 específicamente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 </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  parcialmente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 menciona pero no describe y/o especifica ni siquiera parcialmente que herramienta o formato  y el contenido que se empleará en la evaluación de la actividad.</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15000"/>
                        </a:lnSpc>
                        <a:spcAft>
                          <a:spcPts val="0"/>
                        </a:spcAft>
                      </a:pPr>
                      <a:r>
                        <a:rPr lang="es-MX"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Rubrica, lista de cotejo, cuestionario, etc.</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30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40556177"/>
                  </a:ext>
                </a:extLst>
              </a:tr>
              <a:tr h="679329">
                <a:tc>
                  <a:txBody>
                    <a:bodyPr/>
                    <a:lstStyle/>
                    <a:p>
                      <a:pPr algn="ctr">
                        <a:lnSpc>
                          <a:spcPct val="115000"/>
                        </a:lnSpc>
                        <a:spcAft>
                          <a:spcPts val="0"/>
                        </a:spcAft>
                      </a:pPr>
                      <a:r>
                        <a:rPr lang="es-MX" sz="1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Ortografía</a:t>
                      </a:r>
                      <a:endParaRPr lang="es-MX"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No presenta ningún error ortográfico</a:t>
                      </a:r>
                    </a:p>
                  </a:txBody>
                  <a:tcPr marL="68580" marR="68580" marT="0" marB="0"/>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Presenta de 3 a 5 errores ortográficos</a:t>
                      </a:r>
                    </a:p>
                  </a:txBody>
                  <a:tcPr marL="68580" marR="68580" marT="0" marB="0"/>
                </a:tc>
                <a:tc>
                  <a:txBody>
                    <a:bodyPr/>
                    <a:lstStyle/>
                    <a:p>
                      <a:pPr algn="l">
                        <a:lnSpc>
                          <a:spcPct val="115000"/>
                        </a:lnSpc>
                        <a:spcAft>
                          <a:spcPts val="0"/>
                        </a:spcAft>
                      </a:pPr>
                      <a:r>
                        <a:rPr lang="es-MX" sz="1300">
                          <a:effectLst/>
                          <a:latin typeface="Times New Roman" panose="02020603050405020304" pitchFamily="18" charset="0"/>
                          <a:ea typeface="Calibri" panose="020F0502020204030204" pitchFamily="34" charset="0"/>
                          <a:cs typeface="Times New Roman" panose="02020603050405020304" pitchFamily="18" charset="0"/>
                        </a:rPr>
                        <a:t>Presenta de 6 a 10 errores ortográficos</a:t>
                      </a:r>
                    </a:p>
                  </a:txBody>
                  <a:tcPr marL="68580" marR="68580" marT="0" marB="0"/>
                </a:tc>
                <a:tc>
                  <a:txBody>
                    <a:bodyPr/>
                    <a:lstStyle/>
                    <a:p>
                      <a:pPr algn="ctr">
                        <a:lnSpc>
                          <a:spcPct val="115000"/>
                        </a:lnSpc>
                        <a:spcAft>
                          <a:spcPts val="0"/>
                        </a:spcAft>
                      </a:pPr>
                      <a:r>
                        <a:rPr lang="es-ES_tradnl" sz="1300" b="1"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es-MX" sz="13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MX" sz="1300" b="1" dirty="0" smtClean="0">
                          <a:effectLst/>
                          <a:latin typeface="Times New Roman" panose="02020603050405020304" pitchFamily="18" charset="0"/>
                          <a:ea typeface="Calibri" panose="020F0502020204030204" pitchFamily="34" charset="0"/>
                          <a:cs typeface="Times New Roman" panose="02020603050405020304" pitchFamily="18" charset="0"/>
                        </a:rPr>
                        <a:t>TOTAL</a:t>
                      </a:r>
                    </a:p>
                    <a:p>
                      <a:pPr algn="ctr">
                        <a:lnSpc>
                          <a:spcPct val="115000"/>
                        </a:lnSpc>
                        <a:spcAft>
                          <a:spcPts val="0"/>
                        </a:spcAft>
                      </a:pPr>
                      <a:r>
                        <a:rPr lang="es-ES_tradnl" sz="1300" b="1" dirty="0" smtClean="0">
                          <a:effectLst/>
                          <a:latin typeface="Times New Roman" panose="02020603050405020304" pitchFamily="18" charset="0"/>
                          <a:ea typeface="Calibri" panose="020F0502020204030204" pitchFamily="34" charset="0"/>
                          <a:cs typeface="Times New Roman" panose="02020603050405020304" pitchFamily="18" charset="0"/>
                        </a:rPr>
                        <a:t>35</a:t>
                      </a:r>
                      <a:endParaRPr lang="es-MX"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9734899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32653597"/>
              </p:ext>
            </p:extLst>
          </p:nvPr>
        </p:nvGraphicFramePr>
        <p:xfrm>
          <a:off x="2452804" y="1971605"/>
          <a:ext cx="7755721" cy="375984"/>
        </p:xfrm>
        <a:graphic>
          <a:graphicData uri="http://schemas.openxmlformats.org/drawingml/2006/table">
            <a:tbl>
              <a:tblPr firstRow="1" bandRow="1">
                <a:tableStyleId>{5940675A-B579-460E-94D1-54222C63F5DA}</a:tableStyleId>
              </a:tblPr>
              <a:tblGrid>
                <a:gridCol w="7755721">
                  <a:extLst>
                    <a:ext uri="{9D8B030D-6E8A-4147-A177-3AD203B41FA5}">
                      <a16:colId xmlns:a16="http://schemas.microsoft.com/office/drawing/2014/main" xmlns="" val="827166222"/>
                    </a:ext>
                  </a:extLst>
                </a:gridCol>
              </a:tblGrid>
              <a:tr h="296263">
                <a:tc>
                  <a:txBody>
                    <a:bodyPr/>
                    <a:lstStyle/>
                    <a:p>
                      <a:endParaRPr lang="es-MX" dirty="0"/>
                    </a:p>
                  </a:txBody>
                  <a:tcPr/>
                </a:tc>
                <a:extLst>
                  <a:ext uri="{0D108BD9-81ED-4DB2-BD59-A6C34878D82A}">
                    <a16:rowId xmlns:a16="http://schemas.microsoft.com/office/drawing/2014/main" xmlns="" val="3442708901"/>
                  </a:ext>
                </a:extLst>
              </a:tr>
            </a:tbl>
          </a:graphicData>
        </a:graphic>
      </p:graphicFrame>
      <p:grpSp>
        <p:nvGrpSpPr>
          <p:cNvPr id="16" name="Grupo 15"/>
          <p:cNvGrpSpPr/>
          <p:nvPr/>
        </p:nvGrpSpPr>
        <p:grpSpPr>
          <a:xfrm>
            <a:off x="3089609" y="1993859"/>
            <a:ext cx="6275794" cy="712287"/>
            <a:chOff x="3089609" y="1993859"/>
            <a:chExt cx="6275794" cy="712287"/>
          </a:xfrm>
        </p:grpSpPr>
        <p:sp>
          <p:nvSpPr>
            <p:cNvPr id="6" name="Rectángulo 5"/>
            <p:cNvSpPr/>
            <p:nvPr/>
          </p:nvSpPr>
          <p:spPr>
            <a:xfrm>
              <a:off x="5074430" y="1993859"/>
              <a:ext cx="1787669"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DESCRIPCIÓN</a:t>
              </a:r>
              <a:endParaRPr lang="es-MX" dirty="0"/>
            </a:p>
          </p:txBody>
        </p:sp>
        <p:cxnSp>
          <p:nvCxnSpPr>
            <p:cNvPr id="8" name="Conector recto 7"/>
            <p:cNvCxnSpPr/>
            <p:nvPr/>
          </p:nvCxnSpPr>
          <p:spPr>
            <a:xfrm>
              <a:off x="4872251" y="2386744"/>
              <a:ext cx="0" cy="315513"/>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7303827" y="2379113"/>
              <a:ext cx="0" cy="315513"/>
            </a:xfrm>
            <a:prstGeom prst="line">
              <a:avLst/>
            </a:prstGeom>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3089609" y="2332925"/>
              <a:ext cx="1018227" cy="338554"/>
            </a:xfrm>
            <a:prstGeom prst="rect">
              <a:avLst/>
            </a:prstGeom>
          </p:spPr>
          <p:txBody>
            <a:bodyPr wrap="none">
              <a:spAutoFit/>
            </a:bodyPr>
            <a:lstStyle/>
            <a:p>
              <a:r>
                <a:rPr lang="es-MX" sz="1600" b="1">
                  <a:latin typeface="Arial" panose="020B0604020202020204" pitchFamily="34" charset="0"/>
                  <a:ea typeface="Calibri" panose="020F0502020204030204" pitchFamily="34" charset="0"/>
                </a:rPr>
                <a:t>03 (10-9)</a:t>
              </a:r>
              <a:endParaRPr lang="es-MX" sz="1600" dirty="0"/>
            </a:p>
          </p:txBody>
        </p:sp>
        <p:sp>
          <p:nvSpPr>
            <p:cNvPr id="14" name="Rectángulo 13"/>
            <p:cNvSpPr/>
            <p:nvPr/>
          </p:nvSpPr>
          <p:spPr>
            <a:xfrm>
              <a:off x="5706725" y="2367592"/>
              <a:ext cx="904415" cy="338554"/>
            </a:xfrm>
            <a:prstGeom prst="rect">
              <a:avLst/>
            </a:prstGeom>
          </p:spPr>
          <p:txBody>
            <a:bodyPr wrap="none">
              <a:spAutoFit/>
            </a:bodyPr>
            <a:lstStyle/>
            <a:p>
              <a:r>
                <a:rPr lang="es-MX" sz="1600" b="1" dirty="0">
                  <a:latin typeface="Arial" panose="020B0604020202020204" pitchFamily="34" charset="0"/>
                  <a:ea typeface="Calibri" panose="020F0502020204030204" pitchFamily="34" charset="0"/>
                </a:rPr>
                <a:t>02 (8-7)</a:t>
              </a:r>
              <a:endParaRPr lang="es-MX" sz="1600" dirty="0"/>
            </a:p>
          </p:txBody>
        </p:sp>
        <p:sp>
          <p:nvSpPr>
            <p:cNvPr id="15" name="Rectángulo 14"/>
            <p:cNvSpPr/>
            <p:nvPr/>
          </p:nvSpPr>
          <p:spPr>
            <a:xfrm>
              <a:off x="8460988" y="2332925"/>
              <a:ext cx="904415" cy="338554"/>
            </a:xfrm>
            <a:prstGeom prst="rect">
              <a:avLst/>
            </a:prstGeom>
          </p:spPr>
          <p:txBody>
            <a:bodyPr wrap="none">
              <a:spAutoFit/>
            </a:bodyPr>
            <a:lstStyle/>
            <a:p>
              <a:r>
                <a:rPr lang="es-MX" sz="1600" b="1" dirty="0">
                  <a:latin typeface="Arial" panose="020B0604020202020204" pitchFamily="34" charset="0"/>
                  <a:ea typeface="Calibri" panose="020F0502020204030204" pitchFamily="34" charset="0"/>
                </a:rPr>
                <a:t>01 (6-5)</a:t>
              </a:r>
              <a:endParaRPr lang="es-MX" sz="1600" dirty="0"/>
            </a:p>
          </p:txBody>
        </p:sp>
      </p:grpSp>
      <p:sp>
        <p:nvSpPr>
          <p:cNvPr id="13" name="Rectángulo 1"/>
          <p:cNvSpPr/>
          <p:nvPr/>
        </p:nvSpPr>
        <p:spPr>
          <a:xfrm>
            <a:off x="-2" y="65316"/>
            <a:ext cx="12192001" cy="1047979"/>
          </a:xfrm>
          <a:prstGeom prst="rect">
            <a:avLst/>
          </a:prstGeom>
        </p:spPr>
        <p:txBody>
          <a:bodyPr wrap="square">
            <a:spAutoFit/>
          </a:bodyPr>
          <a:lstStyle/>
          <a:p>
            <a:pPr algn="ctr">
              <a:lnSpc>
                <a:spcPct val="115000"/>
              </a:lnSpc>
              <a:spcAft>
                <a:spcPts val="0"/>
              </a:spcAft>
            </a:pP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RUBRICA PARA EVALUAR PROPUESTAS DE </a:t>
            </a:r>
            <a:r>
              <a:rPr lang="es-MX"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ACTIVIDADES</a:t>
            </a:r>
            <a:r>
              <a:rPr lang="es-MX"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r>
              <a:rPr lang="es-MX" b="1" dirty="0" smtClean="0">
                <a:latin typeface="Arial" panose="020B0604020202020204" pitchFamily="34" charset="0"/>
                <a:ea typeface="Calibri" panose="020F0502020204030204" pitchFamily="34" charset="0"/>
                <a:cs typeface="Times New Roman" panose="02020603050405020304" pitchFamily="18" charset="0"/>
              </a:rPr>
              <a:t>Nombre </a:t>
            </a:r>
            <a:r>
              <a:rPr lang="es-MX" b="1" dirty="0">
                <a:latin typeface="Arial" panose="020B0604020202020204" pitchFamily="34" charset="0"/>
                <a:ea typeface="Calibri" panose="020F0502020204030204" pitchFamily="34" charset="0"/>
                <a:cs typeface="Times New Roman" panose="02020603050405020304" pitchFamily="18" charset="0"/>
              </a:rPr>
              <a:t>del Alumno (a) evaluado</a:t>
            </a:r>
            <a:r>
              <a:rPr lang="es-MX" dirty="0">
                <a:latin typeface="Arial" panose="020B0604020202020204" pitchFamily="34" charset="0"/>
                <a:ea typeface="Calibri" panose="020F0502020204030204" pitchFamily="34" charset="0"/>
                <a:cs typeface="Times New Roman" panose="02020603050405020304" pitchFamily="18" charset="0"/>
              </a:rPr>
              <a:t>: </a:t>
            </a:r>
            <a:r>
              <a:rPr lang="es-MX" u="sng" dirty="0">
                <a:latin typeface="Arial" panose="020B0604020202020204" pitchFamily="34" charset="0"/>
                <a:ea typeface="Calibri" panose="020F0502020204030204" pitchFamily="34" charset="0"/>
                <a:cs typeface="Times New Roman" panose="02020603050405020304" pitchFamily="18" charset="0"/>
              </a:rPr>
              <a:t>GUEVARA RAMIREZ MARIA DE LOS </a:t>
            </a:r>
            <a:r>
              <a:rPr lang="es-MX" u="sng" dirty="0" smtClean="0">
                <a:latin typeface="Arial" panose="020B0604020202020204" pitchFamily="34" charset="0"/>
                <a:ea typeface="Calibri" panose="020F0502020204030204" pitchFamily="34" charset="0"/>
                <a:cs typeface="Times New Roman" panose="02020603050405020304" pitchFamily="18" charset="0"/>
              </a:rPr>
              <a:t>ANGELES </a:t>
            </a:r>
            <a:r>
              <a:rPr lang="es-MX" b="1" dirty="0" smtClean="0">
                <a:latin typeface="Arial" panose="020B0604020202020204" pitchFamily="34" charset="0"/>
                <a:ea typeface="Calibri" panose="020F0502020204030204" pitchFamily="34" charset="0"/>
                <a:cs typeface="Times New Roman" panose="02020603050405020304" pitchFamily="18" charset="0"/>
              </a:rPr>
              <a:t>Fecha </a:t>
            </a:r>
            <a:r>
              <a:rPr lang="es-MX" u="sng" dirty="0" smtClean="0">
                <a:latin typeface="Arial" pitchFamily="34" charset="0"/>
                <a:ea typeface="Times New Roman" pitchFamily="18" charset="0"/>
                <a:cs typeface="Arial" pitchFamily="34" charset="0"/>
              </a:rPr>
              <a:t>02 de junio 2021</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Times New Roman" panose="02020603050405020304" pitchFamily="18" charset="0"/>
              </a:rPr>
              <a:t>Nombre de quien Calificó: </a:t>
            </a:r>
            <a:r>
              <a:rPr lang="es-MX" u="sng" dirty="0">
                <a:latin typeface="Arial" pitchFamily="34" charset="0"/>
                <a:ea typeface="Arial" pitchFamily="34" charset="0"/>
                <a:cs typeface="Arial" pitchFamily="34" charset="0"/>
              </a:rPr>
              <a:t>José Luis Perales Torres </a:t>
            </a:r>
            <a:r>
              <a:rPr lang="es-MX" b="1" dirty="0" smtClean="0">
                <a:latin typeface="Arial" panose="020B0604020202020204" pitchFamily="34" charset="0"/>
                <a:ea typeface="Calibri" panose="020F0502020204030204" pitchFamily="34" charset="0"/>
                <a:cs typeface="Times New Roman" panose="02020603050405020304" pitchFamily="18" charset="0"/>
              </a:rPr>
              <a:t>____</a:t>
            </a:r>
            <a:r>
              <a:rPr lang="es-MX" b="1" smtClean="0">
                <a:latin typeface="Arial" panose="020B0604020202020204" pitchFamily="34" charset="0"/>
                <a:ea typeface="Calibri" panose="020F0502020204030204" pitchFamily="34" charset="0"/>
                <a:cs typeface="Times New Roman" panose="02020603050405020304" pitchFamily="18" charset="0"/>
              </a:rPr>
              <a:t>Calificación</a:t>
            </a:r>
            <a:r>
              <a:rPr lang="es-MX" b="1" u="sng" smtClean="0">
                <a:latin typeface="Arial" panose="020B0604020202020204" pitchFamily="34" charset="0"/>
                <a:ea typeface="Calibri" panose="020F0502020204030204" pitchFamily="34" charset="0"/>
                <a:cs typeface="Times New Roman" panose="02020603050405020304" pitchFamily="18" charset="0"/>
              </a:rPr>
              <a:t> 09</a:t>
            </a:r>
            <a:endParaRPr lang="es-MX"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
          <p:cNvSpPr>
            <a:spLocks noChangeArrowheads="1"/>
          </p:cNvSpPr>
          <p:nvPr/>
        </p:nvSpPr>
        <p:spPr bwMode="auto">
          <a:xfrm>
            <a:off x="8040348" y="793688"/>
            <a:ext cx="41549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39X100/40=97=10</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MX" dirty="0" smtClean="0">
                <a:latin typeface="Arial" pitchFamily="34" charset="0"/>
                <a:ea typeface="Arial" pitchFamily="34" charset="0"/>
                <a:cs typeface="Arial" pitchFamily="34" charset="0"/>
              </a:rPr>
              <a:t>Hetero</a:t>
            </a: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evaluación  </a:t>
            </a: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08 </a:t>
            </a: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Rubrica 1              10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Rubrica 2              10 =    </a:t>
            </a:r>
            <a:r>
              <a:rPr kumimoji="0" lang="es-MX" b="0" i="0" u="none" strike="noStrike" cap="none" normalizeH="0" baseline="0" dirty="0" smtClean="0">
                <a:ln>
                  <a:noFill/>
                </a:ln>
                <a:solidFill>
                  <a:schemeClr val="tx1"/>
                </a:solidFill>
                <a:effectLst/>
                <a:latin typeface="Arial" pitchFamily="34" charset="0"/>
                <a:ea typeface="Arial" pitchFamily="34" charset="0"/>
                <a:cs typeface="Arial" pitchFamily="34" charset="0"/>
              </a:rPr>
              <a:t>29/3=9.3</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017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97734520"/>
              </p:ext>
            </p:extLst>
          </p:nvPr>
        </p:nvGraphicFramePr>
        <p:xfrm>
          <a:off x="709448" y="1213963"/>
          <a:ext cx="10972799" cy="1682496"/>
        </p:xfrm>
        <a:graphic>
          <a:graphicData uri="http://schemas.openxmlformats.org/drawingml/2006/table">
            <a:tbl>
              <a:tblPr firstRow="1" firstCol="1" bandRow="1">
                <a:tableStyleId>{5940675A-B579-460E-94D1-54222C63F5DA}</a:tableStyleId>
              </a:tblPr>
              <a:tblGrid>
                <a:gridCol w="652017"/>
                <a:gridCol w="5007688"/>
                <a:gridCol w="5313094"/>
              </a:tblGrid>
              <a:tr h="0">
                <a:tc>
                  <a:txBody>
                    <a:bodyPr/>
                    <a:lstStyle/>
                    <a:p>
                      <a:pPr>
                        <a:lnSpc>
                          <a:spcPct val="115000"/>
                        </a:lnSpc>
                        <a:spcAft>
                          <a:spcPts val="0"/>
                        </a:spcAft>
                      </a:pPr>
                      <a:r>
                        <a:rPr lang="es-MX" sz="1600" b="1" dirty="0">
                          <a:effectLst/>
                        </a:rPr>
                        <a:t>No.</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b="1" dirty="0" smtClean="0">
                          <a:effectLst/>
                        </a:rPr>
                        <a:t>Esta escrito </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b="1" dirty="0" smtClean="0">
                          <a:effectLst/>
                        </a:rPr>
                        <a:t>Se debe Escribir</a:t>
                      </a:r>
                      <a:endParaRPr lang="es-MX" sz="1600" b="1" dirty="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01</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dirty="0" smtClean="0">
                          <a:solidFill>
                            <a:schemeClr val="accent3"/>
                          </a:solidFill>
                          <a:latin typeface="Broadway" panose="04040905080B02020502" pitchFamily="82" charset="0"/>
                        </a:rPr>
                        <a:t>CARACTERISTICAS</a:t>
                      </a:r>
                      <a:endParaRPr lang="es-MX" sz="1600" dirty="0">
                        <a:effectLst/>
                        <a:latin typeface="Arial"/>
                        <a:ea typeface="Arial"/>
                      </a:endParaRPr>
                    </a:p>
                  </a:txBody>
                  <a:tcPr marL="68580" marR="68580" marT="0" marB="0"/>
                </a:tc>
                <a:tc>
                  <a:txBody>
                    <a:bodyPr/>
                    <a:lstStyle/>
                    <a:p>
                      <a:pPr>
                        <a:lnSpc>
                          <a:spcPct val="115000"/>
                        </a:lnSpc>
                        <a:spcAft>
                          <a:spcPts val="0"/>
                        </a:spcAft>
                      </a:pPr>
                      <a:r>
                        <a:rPr lang="es-MX" sz="1600" dirty="0" smtClean="0">
                          <a:solidFill>
                            <a:schemeClr val="tx1"/>
                          </a:solidFill>
                          <a:latin typeface="+mn-lt"/>
                        </a:rPr>
                        <a:t>CARACTERÍSTICAS</a:t>
                      </a:r>
                      <a:endParaRPr lang="es-MX" sz="1600" dirty="0">
                        <a:solidFill>
                          <a:schemeClr val="tx1"/>
                        </a:solidFill>
                        <a:effectLst/>
                        <a:latin typeface="+mn-lt"/>
                        <a:ea typeface="Arial"/>
                      </a:endParaRPr>
                    </a:p>
                  </a:txBody>
                  <a:tcPr marL="68580" marR="68580" marT="0" marB="0"/>
                </a:tc>
              </a:tr>
              <a:tr h="0">
                <a:tc>
                  <a:txBody>
                    <a:bodyPr/>
                    <a:lstStyle/>
                    <a:p>
                      <a:pPr>
                        <a:lnSpc>
                          <a:spcPct val="115000"/>
                        </a:lnSpc>
                        <a:spcAft>
                          <a:spcPts val="0"/>
                        </a:spcAft>
                      </a:pPr>
                      <a:r>
                        <a:rPr lang="es-MX" sz="1600" b="1" dirty="0">
                          <a:effectLst/>
                        </a:rPr>
                        <a:t>02</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03</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04</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a:effectLst/>
                        </a:rPr>
                        <a:t> </a:t>
                      </a:r>
                      <a:endParaRPr lang="es-MX" sz="160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r>
              <a:tr h="0">
                <a:tc>
                  <a:txBody>
                    <a:bodyPr/>
                    <a:lstStyle/>
                    <a:p>
                      <a:pPr>
                        <a:lnSpc>
                          <a:spcPct val="115000"/>
                        </a:lnSpc>
                        <a:spcAft>
                          <a:spcPts val="0"/>
                        </a:spcAft>
                      </a:pPr>
                      <a:r>
                        <a:rPr lang="es-MX" sz="1600" b="1" dirty="0">
                          <a:effectLst/>
                        </a:rPr>
                        <a:t>05</a:t>
                      </a:r>
                      <a:endParaRPr lang="es-MX" sz="1600" b="1" dirty="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Arial"/>
                        <a:ea typeface="Arial"/>
                      </a:endParaRPr>
                    </a:p>
                  </a:txBody>
                  <a:tcPr marL="68580" marR="68580" marT="0" marB="0"/>
                </a:tc>
              </a:tr>
            </a:tbl>
          </a:graphicData>
        </a:graphic>
      </p:graphicFrame>
      <p:sp>
        <p:nvSpPr>
          <p:cNvPr id="3" name="Rectangle 1"/>
          <p:cNvSpPr>
            <a:spLocks noChangeArrowheads="1"/>
          </p:cNvSpPr>
          <p:nvPr/>
        </p:nvSpPr>
        <p:spPr bwMode="auto">
          <a:xfrm>
            <a:off x="2844800" y="730835"/>
            <a:ext cx="6330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Correcciones de Trabajo y Exposición en Equipos para el </a:t>
            </a:r>
            <a:r>
              <a:rPr kumimoji="0" lang="es-ES_tradnl"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Equipo 3</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667407" y="3456066"/>
            <a:ext cx="10983310" cy="2308324"/>
          </a:xfrm>
          <a:prstGeom prst="rect">
            <a:avLst/>
          </a:prstGeom>
        </p:spPr>
        <p:txBody>
          <a:bodyPr wrap="square">
            <a:spAutoFit/>
          </a:bodyPr>
          <a:lstStyle/>
          <a:p>
            <a:pPr lvl="0" eaLnBrk="0" fontAlgn="base" hangingPunct="0">
              <a:spcBef>
                <a:spcPct val="0"/>
              </a:spcBef>
              <a:spcAft>
                <a:spcPct val="0"/>
              </a:spcAft>
            </a:pPr>
            <a:r>
              <a:rPr lang="es-ES_tradnl" dirty="0" smtClean="0">
                <a:latin typeface="Maiandra GD" panose="020E0502030308020204" pitchFamily="34" charset="0"/>
              </a:rPr>
              <a:t>Solamente hay que checar bien los tiempos para que nos se excedan o falte tiempo para las actividades.</a:t>
            </a:r>
          </a:p>
          <a:p>
            <a:pPr lvl="0" eaLnBrk="0" fontAlgn="base" hangingPunct="0">
              <a:spcBef>
                <a:spcPct val="0"/>
              </a:spcBef>
              <a:spcAft>
                <a:spcPct val="0"/>
              </a:spcAft>
            </a:pPr>
            <a:r>
              <a:rPr lang="es-ES_tradnl" dirty="0" smtClean="0">
                <a:latin typeface="Maiandra GD" panose="020E0502030308020204" pitchFamily="34" charset="0"/>
                <a:ea typeface="Arial" pitchFamily="34" charset="0"/>
                <a:cs typeface="Arial" pitchFamily="34" charset="0"/>
              </a:rPr>
              <a:t>Recordar que los alumnos de los niños de primer grado de preescolar, no aguantan mas de 35 minutos en una actividad.</a:t>
            </a:r>
          </a:p>
          <a:p>
            <a:pPr lvl="0" eaLnBrk="0" fontAlgn="base" hangingPunct="0">
              <a:spcBef>
                <a:spcPct val="0"/>
              </a:spcBef>
              <a:spcAft>
                <a:spcPct val="0"/>
              </a:spcAft>
            </a:pPr>
            <a:r>
              <a:rPr lang="es-ES_tradnl" dirty="0" smtClean="0">
                <a:latin typeface="Maiandra GD" panose="020E0502030308020204" pitchFamily="34" charset="0"/>
                <a:ea typeface="Arial" pitchFamily="34" charset="0"/>
                <a:cs typeface="Arial" pitchFamily="34" charset="0"/>
              </a:rPr>
              <a:t>También deberán de tomar en cuenta, el grado de dificultad de las actividades, para que no sean inquietantes para los niños por no poder realizarlas, o bien para que no sean tan sencillas, que las </a:t>
            </a:r>
            <a:r>
              <a:rPr lang="es-ES_tradnl" dirty="0" smtClean="0">
                <a:latin typeface="Maiandra GD" panose="020E0502030308020204" pitchFamily="34" charset="0"/>
                <a:ea typeface="Arial" pitchFamily="34" charset="0"/>
                <a:cs typeface="Arial" pitchFamily="34" charset="0"/>
              </a:rPr>
              <a:t>realice</a:t>
            </a:r>
            <a:r>
              <a:rPr lang="es-ES_tradnl" dirty="0" smtClean="0">
                <a:latin typeface="Maiandra GD" panose="020E0502030308020204" pitchFamily="34" charset="0"/>
                <a:ea typeface="Arial" pitchFamily="34" charset="0"/>
                <a:cs typeface="Arial" pitchFamily="34" charset="0"/>
              </a:rPr>
              <a:t>n sin ningún cuidado y se inquieten al realizarlas rápidamente.</a:t>
            </a:r>
          </a:p>
          <a:p>
            <a:pPr lvl="0" eaLnBrk="0" fontAlgn="base" hangingPunct="0">
              <a:spcBef>
                <a:spcPct val="0"/>
              </a:spcBef>
              <a:spcAft>
                <a:spcPct val="0"/>
              </a:spcAft>
            </a:pPr>
            <a:endParaRPr lang="es-ES_tradnl" dirty="0" smtClean="0">
              <a:latin typeface="Arial" pitchFamily="34" charset="0"/>
              <a:ea typeface="Arial" pitchFamily="34" charset="0"/>
              <a:cs typeface="Arial" pitchFamily="34" charset="0"/>
            </a:endParaRPr>
          </a:p>
          <a:p>
            <a:pPr lvl="0" eaLnBrk="0" fontAlgn="base" hangingPunct="0">
              <a:spcBef>
                <a:spcPct val="0"/>
              </a:spcBef>
              <a:spcAft>
                <a:spcPct val="0"/>
              </a:spcAft>
            </a:pPr>
            <a:r>
              <a:rPr lang="es-ES_tradnl" dirty="0" smtClean="0">
                <a:latin typeface="Arial" pitchFamily="34" charset="0"/>
                <a:ea typeface="Arial" pitchFamily="34" charset="0"/>
                <a:cs typeface="Arial" pitchFamily="34" charset="0"/>
              </a:rPr>
              <a:t>No s</a:t>
            </a:r>
            <a:r>
              <a:rPr lang="es-ES_tradnl" dirty="0" smtClean="0">
                <a:latin typeface="Arial" pitchFamily="34" charset="0"/>
                <a:ea typeface="Arial" pitchFamily="34" charset="0"/>
                <a:cs typeface="Arial" pitchFamily="34" charset="0"/>
              </a:rPr>
              <a:t>e </a:t>
            </a:r>
            <a:r>
              <a:rPr lang="es-ES_tradnl" dirty="0" smtClean="0">
                <a:latin typeface="Arial" pitchFamily="34" charset="0"/>
                <a:ea typeface="Arial" pitchFamily="34" charset="0"/>
                <a:cs typeface="Arial" pitchFamily="34" charset="0"/>
              </a:rPr>
              <a:t>presenta </a:t>
            </a:r>
            <a:r>
              <a:rPr lang="es-ES_tradnl" dirty="0" smtClean="0">
                <a:latin typeface="Arial" pitchFamily="34" charset="0"/>
                <a:ea typeface="Arial" pitchFamily="34" charset="0"/>
                <a:cs typeface="Arial" pitchFamily="34" charset="0"/>
              </a:rPr>
              <a:t>en las </a:t>
            </a:r>
            <a:r>
              <a:rPr lang="es-ES_tradnl" dirty="0" smtClean="0">
                <a:latin typeface="Arial" pitchFamily="34" charset="0"/>
                <a:ea typeface="Arial" pitchFamily="34" charset="0"/>
                <a:cs typeface="Arial" pitchFamily="34" charset="0"/>
              </a:rPr>
              <a:t>actividades un formato para evaluar el propósito de la actividad.</a:t>
            </a:r>
            <a:endParaRPr lang="es-MX" dirty="0" smtClean="0">
              <a:latin typeface="Arial" pitchFamily="34" charset="0"/>
              <a:ea typeface="Arial" pitchFamily="34" charset="0"/>
              <a:cs typeface="Arial" pitchFamily="34" charset="0"/>
            </a:endParaRPr>
          </a:p>
        </p:txBody>
      </p:sp>
    </p:spTree>
    <p:extLst>
      <p:ext uri="{BB962C8B-B14F-4D97-AF65-F5344CB8AC3E}">
        <p14:creationId xmlns:p14="http://schemas.microsoft.com/office/powerpoint/2010/main" val="295719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8692" y="327694"/>
            <a:ext cx="7064992" cy="1015663"/>
          </a:xfrm>
          <a:prstGeom prst="rect">
            <a:avLst/>
          </a:prstGeom>
        </p:spPr>
        <p:txBody>
          <a:bodyPr wrap="square">
            <a:spAutoFit/>
          </a:bodyPr>
          <a:lstStyle/>
          <a:p>
            <a:r>
              <a:rPr lang="es-MX" sz="3000" dirty="0">
                <a:solidFill>
                  <a:schemeClr val="accent3"/>
                </a:solidFill>
                <a:latin typeface="Broadway" panose="04040905080B02020502" pitchFamily="82" charset="0"/>
              </a:rPr>
              <a:t>CARACTERISTICAS DE LOS NIÑOS EN PRIMER AÑO DE PREESCOLAR</a:t>
            </a:r>
          </a:p>
        </p:txBody>
      </p:sp>
      <p:sp>
        <p:nvSpPr>
          <p:cNvPr id="3" name="Rectángulo 2"/>
          <p:cNvSpPr/>
          <p:nvPr/>
        </p:nvSpPr>
        <p:spPr>
          <a:xfrm>
            <a:off x="1000837" y="1610192"/>
            <a:ext cx="6996752" cy="1200329"/>
          </a:xfrm>
          <a:prstGeom prst="rect">
            <a:avLst/>
          </a:prstGeom>
        </p:spPr>
        <p:txBody>
          <a:bodyPr wrap="square">
            <a:spAutoFit/>
          </a:bodyPr>
          <a:lstStyle/>
          <a:p>
            <a:r>
              <a:rPr lang="es-MX" dirty="0">
                <a:solidFill>
                  <a:schemeClr val="accent2"/>
                </a:solidFill>
                <a:latin typeface="Book Antiqua" panose="02040602050305030304" pitchFamily="18" charset="0"/>
              </a:rPr>
              <a:t>→</a:t>
            </a:r>
            <a:r>
              <a:rPr lang="es-MX" dirty="0">
                <a:latin typeface="Book Antiqua" panose="02040602050305030304" pitchFamily="18" charset="0"/>
              </a:rPr>
              <a:t> Inician con el dominio de habilidades neuromusculares</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Inicio de la socialización</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Logro de la autonomía temprana	</a:t>
            </a:r>
            <a:br>
              <a:rPr lang="es-MX" dirty="0">
                <a:latin typeface="Book Antiqua" panose="02040602050305030304" pitchFamily="18" charset="0"/>
              </a:rPr>
            </a:br>
            <a:r>
              <a:rPr lang="es-MX" dirty="0">
                <a:solidFill>
                  <a:schemeClr val="accent2"/>
                </a:solidFill>
                <a:latin typeface="Book Antiqua" panose="02040602050305030304" pitchFamily="18" charset="0"/>
              </a:rPr>
              <a:t>→</a:t>
            </a:r>
            <a:r>
              <a:rPr lang="es-MX" dirty="0">
                <a:latin typeface="Book Antiqua" panose="02040602050305030304" pitchFamily="18" charset="0"/>
              </a:rPr>
              <a:t> Desarrollo de la iniciativa en actividades </a:t>
            </a:r>
          </a:p>
        </p:txBody>
      </p:sp>
      <p:sp>
        <p:nvSpPr>
          <p:cNvPr id="4" name="Rectángulo 3"/>
          <p:cNvSpPr/>
          <p:nvPr/>
        </p:nvSpPr>
        <p:spPr>
          <a:xfrm>
            <a:off x="721057" y="3050344"/>
            <a:ext cx="10981896" cy="950353"/>
          </a:xfrm>
          <a:prstGeom prst="rect">
            <a:avLst/>
          </a:prstGeom>
        </p:spPr>
        <p:txBody>
          <a:bodyPr wrap="square">
            <a:spAutoFit/>
          </a:bodyPr>
          <a:lstStyle/>
          <a:p>
            <a:r>
              <a:rPr lang="es-MX" dirty="0">
                <a:latin typeface="Bookman Old Style" panose="02050604050505020204" pitchFamily="18" charset="0"/>
              </a:rPr>
              <a:t>Los niños van formando una visión del mundo, desarrollando la capacidad para utilizar símbolos en pensamiento y acciones. Comenzando a manejar conceptos de edad, tiempo y espacio, aunque aún no separan lo real de lo irreal. </a:t>
            </a:r>
          </a:p>
        </p:txBody>
      </p:sp>
      <p:sp>
        <p:nvSpPr>
          <p:cNvPr id="5" name="Rectángulo 4"/>
          <p:cNvSpPr/>
          <p:nvPr/>
        </p:nvSpPr>
        <p:spPr>
          <a:xfrm>
            <a:off x="1601337" y="4181995"/>
            <a:ext cx="9712657" cy="2308324"/>
          </a:xfrm>
          <a:prstGeom prst="rect">
            <a:avLst/>
          </a:prstGeom>
        </p:spPr>
        <p:txBody>
          <a:bodyPr wrap="square">
            <a:spAutoFit/>
          </a:bodyPr>
          <a:lstStyle/>
          <a:p>
            <a:r>
              <a:rPr lang="es-MX" dirty="0">
                <a:latin typeface="Bookman Old Style" panose="02050604050505020204" pitchFamily="18" charset="0"/>
              </a:rPr>
              <a:t>Piaget, quien desarrollo la teoría constructivista del desarrollo, plantea que es la etapa donde surge el pensamiento pre-operacional, y surgen características cognitivas como: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 </a:t>
            </a:r>
            <a:r>
              <a:rPr lang="es-MX" dirty="0">
                <a:latin typeface="Bookman Old Style" panose="02050604050505020204" pitchFamily="18" charset="0"/>
              </a:rPr>
              <a:t>El desarrollo de la capacidad para representar mentalmente imágenes visuales, auditiva o kinestésica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Comprensión de identidades</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Comprensión de funciones, estableciendo relaciones básicas.	</a:t>
            </a:r>
            <a:br>
              <a:rPr lang="es-MX" dirty="0">
                <a:latin typeface="Bookman Old Style" panose="02050604050505020204" pitchFamily="18" charset="0"/>
              </a:rPr>
            </a:br>
            <a:r>
              <a:rPr lang="es-MX" dirty="0">
                <a:solidFill>
                  <a:schemeClr val="accent6"/>
                </a:solidFill>
                <a:latin typeface="Bookman Old Style" panose="02050604050505020204" pitchFamily="18" charset="0"/>
              </a:rPr>
              <a:t>→</a:t>
            </a:r>
            <a:r>
              <a:rPr lang="es-MX" dirty="0">
                <a:latin typeface="Bookman Old Style" panose="02050604050505020204" pitchFamily="18" charset="0"/>
              </a:rPr>
              <a:t> La predicción de características como forma, olor y tamaño. </a:t>
            </a:r>
          </a:p>
        </p:txBody>
      </p:sp>
    </p:spTree>
    <p:extLst>
      <p:ext uri="{BB962C8B-B14F-4D97-AF65-F5344CB8AC3E}">
        <p14:creationId xmlns:p14="http://schemas.microsoft.com/office/powerpoint/2010/main" val="355388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541857798"/>
              </p:ext>
            </p:extLst>
          </p:nvPr>
        </p:nvGraphicFramePr>
        <p:xfrm>
          <a:off x="0" y="0"/>
          <a:ext cx="11950699" cy="6642100"/>
        </p:xfrm>
        <a:graphic>
          <a:graphicData uri="http://schemas.openxmlformats.org/drawingml/2006/table">
            <a:tbl>
              <a:tblPr firstRow="1" bandRow="1">
                <a:tableStyleId>{5940675A-B579-460E-94D1-54222C63F5DA}</a:tableStyleId>
              </a:tblPr>
              <a:tblGrid>
                <a:gridCol w="1334572">
                  <a:extLst>
                    <a:ext uri="{9D8B030D-6E8A-4147-A177-3AD203B41FA5}">
                      <a16:colId xmlns:a16="http://schemas.microsoft.com/office/drawing/2014/main" xmlns="" val="20000"/>
                    </a:ext>
                  </a:extLst>
                </a:gridCol>
                <a:gridCol w="1598718">
                  <a:extLst>
                    <a:ext uri="{9D8B030D-6E8A-4147-A177-3AD203B41FA5}">
                      <a16:colId xmlns:a16="http://schemas.microsoft.com/office/drawing/2014/main" xmlns="" val="20001"/>
                    </a:ext>
                  </a:extLst>
                </a:gridCol>
                <a:gridCol w="2933289">
                  <a:extLst>
                    <a:ext uri="{9D8B030D-6E8A-4147-A177-3AD203B41FA5}">
                      <a16:colId xmlns:a16="http://schemas.microsoft.com/office/drawing/2014/main" xmlns="" val="1639028361"/>
                    </a:ext>
                  </a:extLst>
                </a:gridCol>
                <a:gridCol w="2028040">
                  <a:extLst>
                    <a:ext uri="{9D8B030D-6E8A-4147-A177-3AD203B41FA5}">
                      <a16:colId xmlns:a16="http://schemas.microsoft.com/office/drawing/2014/main" xmlns="" val="3870261526"/>
                    </a:ext>
                  </a:extLst>
                </a:gridCol>
                <a:gridCol w="2028040">
                  <a:extLst>
                    <a:ext uri="{9D8B030D-6E8A-4147-A177-3AD203B41FA5}">
                      <a16:colId xmlns:a16="http://schemas.microsoft.com/office/drawing/2014/main" xmlns="" val="311292977"/>
                    </a:ext>
                  </a:extLst>
                </a:gridCol>
                <a:gridCol w="2028040">
                  <a:extLst>
                    <a:ext uri="{9D8B030D-6E8A-4147-A177-3AD203B41FA5}">
                      <a16:colId xmlns:a16="http://schemas.microsoft.com/office/drawing/2014/main" xmlns="" val="2409441024"/>
                    </a:ext>
                  </a:extLst>
                </a:gridCol>
              </a:tblGrid>
              <a:tr h="1163348">
                <a:tc gridSpan="2">
                  <a:txBody>
                    <a:bodyPr/>
                    <a:lstStyle/>
                    <a:p>
                      <a:pPr algn="ctr">
                        <a:spcAft>
                          <a:spcPts val="0"/>
                        </a:spcAft>
                      </a:pPr>
                      <a:r>
                        <a:rPr lang="es-MX" sz="1800" b="1" dirty="0">
                          <a:solidFill>
                            <a:srgbClr val="000000"/>
                          </a:solidFill>
                          <a:effectLst/>
                          <a:latin typeface="+mn-lt"/>
                          <a:ea typeface="Calibri" panose="020F0502020204030204" pitchFamily="34" charset="0"/>
                          <a:cs typeface="Montserrat"/>
                        </a:rPr>
                        <a:t>Aprendizajes Clave</a:t>
                      </a:r>
                      <a:endParaRPr lang="es-MX" sz="2000" b="1" dirty="0">
                        <a:solidFill>
                          <a:srgbClr val="000000"/>
                        </a:solidFill>
                        <a:effectLst/>
                        <a:latin typeface="+mn-lt"/>
                        <a:ea typeface="Calibri" panose="020F0502020204030204" pitchFamily="34" charset="0"/>
                        <a:cs typeface="Montserrat"/>
                      </a:endParaRPr>
                    </a:p>
                  </a:txBody>
                  <a:tcPr marL="89535" marR="89535" marT="0" marB="0" anchor="ctr">
                    <a:solidFill>
                      <a:schemeClr val="accent3">
                        <a:lumMod val="60000"/>
                        <a:lumOff val="40000"/>
                      </a:schemeClr>
                    </a:solidFill>
                  </a:tcPr>
                </a:tc>
                <a:tc hMerge="1">
                  <a:txBody>
                    <a:bodyPr/>
                    <a:lstStyle/>
                    <a:p>
                      <a:endParaRPr lang="es-MX"/>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Aprendizajes esperados</a:t>
                      </a:r>
                    </a:p>
                    <a:p>
                      <a:pPr algn="ctr"/>
                      <a:endParaRPr lang="es-MX" sz="1600" b="1" dirty="0">
                        <a:latin typeface="+mn-lt"/>
                      </a:endParaRPr>
                    </a:p>
                  </a:txBody>
                  <a:tcPr anchor="ctr">
                    <a:solidFill>
                      <a:schemeClr val="accent3">
                        <a:lumMod val="60000"/>
                        <a:lumOff val="40000"/>
                      </a:schemeClr>
                    </a:solidFill>
                  </a:tcPr>
                </a:tc>
                <a:tc>
                  <a:txBody>
                    <a:bodyPr/>
                    <a:lstStyle/>
                    <a:p>
                      <a:pPr algn="ct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Nivel de profundidad</a:t>
                      </a: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Qué deben saber</a:t>
                      </a:r>
                    </a:p>
                    <a:p>
                      <a:pPr algn="ctr"/>
                      <a:endParaRPr lang="es-MX" sz="1600" b="1" dirty="0">
                        <a:latin typeface="+mn-lt"/>
                      </a:endParaRP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600" b="1" dirty="0">
                          <a:solidFill>
                            <a:srgbClr val="000000"/>
                          </a:solidFill>
                          <a:effectLst/>
                          <a:latin typeface="+mn-lt"/>
                        </a:rPr>
                        <a:t/>
                      </a:r>
                      <a:br>
                        <a:rPr lang="es-MX" sz="1600" b="1" dirty="0">
                          <a:solidFill>
                            <a:srgbClr val="000000"/>
                          </a:solidFill>
                          <a:effectLst/>
                          <a:latin typeface="+mn-lt"/>
                        </a:rPr>
                      </a:br>
                      <a:r>
                        <a:rPr lang="es-MX" sz="1600" b="1" dirty="0">
                          <a:solidFill>
                            <a:srgbClr val="000000"/>
                          </a:solidFill>
                          <a:effectLst/>
                          <a:latin typeface="+mn-lt"/>
                        </a:rPr>
                        <a:t>Qué deben saber hace</a:t>
                      </a:r>
                    </a:p>
                    <a:p>
                      <a:pPr algn="ctr"/>
                      <a:endParaRPr lang="es-MX" sz="1600" b="1" dirty="0">
                        <a:latin typeface="+mn-lt"/>
                      </a:endParaRPr>
                    </a:p>
                  </a:txBody>
                  <a:tcPr anchor="ct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520662294"/>
                  </a:ext>
                </a:extLst>
              </a:tr>
              <a:tr h="5478752">
                <a:tc>
                  <a:txBody>
                    <a:bodyPr/>
                    <a:lstStyle/>
                    <a:p>
                      <a:pPr marL="0" indent="0" algn="l">
                        <a:buFont typeface="Arial" panose="020B0604020202020204" pitchFamily="34" charset="0"/>
                        <a:buNone/>
                      </a:pPr>
                      <a:r>
                        <a:rPr lang="es-MX" sz="1400" b="1" dirty="0">
                          <a:latin typeface="Bookman Old Style" panose="02050604050505020204" pitchFamily="18" charset="0"/>
                        </a:rPr>
                        <a:t>EJE</a:t>
                      </a: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r>
                        <a:rPr lang="es-MX" sz="1400" b="1" dirty="0">
                          <a:latin typeface="Bookman Old Style" panose="02050604050505020204" pitchFamily="18" charset="0"/>
                        </a:rPr>
                        <a:t>Forma</a:t>
                      </a:r>
                      <a:r>
                        <a:rPr lang="es-MX" sz="1400" b="1" baseline="0" dirty="0">
                          <a:latin typeface="Bookman Old Style" panose="02050604050505020204" pitchFamily="18" charset="0"/>
                        </a:rPr>
                        <a:t>, espacio y medida</a:t>
                      </a:r>
                      <a:endParaRPr lang="es-MX" sz="1400" b="1"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mpd="sng">
                      <a:noFill/>
                    </a:lnB>
                    <a:noFill/>
                  </a:tcPr>
                </a:tc>
                <a:tc>
                  <a:txBody>
                    <a:bodyPr/>
                    <a:lstStyle/>
                    <a:p>
                      <a:pPr marL="0" indent="0" algn="l">
                        <a:buFont typeface="Arial" panose="020B0604020202020204" pitchFamily="34" charset="0"/>
                        <a:buNone/>
                      </a:pPr>
                      <a:r>
                        <a:rPr lang="es-MX" sz="1400" b="1" dirty="0">
                          <a:latin typeface="Bookman Old Style" panose="02050604050505020204" pitchFamily="18" charset="0"/>
                        </a:rPr>
                        <a:t>TEMA</a:t>
                      </a: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endParaRPr lang="es-MX" sz="1400" b="1" dirty="0">
                        <a:latin typeface="Bookman Old Style" panose="02050604050505020204" pitchFamily="18" charset="0"/>
                      </a:endParaRPr>
                    </a:p>
                    <a:p>
                      <a:pPr marL="0" indent="0" algn="l">
                        <a:buFont typeface="Arial" panose="020B0604020202020204" pitchFamily="34" charset="0"/>
                        <a:buNone/>
                      </a:pPr>
                      <a:r>
                        <a:rPr lang="es-MX" sz="1400" b="1" dirty="0">
                          <a:latin typeface="Bookman Old Style" panose="02050604050505020204" pitchFamily="18" charset="0"/>
                        </a:rPr>
                        <a:t>Magnitudes</a:t>
                      </a:r>
                      <a:r>
                        <a:rPr lang="es-MX" sz="1400" b="1" baseline="0" dirty="0">
                          <a:latin typeface="Bookman Old Style" panose="02050604050505020204" pitchFamily="18" charset="0"/>
                        </a:rPr>
                        <a:t> y medidas</a:t>
                      </a:r>
                      <a:endParaRPr lang="es-MX" sz="1400" b="1" dirty="0">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B w="12700" cmpd="sng">
                      <a:noFill/>
                    </a:lnB>
                    <a:noFill/>
                  </a:tcPr>
                </a:tc>
                <a:tc>
                  <a:txBody>
                    <a:bodyPr/>
                    <a:lstStyle/>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Mide objetos o distancias mediante el uso de unidades no convencionales. </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Identifica varios eventos de su curso.</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Compara distancias mediante el uso intermediario. </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Usa expresiones temporales y representacionales.</a:t>
                      </a:r>
                    </a:p>
                    <a:p>
                      <a:pPr marL="342900" indent="-342900" algn="l">
                        <a:buFont typeface="Arial" panose="020B0604020202020204" pitchFamily="34" charset="0"/>
                        <a:buChar char="•"/>
                      </a:pPr>
                      <a:r>
                        <a:rPr lang="es-MX" sz="1867" b="0" i="0" u="none" strike="noStrike" cap="none" dirty="0">
                          <a:solidFill>
                            <a:schemeClr val="tx1"/>
                          </a:solidFill>
                          <a:effectLst/>
                          <a:latin typeface="+mn-lt"/>
                          <a:ea typeface="+mn-ea"/>
                          <a:cs typeface="+mn-cs"/>
                          <a:sym typeface="Arial"/>
                        </a:rPr>
                        <a:t>Identifica la longitud de varios objetos a través de la comparación directa o mediante el uso de un intermediario</a:t>
                      </a:r>
                      <a:endParaRPr lang="es-MX" sz="1400" b="1" dirty="0">
                        <a:latin typeface="Bookman Old Style" panose="02050604050505020204" pitchFamily="18" charset="0"/>
                      </a:endParaRPr>
                    </a:p>
                  </a:txBody>
                  <a:tcPr>
                    <a:lnB w="12700" cmpd="sng">
                      <a:noFill/>
                    </a:lnB>
                    <a:noFill/>
                  </a:tcPr>
                </a:tc>
                <a:tc>
                  <a:txBody>
                    <a:bodyPr/>
                    <a:lstStyle/>
                    <a:p>
                      <a:pPr algn="l"/>
                      <a:r>
                        <a:rPr lang="es-MX" sz="1867" b="0" i="0" u="none" strike="noStrike" cap="none" dirty="0">
                          <a:solidFill>
                            <a:schemeClr val="tx1"/>
                          </a:solidFill>
                          <a:effectLst/>
                          <a:latin typeface="+mn-lt"/>
                          <a:ea typeface="+mn-ea"/>
                          <a:cs typeface="+mn-cs"/>
                          <a:sym typeface="Arial"/>
                        </a:rPr>
                        <a:t>Se espera que los alumnos puedan aplicar el conocimiento para la resolución de problemas</a:t>
                      </a:r>
                      <a:endParaRPr lang="es-MX" sz="1400" b="1" dirty="0">
                        <a:solidFill>
                          <a:srgbClr val="000000"/>
                        </a:solidFill>
                        <a:effectLst/>
                        <a:latin typeface="Bookman Old Style" panose="02050604050505020204" pitchFamily="18" charset="0"/>
                      </a:endParaRPr>
                    </a:p>
                  </a:txBody>
                  <a:tcPr>
                    <a:lnB w="12700" cap="flat" cmpd="sng" algn="ctr">
                      <a:noFill/>
                      <a:prstDash val="solid"/>
                      <a:round/>
                      <a:headEnd type="none" w="med" len="med"/>
                      <a:tailEnd type="none" w="med" len="med"/>
                    </a:lnB>
                    <a:noFill/>
                  </a:tcPr>
                </a:tc>
                <a:tc>
                  <a:txBody>
                    <a:bodyPr/>
                    <a:lstStyle/>
                    <a:p>
                      <a:pPr algn="l"/>
                      <a:r>
                        <a:rPr lang="es-MX" sz="1867" b="0" i="0" u="none" strike="noStrike" cap="none" dirty="0">
                          <a:solidFill>
                            <a:schemeClr val="tx1"/>
                          </a:solidFill>
                          <a:effectLst/>
                          <a:latin typeface="+mn-lt"/>
                          <a:ea typeface="+mn-ea"/>
                          <a:cs typeface="+mn-cs"/>
                          <a:sym typeface="Arial"/>
                        </a:rPr>
                        <a:t>Los alumnos reconocerán las figuras</a:t>
                      </a:r>
                      <a:r>
                        <a:rPr lang="es-MX" sz="1867" b="0" i="0" u="none" strike="noStrike" cap="none" baseline="0" dirty="0">
                          <a:solidFill>
                            <a:schemeClr val="tx1"/>
                          </a:solidFill>
                          <a:effectLst/>
                          <a:latin typeface="+mn-lt"/>
                          <a:ea typeface="+mn-ea"/>
                          <a:cs typeface="+mn-cs"/>
                          <a:sym typeface="Arial"/>
                        </a:rPr>
                        <a:t> y por ende deberán de empezar a trabajar y familiarizarse con ellas.</a:t>
                      </a:r>
                      <a:endParaRPr lang="es-MX" sz="1400" b="1" dirty="0">
                        <a:latin typeface="Bookman Old Style" panose="02050604050505020204" pitchFamily="18" charset="0"/>
                      </a:endParaRPr>
                    </a:p>
                  </a:txBody>
                  <a:tcPr>
                    <a:lnB w="12700" cap="flat" cmpd="sng" algn="ctr">
                      <a:noFill/>
                      <a:prstDash val="solid"/>
                      <a:round/>
                      <a:headEnd type="none" w="med" len="med"/>
                      <a:tailEnd type="none" w="med" len="med"/>
                    </a:lnB>
                    <a:noFill/>
                  </a:tcPr>
                </a:tc>
                <a:tc>
                  <a:txBody>
                    <a:bodyPr/>
                    <a:lstStyle/>
                    <a:p>
                      <a:pPr algn="l"/>
                      <a:r>
                        <a:rPr lang="es-MX" sz="1867" b="0" i="0" u="none" strike="noStrike" cap="none" dirty="0">
                          <a:solidFill>
                            <a:schemeClr val="tx1"/>
                          </a:solidFill>
                          <a:effectLst/>
                          <a:latin typeface="+mn-lt"/>
                          <a:ea typeface="+mn-ea"/>
                          <a:cs typeface="+mn-cs"/>
                          <a:sym typeface="Arial"/>
                        </a:rPr>
                        <a:t>El alumno podrá </a:t>
                      </a:r>
                    </a:p>
                    <a:p>
                      <a:pPr algn="l"/>
                      <a:r>
                        <a:rPr lang="es-MX" sz="1867" b="0" i="0" u="none" strike="noStrike" cap="none" baseline="0" dirty="0">
                          <a:solidFill>
                            <a:schemeClr val="tx1"/>
                          </a:solidFill>
                          <a:effectLst/>
                          <a:latin typeface="+mn-lt"/>
                          <a:ea typeface="+mn-ea"/>
                          <a:cs typeface="+mn-cs"/>
                          <a:sym typeface="Arial"/>
                        </a:rPr>
                        <a:t>identificar y hasta realizar dibujos de </a:t>
                      </a:r>
                      <a:r>
                        <a:rPr lang="es-MX" sz="1867" b="0" i="0" u="none" strike="noStrike" cap="none" dirty="0">
                          <a:solidFill>
                            <a:schemeClr val="tx1"/>
                          </a:solidFill>
                          <a:effectLst/>
                          <a:latin typeface="+mn-lt"/>
                          <a:ea typeface="+mn-ea"/>
                          <a:cs typeface="+mn-cs"/>
                          <a:sym typeface="Arial"/>
                        </a:rPr>
                        <a:t>diferentes figuras, logrando reconocerlas en su vida diaria y lo relacionara cada vez con la misma. La dificultad dependerá del curso y grado.</a:t>
                      </a:r>
                      <a:endParaRPr lang="es-MX" sz="1400" b="1" dirty="0">
                        <a:latin typeface="Bookman Old Style" panose="02050604050505020204" pitchFamily="18"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4241810309"/>
                  </a:ext>
                </a:extLst>
              </a:tr>
            </a:tbl>
          </a:graphicData>
        </a:graphic>
      </p:graphicFrame>
      <p:cxnSp>
        <p:nvCxnSpPr>
          <p:cNvPr id="8" name="Conector recto 7"/>
          <p:cNvCxnSpPr/>
          <p:nvPr/>
        </p:nvCxnSpPr>
        <p:spPr>
          <a:xfrm flipV="1">
            <a:off x="0" y="1765300"/>
            <a:ext cx="2997200" cy="635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329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40519" y="3199347"/>
            <a:ext cx="6538265" cy="1446550"/>
          </a:xfrm>
          <a:prstGeom prst="rect">
            <a:avLst/>
          </a:prstGeom>
          <a:noFill/>
        </p:spPr>
        <p:txBody>
          <a:bodyPr wrap="none" lIns="91440" tIns="45720" rIns="91440" bIns="45720">
            <a:spAutoFit/>
          </a:bodyPr>
          <a:lstStyle/>
          <a:p>
            <a:pPr algn="ctr"/>
            <a:r>
              <a:rPr lang="es-ES" sz="8800" b="1" cap="none" spc="0" dirty="0">
                <a:ln w="0"/>
                <a:solidFill>
                  <a:schemeClr val="accent6"/>
                </a:solidFill>
                <a:effectLst>
                  <a:outerShdw blurRad="38100" dist="19050" dir="2700000" algn="tl" rotWithShape="0">
                    <a:schemeClr val="dk1">
                      <a:alpha val="40000"/>
                    </a:schemeClr>
                  </a:outerShdw>
                </a:effectLst>
                <a:latin typeface="Great Wishes" panose="02000500000000000000" pitchFamily="50" charset="0"/>
              </a:rPr>
              <a:t>Actividades</a:t>
            </a:r>
          </a:p>
        </p:txBody>
      </p:sp>
    </p:spTree>
    <p:extLst>
      <p:ext uri="{BB962C8B-B14F-4D97-AF65-F5344CB8AC3E}">
        <p14:creationId xmlns:p14="http://schemas.microsoft.com/office/powerpoint/2010/main" val="198478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424241472"/>
              </p:ext>
            </p:extLst>
          </p:nvPr>
        </p:nvGraphicFramePr>
        <p:xfrm>
          <a:off x="1072848" y="1182576"/>
          <a:ext cx="10091022" cy="2136546"/>
        </p:xfrm>
        <a:graphic>
          <a:graphicData uri="http://schemas.openxmlformats.org/drawingml/2006/table">
            <a:tbl>
              <a:tblPr firstRow="1" bandRow="1">
                <a:tableStyleId>{5940675A-B579-460E-94D1-54222C63F5DA}</a:tableStyleId>
              </a:tblPr>
              <a:tblGrid>
                <a:gridCol w="3363674">
                  <a:extLst>
                    <a:ext uri="{9D8B030D-6E8A-4147-A177-3AD203B41FA5}">
                      <a16:colId xmlns:a16="http://schemas.microsoft.com/office/drawing/2014/main" xmlns="" val="127501426"/>
                    </a:ext>
                  </a:extLst>
                </a:gridCol>
                <a:gridCol w="3363674">
                  <a:extLst>
                    <a:ext uri="{9D8B030D-6E8A-4147-A177-3AD203B41FA5}">
                      <a16:colId xmlns:a16="http://schemas.microsoft.com/office/drawing/2014/main" xmlns="" val="2627901471"/>
                    </a:ext>
                  </a:extLst>
                </a:gridCol>
                <a:gridCol w="3363674">
                  <a:extLst>
                    <a:ext uri="{9D8B030D-6E8A-4147-A177-3AD203B41FA5}">
                      <a16:colId xmlns:a16="http://schemas.microsoft.com/office/drawing/2014/main" xmlns="" val="3757793655"/>
                    </a:ext>
                  </a:extLst>
                </a:gridCol>
              </a:tblGrid>
              <a:tr h="94723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5"/>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5"/>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371278629"/>
                  </a:ext>
                </a:extLst>
              </a:tr>
              <a:tr h="370840">
                <a:tc>
                  <a:txBody>
                    <a:bodyPr/>
                    <a:lstStyle/>
                    <a:p>
                      <a:endParaRPr lang="es-MX" dirty="0"/>
                    </a:p>
                  </a:txBody>
                  <a:tcPr>
                    <a:lnB w="12700" cap="flat" cmpd="sng" algn="ctr">
                      <a:noFill/>
                      <a:prstDash val="sysDot"/>
                      <a:round/>
                      <a:headEnd type="none" w="med" len="med"/>
                      <a:tailEnd type="none" w="med" len="med"/>
                    </a:lnB>
                    <a:solidFill>
                      <a:srgbClr val="FFFF99"/>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rgbClr val="FFFF99"/>
                    </a:solidFill>
                  </a:tcPr>
                </a:tc>
                <a:tc>
                  <a:txBody>
                    <a:bodyPr/>
                    <a:lstStyle/>
                    <a:p>
                      <a:endParaRPr lang="es-MX" dirty="0"/>
                    </a:p>
                  </a:txBody>
                  <a:tcPr>
                    <a:lnB w="12700" cap="flat" cmpd="sng" algn="ctr">
                      <a:noFill/>
                      <a:prstDash val="sysDot"/>
                      <a:round/>
                      <a:headEnd type="none" w="med" len="med"/>
                      <a:tailEnd type="none" w="med" len="med"/>
                    </a:lnB>
                    <a:solidFill>
                      <a:srgbClr val="FFFF99"/>
                    </a:solidFill>
                  </a:tcPr>
                </a:tc>
                <a:extLst>
                  <a:ext uri="{0D108BD9-81ED-4DB2-BD59-A6C34878D82A}">
                    <a16:rowId xmlns:a16="http://schemas.microsoft.com/office/drawing/2014/main" xmlns="" val="2634996915"/>
                  </a:ext>
                </a:extLst>
              </a:tr>
              <a:tr h="437342">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FFFF99"/>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5"/>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FFFF99"/>
                    </a:solidFill>
                  </a:tcPr>
                </a:tc>
                <a:extLst>
                  <a:ext uri="{0D108BD9-81ED-4DB2-BD59-A6C34878D82A}">
                    <a16:rowId xmlns:a16="http://schemas.microsoft.com/office/drawing/2014/main" xmlns="" val="1087815164"/>
                  </a:ext>
                </a:extLst>
              </a:tr>
              <a:tr h="370840">
                <a:tc>
                  <a:txBody>
                    <a:bodyPr/>
                    <a:lstStyle/>
                    <a:p>
                      <a:endParaRPr lang="es-MX" dirty="0"/>
                    </a:p>
                  </a:txBody>
                  <a:tcPr>
                    <a:lnT w="12700" cap="flat" cmpd="sng" algn="ctr">
                      <a:noFill/>
                      <a:prstDash val="sysDot"/>
                      <a:round/>
                      <a:headEnd type="none" w="med" len="med"/>
                      <a:tailEnd type="none" w="med" len="med"/>
                    </a:lnT>
                    <a:solidFill>
                      <a:srgbClr val="FFFF99"/>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endParaRPr lang="es-MX" dirty="0"/>
                    </a:p>
                  </a:txBody>
                  <a:tcPr>
                    <a:lnT w="12700" cap="flat" cmpd="sng" algn="ctr">
                      <a:noFill/>
                      <a:prstDash val="sysDot"/>
                      <a:round/>
                      <a:headEnd type="none" w="med" len="med"/>
                      <a:tailEnd type="none" w="med" len="med"/>
                    </a:lnT>
                    <a:solidFill>
                      <a:srgbClr val="FFFF99"/>
                    </a:solidFill>
                  </a:tcPr>
                </a:tc>
                <a:extLst>
                  <a:ext uri="{0D108BD9-81ED-4DB2-BD59-A6C34878D82A}">
                    <a16:rowId xmlns:a16="http://schemas.microsoft.com/office/drawing/2014/main" xmlns="" val="3456919774"/>
                  </a:ext>
                </a:extLst>
              </a:tr>
            </a:tbl>
          </a:graphicData>
        </a:graphic>
      </p:graphicFrame>
      <p:sp>
        <p:nvSpPr>
          <p:cNvPr id="7" name="Rectángulo 6"/>
          <p:cNvSpPr/>
          <p:nvPr/>
        </p:nvSpPr>
        <p:spPr>
          <a:xfrm>
            <a:off x="8009682" y="2192268"/>
            <a:ext cx="2955534" cy="1077218"/>
          </a:xfrm>
          <a:prstGeom prst="rect">
            <a:avLst/>
          </a:prstGeom>
          <a:noFill/>
        </p:spPr>
        <p:txBody>
          <a:bodyPr wrap="square" lIns="91440" tIns="45720" rIns="91440" bIns="45720">
            <a:spAutoFit/>
          </a:bodyPr>
          <a:lstStyle/>
          <a:p>
            <a:pPr algn="ctr"/>
            <a:r>
              <a:rPr lang="es-MX" sz="1600" dirty="0">
                <a:latin typeface="Bookman Old Style" panose="02050604050505020204" pitchFamily="18" charset="0"/>
              </a:rPr>
              <a:t>Mide objetos o distancias mediante el uso de unidades no convencionales.</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8" name="Rectángulo 7"/>
          <p:cNvSpPr/>
          <p:nvPr/>
        </p:nvSpPr>
        <p:spPr>
          <a:xfrm>
            <a:off x="1584248" y="2393562"/>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24016801"/>
              </p:ext>
            </p:extLst>
          </p:nvPr>
        </p:nvGraphicFramePr>
        <p:xfrm>
          <a:off x="1072848" y="3823359"/>
          <a:ext cx="10091024" cy="2552768"/>
        </p:xfrm>
        <a:graphic>
          <a:graphicData uri="http://schemas.openxmlformats.org/drawingml/2006/table">
            <a:tbl>
              <a:tblPr firstRow="1" bandRow="1">
                <a:tableStyleId>{5940675A-B579-460E-94D1-54222C63F5DA}</a:tableStyleId>
              </a:tblPr>
              <a:tblGrid>
                <a:gridCol w="2522756">
                  <a:extLst>
                    <a:ext uri="{9D8B030D-6E8A-4147-A177-3AD203B41FA5}">
                      <a16:colId xmlns:a16="http://schemas.microsoft.com/office/drawing/2014/main" xmlns="" val="1834487247"/>
                    </a:ext>
                  </a:extLst>
                </a:gridCol>
                <a:gridCol w="2522756">
                  <a:extLst>
                    <a:ext uri="{9D8B030D-6E8A-4147-A177-3AD203B41FA5}">
                      <a16:colId xmlns:a16="http://schemas.microsoft.com/office/drawing/2014/main" xmlns="" val="3949564643"/>
                    </a:ext>
                  </a:extLst>
                </a:gridCol>
                <a:gridCol w="2522756">
                  <a:extLst>
                    <a:ext uri="{9D8B030D-6E8A-4147-A177-3AD203B41FA5}">
                      <a16:colId xmlns:a16="http://schemas.microsoft.com/office/drawing/2014/main" xmlns="" val="789615021"/>
                    </a:ext>
                  </a:extLst>
                </a:gridCol>
                <a:gridCol w="2522756">
                  <a:extLst>
                    <a:ext uri="{9D8B030D-6E8A-4147-A177-3AD203B41FA5}">
                      <a16:colId xmlns:a16="http://schemas.microsoft.com/office/drawing/2014/main" xmlns="" val="778090841"/>
                    </a:ext>
                  </a:extLst>
                </a:gridCol>
              </a:tblGrid>
              <a:tr h="522655">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716218"/>
                  </a:ext>
                </a:extLst>
              </a:tr>
              <a:tr h="1415964">
                <a:tc>
                  <a:txBody>
                    <a:bodyPr/>
                    <a:lstStyle/>
                    <a:p>
                      <a:endParaRPr lang="es-MX" dirty="0"/>
                    </a:p>
                  </a:txBody>
                  <a:tcPr>
                    <a:lnR w="12700" cap="flat" cmpd="sng" algn="ctr">
                      <a:noFill/>
                      <a:prstDash val="sysDot"/>
                      <a:round/>
                      <a:headEnd type="none" w="med" len="med"/>
                      <a:tailEnd type="none" w="med" len="med"/>
                    </a:lnR>
                    <a:solidFill>
                      <a:srgbClr val="FFFF99"/>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5"/>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600" dirty="0">
                          <a:latin typeface="Bookman Old Style" panose="02050604050505020204" pitchFamily="18" charset="0"/>
                        </a:rPr>
                        <a:t>“Mido con mis pies”</a:t>
                      </a:r>
                    </a:p>
                  </a:txBody>
                  <a:tcPr>
                    <a:lnL w="12700" cap="flat" cmpd="sng" algn="ctr">
                      <a:noFill/>
                      <a:prstDash val="sysDot"/>
                      <a:round/>
                      <a:headEnd type="none" w="med" len="med"/>
                      <a:tailEnd type="none" w="med" len="med"/>
                    </a:lnL>
                    <a:solidFill>
                      <a:srgbClr val="FFFF99"/>
                    </a:solidFill>
                  </a:tcPr>
                </a:tc>
                <a:extLst>
                  <a:ext uri="{0D108BD9-81ED-4DB2-BD59-A6C34878D82A}">
                    <a16:rowId xmlns:a16="http://schemas.microsoft.com/office/drawing/2014/main" xmlns="" val="1874929012"/>
                  </a:ext>
                </a:extLst>
              </a:tr>
              <a:tr h="614149">
                <a:tc>
                  <a:txBody>
                    <a:bodyPr/>
                    <a:lstStyle/>
                    <a:p>
                      <a:r>
                        <a:rPr lang="es-MX" sz="1800" b="1" dirty="0"/>
                        <a:t>Materiales </a:t>
                      </a:r>
                    </a:p>
                  </a:txBody>
                  <a:tcPr>
                    <a:solidFill>
                      <a:schemeClr val="accent5"/>
                    </a:solidFill>
                  </a:tcPr>
                </a:tc>
                <a:tc>
                  <a:txBody>
                    <a:bodyPr/>
                    <a:lstStyle/>
                    <a:p>
                      <a:endParaRPr lang="es-MX" dirty="0"/>
                    </a:p>
                  </a:txBody>
                  <a:tcPr>
                    <a:lnR w="12700" cap="flat" cmpd="sng" algn="ctr">
                      <a:noFill/>
                      <a:prstDash val="solid"/>
                      <a:round/>
                      <a:headEnd type="none" w="med" len="med"/>
                      <a:tailEnd type="none" w="med" len="med"/>
                    </a:lnR>
                    <a:solidFill>
                      <a:srgbClr val="FFFF99"/>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99"/>
                    </a:solidFill>
                  </a:tcPr>
                </a:tc>
                <a:tc>
                  <a:txBody>
                    <a:bodyPr/>
                    <a:lstStyle/>
                    <a:p>
                      <a:endParaRPr lang="es-MX" dirty="0"/>
                    </a:p>
                  </a:txBody>
                  <a:tcPr>
                    <a:lnL w="12700" cap="flat" cmpd="sng" algn="ctr">
                      <a:noFill/>
                      <a:prstDash val="solid"/>
                      <a:round/>
                      <a:headEnd type="none" w="med" len="med"/>
                      <a:tailEnd type="none" w="med" len="med"/>
                    </a:lnL>
                    <a:solidFill>
                      <a:srgbClr val="FFFF99"/>
                    </a:solidFill>
                  </a:tcPr>
                </a:tc>
                <a:extLst>
                  <a:ext uri="{0D108BD9-81ED-4DB2-BD59-A6C34878D82A}">
                    <a16:rowId xmlns:a16="http://schemas.microsoft.com/office/drawing/2014/main" xmlns="" val="4137969681"/>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116660954"/>
              </p:ext>
            </p:extLst>
          </p:nvPr>
        </p:nvGraphicFramePr>
        <p:xfrm>
          <a:off x="1115855" y="4405237"/>
          <a:ext cx="5002504" cy="1125868"/>
        </p:xfrm>
        <a:graphic>
          <a:graphicData uri="http://schemas.openxmlformats.org/drawingml/2006/table">
            <a:tbl>
              <a:tblPr firstRow="1" firstCol="1" bandRow="1">
                <a:tableStyleId>{2D5ABB26-0587-4C30-8999-92F81FD0307C}</a:tableStyleId>
              </a:tblPr>
              <a:tblGrid>
                <a:gridCol w="5002504">
                  <a:extLst>
                    <a:ext uri="{9D8B030D-6E8A-4147-A177-3AD203B41FA5}">
                      <a16:colId xmlns:a16="http://schemas.microsoft.com/office/drawing/2014/main" xmlns="" val="3425157019"/>
                    </a:ext>
                  </a:extLst>
                </a:gridCol>
              </a:tblGrid>
              <a:tr h="1125868">
                <a:tc>
                  <a:txBody>
                    <a:bodyPr/>
                    <a:lstStyle/>
                    <a:p>
                      <a:pPr algn="l">
                        <a:lnSpc>
                          <a:spcPct val="107000"/>
                        </a:lnSpc>
                        <a:spcAft>
                          <a:spcPts val="0"/>
                        </a:spcAft>
                      </a:pPr>
                      <a:r>
                        <a:rPr lang="es-MX" sz="1600" b="1" dirty="0">
                          <a:effectLst/>
                          <a:latin typeface="Bookman Old Style" panose="02050604050505020204" pitchFamily="18" charset="0"/>
                        </a:rPr>
                        <a:t>Propósito: </a:t>
                      </a:r>
                      <a:r>
                        <a:rPr lang="es-MX" sz="1600" dirty="0">
                          <a:effectLst/>
                          <a:latin typeface="Bookman Old Style" panose="02050604050505020204" pitchFamily="18" charset="0"/>
                        </a:rPr>
                        <a:t>Favorecer la apropiación de la medida de longitud, proponiendo situaciones de</a:t>
                      </a:r>
                    </a:p>
                    <a:p>
                      <a:pPr algn="l">
                        <a:lnSpc>
                          <a:spcPct val="107000"/>
                        </a:lnSpc>
                        <a:spcAft>
                          <a:spcPts val="0"/>
                        </a:spcAft>
                      </a:pPr>
                      <a:r>
                        <a:rPr lang="es-MX" sz="1600" dirty="0">
                          <a:effectLst/>
                          <a:latin typeface="Bookman Old Style" panose="02050604050505020204" pitchFamily="18" charset="0"/>
                        </a:rPr>
                        <a:t>aprendizajes que permiten la exploración, la experimentación, la observación, la estimación.</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4107277999"/>
                  </a:ext>
                </a:extLst>
              </a:tr>
            </a:tbl>
          </a:graphicData>
        </a:graphic>
      </p:graphicFrame>
      <p:sp>
        <p:nvSpPr>
          <p:cNvPr id="14" name="Rectángulo 13"/>
          <p:cNvSpPr/>
          <p:nvPr/>
        </p:nvSpPr>
        <p:spPr>
          <a:xfrm>
            <a:off x="6391313" y="4578917"/>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
        <p:nvSpPr>
          <p:cNvPr id="15" name="Rectángulo 14"/>
          <p:cNvSpPr/>
          <p:nvPr/>
        </p:nvSpPr>
        <p:spPr>
          <a:xfrm>
            <a:off x="3617107" y="5779121"/>
            <a:ext cx="3180679" cy="584775"/>
          </a:xfrm>
          <a:prstGeom prst="rect">
            <a:avLst/>
          </a:prstGeom>
          <a:noFill/>
        </p:spPr>
        <p:txBody>
          <a:bodyPr wrap="none" lIns="91440" tIns="45720" rIns="91440" bIns="45720">
            <a:spAutoFit/>
          </a:bodyPr>
          <a:lstStyle/>
          <a:p>
            <a:pPr marL="285750" lvl="0" indent="-285750">
              <a:buFont typeface="Arial" panose="020B0604020202020204" pitchFamily="34" charset="0"/>
              <a:buChar char="•"/>
            </a:pPr>
            <a:r>
              <a:rPr lang="es-MX" sz="1600" dirty="0">
                <a:latin typeface="Bookman Old Style" panose="02050604050505020204" pitchFamily="18" charset="0"/>
              </a:rPr>
              <a:t>Cuaderno, lápices, colores.</a:t>
            </a:r>
          </a:p>
          <a:p>
            <a:pPr marL="285750" lvl="0" indent="-285750">
              <a:buFont typeface="Arial" panose="020B0604020202020204" pitchFamily="34" charset="0"/>
              <a:buChar char="•"/>
            </a:pPr>
            <a:r>
              <a:rPr lang="es-MX" sz="1600" dirty="0">
                <a:latin typeface="Bookman Old Style" panose="02050604050505020204" pitchFamily="18" charset="0"/>
              </a:rPr>
              <a:t>Partes de nuestro cuerpo </a:t>
            </a:r>
            <a:endParaRPr lang="es-ES" sz="16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Tree>
    <p:extLst>
      <p:ext uri="{BB962C8B-B14F-4D97-AF65-F5344CB8AC3E}">
        <p14:creationId xmlns:p14="http://schemas.microsoft.com/office/powerpoint/2010/main" val="42486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18637926"/>
              </p:ext>
            </p:extLst>
          </p:nvPr>
        </p:nvGraphicFramePr>
        <p:xfrm>
          <a:off x="0" y="6356"/>
          <a:ext cx="12192000" cy="6851643"/>
        </p:xfrm>
        <a:graphic>
          <a:graphicData uri="http://schemas.openxmlformats.org/drawingml/2006/table">
            <a:tbl>
              <a:tblPr firstRow="1" bandRow="1">
                <a:tableStyleId>{5940675A-B579-460E-94D1-54222C63F5DA}</a:tableStyleId>
              </a:tblPr>
              <a:tblGrid>
                <a:gridCol w="1665027">
                  <a:extLst>
                    <a:ext uri="{9D8B030D-6E8A-4147-A177-3AD203B41FA5}">
                      <a16:colId xmlns:a16="http://schemas.microsoft.com/office/drawing/2014/main" xmlns="" val="765679199"/>
                    </a:ext>
                  </a:extLst>
                </a:gridCol>
                <a:gridCol w="72742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618325">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Procedimiento </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Organización</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Tiempo</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xmlns="" val="1798460303"/>
                  </a:ext>
                </a:extLst>
              </a:tr>
              <a:tr h="3164613">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“Pregúntame”</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Comenzamos realizando una pregunta: ¿Cabe esta silla en el espacio entre las dos mesas? Escuchamos las respuestas de los niños, y experimentamos.</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Se continúa con interrogantes: tenemos que mover el estante blanco y lo queremos</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ubicar entre la ventana y la puerta, ¿no lo podemos mover, ¿cómo haremos para saber si entra? Vemos las posibles respuestas y con qué se puede medir.</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Otro lugar posible es entre la pared y la repisa. ¿Cómo haremos para saber si lo</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podemos cambiar de lugar?</a:t>
                      </a: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7 a 10 minutos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1773222042"/>
                  </a:ext>
                </a:extLst>
              </a:tr>
              <a:tr h="1675330">
                <a:tc>
                  <a:txBody>
                    <a:bodyPr/>
                    <a:lstStyle/>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Después se invita al niño a medir objetos que lo rodean en su entorno con diferentes herramientas de medición (codo, brazo, pie, listón, tira de hoja de papel) para que enseguida se hagan las comparaciones de las diferentes medidas resultantes de dicho objeto. </a:t>
                      </a: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Y registren un dibujo de la forma de medida que utilizamos junto con el objeto en el que pusimos en práctica la medición. </a:t>
                      </a:r>
                    </a:p>
                  </a:txBody>
                  <a:tcPr marL="68580" marR="68580" marT="0" marB="0">
                    <a:solidFill>
                      <a:srgbClr val="FFFF99"/>
                    </a:solidFill>
                  </a:tcPr>
                </a:tc>
                <a:tc>
                  <a:txBody>
                    <a:bodyPr/>
                    <a:lstStyle/>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Individual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10 a 15 minutos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3313708682"/>
                  </a:ext>
                </a:extLst>
              </a:tr>
              <a:tr h="1393375">
                <a:tc>
                  <a:txBody>
                    <a:bodyPr/>
                    <a:lstStyle/>
                    <a:p>
                      <a:pPr algn="ctr">
                        <a:lnSpc>
                          <a:spcPct val="107000"/>
                        </a:lnSpc>
                        <a:spcAft>
                          <a:spcPts val="0"/>
                        </a:spcAft>
                      </a:pPr>
                      <a:r>
                        <a:rPr lang="es-MX" sz="1600" b="1">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Para concluir como grupo compartiremos que herramienta de medición resulto más rápida y eficaz, por que decidieron utilizarla, si les funciono, fue difícil o fácil. </a:t>
                      </a:r>
                    </a:p>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solidFill>
                      <a:srgbClr val="FFFF99"/>
                    </a:solidFill>
                  </a:tcPr>
                </a:tc>
                <a:tc>
                  <a:txBody>
                    <a:bodyPr/>
                    <a:lstStyle/>
                    <a:p>
                      <a:pPr algn="ct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5 a 7 minutos</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xmlns="" val="4283453194"/>
                  </a:ext>
                </a:extLst>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l="6305" t="12202" r="11506" b="18426"/>
          <a:stretch/>
        </p:blipFill>
        <p:spPr bwMode="auto">
          <a:xfrm>
            <a:off x="5486398" y="5984543"/>
            <a:ext cx="2047165" cy="873457"/>
          </a:xfrm>
          <a:prstGeom prst="rect">
            <a:avLst/>
          </a:prstGeom>
          <a:noFill/>
        </p:spPr>
      </p:pic>
    </p:spTree>
    <p:extLst>
      <p:ext uri="{BB962C8B-B14F-4D97-AF65-F5344CB8AC3E}">
        <p14:creationId xmlns:p14="http://schemas.microsoft.com/office/powerpoint/2010/main" val="51807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52577411"/>
              </p:ext>
            </p:extLst>
          </p:nvPr>
        </p:nvGraphicFramePr>
        <p:xfrm>
          <a:off x="1077009" y="1159115"/>
          <a:ext cx="10254795" cy="2138741"/>
        </p:xfrm>
        <a:graphic>
          <a:graphicData uri="http://schemas.openxmlformats.org/drawingml/2006/table">
            <a:tbl>
              <a:tblPr firstRow="1" bandRow="1">
                <a:tableStyleId>{5940675A-B579-460E-94D1-54222C63F5DA}</a:tableStyleId>
              </a:tblPr>
              <a:tblGrid>
                <a:gridCol w="3418265">
                  <a:extLst>
                    <a:ext uri="{9D8B030D-6E8A-4147-A177-3AD203B41FA5}">
                      <a16:colId xmlns:a16="http://schemas.microsoft.com/office/drawing/2014/main" xmlns="" val="127501426"/>
                    </a:ext>
                  </a:extLst>
                </a:gridCol>
                <a:gridCol w="3418265">
                  <a:extLst>
                    <a:ext uri="{9D8B030D-6E8A-4147-A177-3AD203B41FA5}">
                      <a16:colId xmlns:a16="http://schemas.microsoft.com/office/drawing/2014/main" xmlns="" val="2627901471"/>
                    </a:ext>
                  </a:extLst>
                </a:gridCol>
                <a:gridCol w="3418265">
                  <a:extLst>
                    <a:ext uri="{9D8B030D-6E8A-4147-A177-3AD203B41FA5}">
                      <a16:colId xmlns:a16="http://schemas.microsoft.com/office/drawing/2014/main" xmlns="" val="3757793655"/>
                    </a:ext>
                  </a:extLst>
                </a:gridCol>
              </a:tblGrid>
              <a:tr h="89633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3"/>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3"/>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371278629"/>
                  </a:ext>
                </a:extLst>
              </a:tr>
              <a:tr h="368556">
                <a:tc>
                  <a:txBody>
                    <a:bodyPr/>
                    <a:lstStyle/>
                    <a:p>
                      <a:endParaRPr lang="es-MX" dirty="0"/>
                    </a:p>
                  </a:txBody>
                  <a:tcPr>
                    <a:lnB w="12700" cap="flat" cmpd="sng" algn="ctr">
                      <a:noFill/>
                      <a:prstDash val="sysDot"/>
                      <a:round/>
                      <a:headEnd type="none" w="med" len="med"/>
                      <a:tailEnd type="none" w="med" len="med"/>
                    </a:lnB>
                    <a:solidFill>
                      <a:srgbClr val="CCFF66"/>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rgbClr val="CCFF66"/>
                    </a:solidFill>
                  </a:tcPr>
                </a:tc>
                <a:tc>
                  <a:txBody>
                    <a:bodyPr/>
                    <a:lstStyle/>
                    <a:p>
                      <a:endParaRPr lang="es-MX" dirty="0"/>
                    </a:p>
                  </a:txBody>
                  <a:tcPr>
                    <a:lnB w="12700" cap="flat" cmpd="sng" algn="ctr">
                      <a:noFill/>
                      <a:prstDash val="sysDot"/>
                      <a:round/>
                      <a:headEnd type="none" w="med" len="med"/>
                      <a:tailEnd type="none" w="med" len="med"/>
                    </a:lnB>
                    <a:solidFill>
                      <a:srgbClr val="CCFF66"/>
                    </a:solidFill>
                  </a:tcPr>
                </a:tc>
                <a:extLst>
                  <a:ext uri="{0D108BD9-81ED-4DB2-BD59-A6C34878D82A}">
                    <a16:rowId xmlns:a16="http://schemas.microsoft.com/office/drawing/2014/main" xmlns="" val="2634996915"/>
                  </a:ext>
                </a:extLst>
              </a:tr>
              <a:tr h="404356">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CCFF66"/>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3"/>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CCFF66"/>
                    </a:solidFill>
                  </a:tcPr>
                </a:tc>
                <a:extLst>
                  <a:ext uri="{0D108BD9-81ED-4DB2-BD59-A6C34878D82A}">
                    <a16:rowId xmlns:a16="http://schemas.microsoft.com/office/drawing/2014/main" xmlns="" val="1087815164"/>
                  </a:ext>
                </a:extLst>
              </a:tr>
              <a:tr h="444001">
                <a:tc>
                  <a:txBody>
                    <a:bodyPr/>
                    <a:lstStyle/>
                    <a:p>
                      <a:endParaRPr lang="es-MX" dirty="0"/>
                    </a:p>
                  </a:txBody>
                  <a:tcPr>
                    <a:lnT w="12700" cap="flat" cmpd="sng" algn="ctr">
                      <a:noFill/>
                      <a:prstDash val="sysDot"/>
                      <a:round/>
                      <a:headEnd type="none" w="med" len="med"/>
                      <a:tailEnd type="none" w="med" len="med"/>
                    </a:lnT>
                    <a:solidFill>
                      <a:srgbClr val="CCFF66"/>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endParaRPr lang="es-MX" dirty="0"/>
                    </a:p>
                  </a:txBody>
                  <a:tcPr>
                    <a:lnT w="12700" cap="flat" cmpd="sng" algn="ctr">
                      <a:noFill/>
                      <a:prstDash val="sysDot"/>
                      <a:round/>
                      <a:headEnd type="none" w="med" len="med"/>
                      <a:tailEnd type="none" w="med" len="med"/>
                    </a:lnT>
                    <a:solidFill>
                      <a:srgbClr val="CCFF66"/>
                    </a:solidFill>
                  </a:tcPr>
                </a:tc>
                <a:extLst>
                  <a:ext uri="{0D108BD9-81ED-4DB2-BD59-A6C34878D82A}">
                    <a16:rowId xmlns:a16="http://schemas.microsoft.com/office/drawing/2014/main" xmlns="" val="345691977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55232743"/>
              </p:ext>
            </p:extLst>
          </p:nvPr>
        </p:nvGraphicFramePr>
        <p:xfrm>
          <a:off x="1077008" y="3297856"/>
          <a:ext cx="10254796" cy="1715955"/>
        </p:xfrm>
        <a:graphic>
          <a:graphicData uri="http://schemas.openxmlformats.org/drawingml/2006/table">
            <a:tbl>
              <a:tblPr firstRow="1" bandRow="1">
                <a:tableStyleId>{5940675A-B579-460E-94D1-54222C63F5DA}</a:tableStyleId>
              </a:tblPr>
              <a:tblGrid>
                <a:gridCol w="2563699">
                  <a:extLst>
                    <a:ext uri="{9D8B030D-6E8A-4147-A177-3AD203B41FA5}">
                      <a16:colId xmlns:a16="http://schemas.microsoft.com/office/drawing/2014/main" xmlns="" val="1834487247"/>
                    </a:ext>
                  </a:extLst>
                </a:gridCol>
                <a:gridCol w="2563699">
                  <a:extLst>
                    <a:ext uri="{9D8B030D-6E8A-4147-A177-3AD203B41FA5}">
                      <a16:colId xmlns:a16="http://schemas.microsoft.com/office/drawing/2014/main" xmlns="" val="3949564643"/>
                    </a:ext>
                  </a:extLst>
                </a:gridCol>
                <a:gridCol w="2563699">
                  <a:extLst>
                    <a:ext uri="{9D8B030D-6E8A-4147-A177-3AD203B41FA5}">
                      <a16:colId xmlns:a16="http://schemas.microsoft.com/office/drawing/2014/main" xmlns="" val="789615021"/>
                    </a:ext>
                  </a:extLst>
                </a:gridCol>
                <a:gridCol w="2563699">
                  <a:extLst>
                    <a:ext uri="{9D8B030D-6E8A-4147-A177-3AD203B41FA5}">
                      <a16:colId xmlns:a16="http://schemas.microsoft.com/office/drawing/2014/main" xmlns="" val="778090841"/>
                    </a:ext>
                  </a:extLst>
                </a:gridCol>
              </a:tblGrid>
              <a:tr h="577971">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CCFF66"/>
                    </a:solidFill>
                  </a:tcPr>
                </a:tc>
                <a:extLst>
                  <a:ext uri="{0D108BD9-81ED-4DB2-BD59-A6C34878D82A}">
                    <a16:rowId xmlns:a16="http://schemas.microsoft.com/office/drawing/2014/main" xmlns="" val="716218"/>
                  </a:ext>
                </a:extLst>
              </a:tr>
              <a:tr h="1068463">
                <a:tc>
                  <a:txBody>
                    <a:bodyPr/>
                    <a:lstStyle/>
                    <a:p>
                      <a:endParaRPr lang="es-MX" dirty="0"/>
                    </a:p>
                  </a:txBody>
                  <a:tcPr>
                    <a:lnR w="12700" cap="flat" cmpd="sng" algn="ctr">
                      <a:noFill/>
                      <a:prstDash val="sysDot"/>
                      <a:round/>
                      <a:headEnd type="none" w="med" len="med"/>
                      <a:tailEnd type="none" w="med" len="med"/>
                    </a:lnR>
                    <a:solidFill>
                      <a:srgbClr val="CCFF66"/>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CCFF66"/>
                    </a:solidFill>
                  </a:tcPr>
                </a:tc>
                <a:tc>
                  <a:txBody>
                    <a:bodyPr/>
                    <a:lstStyle/>
                    <a:p>
                      <a:endParaRPr lang="es-MX" b="1"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3"/>
                    </a:solidFill>
                  </a:tcPr>
                </a:tc>
                <a:tc>
                  <a:txBody>
                    <a:bodyPr/>
                    <a:lstStyle/>
                    <a:p>
                      <a:pPr algn="ctr"/>
                      <a:endParaRPr lang="es-MX" sz="1600" dirty="0">
                        <a:latin typeface="Bookman Old Style" panose="02050604050505020204" pitchFamily="18" charset="0"/>
                      </a:endParaRPr>
                    </a:p>
                    <a:p>
                      <a:endParaRPr lang="es-MX" sz="1867" b="0" i="0" u="none" strike="noStrike" cap="none" dirty="0">
                        <a:solidFill>
                          <a:schemeClr val="tx1"/>
                        </a:solidFill>
                        <a:effectLst/>
                        <a:latin typeface="+mn-lt"/>
                        <a:ea typeface="+mn-ea"/>
                        <a:cs typeface="+mn-cs"/>
                        <a:sym typeface="Arial"/>
                      </a:endParaRPr>
                    </a:p>
                    <a:p>
                      <a:pPr algn="ctr"/>
                      <a:r>
                        <a:rPr lang="es-MX" sz="1800" b="0" i="0" u="none" strike="noStrike" cap="none" dirty="0">
                          <a:solidFill>
                            <a:schemeClr val="tx1"/>
                          </a:solidFill>
                          <a:effectLst/>
                          <a:latin typeface="Bookman Old Style" panose="02050604050505020204" pitchFamily="18" charset="0"/>
                          <a:ea typeface="+mn-ea"/>
                          <a:cs typeface="+mn-cs"/>
                          <a:sym typeface="Arial"/>
                        </a:rPr>
                        <a:t>“Las medidas”</a:t>
                      </a:r>
                    </a:p>
                    <a:p>
                      <a:pPr algn="ctr"/>
                      <a:endParaRPr lang="es-MX" sz="1600" dirty="0">
                        <a:latin typeface="Bookman Old Style" panose="02050604050505020204" pitchFamily="18" charset="0"/>
                      </a:endParaRPr>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rgbClr val="CCFF66"/>
                    </a:solidFill>
                  </a:tcPr>
                </a:tc>
                <a:extLst>
                  <a:ext uri="{0D108BD9-81ED-4DB2-BD59-A6C34878D82A}">
                    <a16:rowId xmlns:a16="http://schemas.microsoft.com/office/drawing/2014/main" xmlns="" val="1874929012"/>
                  </a:ext>
                </a:extLst>
              </a:tr>
            </a:tbl>
          </a:graphicData>
        </a:graphic>
      </p:graphicFrame>
      <p:sp>
        <p:nvSpPr>
          <p:cNvPr id="6" name="Rectángulo 5"/>
          <p:cNvSpPr/>
          <p:nvPr/>
        </p:nvSpPr>
        <p:spPr>
          <a:xfrm>
            <a:off x="1311949" y="2458686"/>
            <a:ext cx="3017173" cy="369332"/>
          </a:xfrm>
          <a:prstGeom prst="rect">
            <a:avLst/>
          </a:prstGeom>
          <a:noFill/>
        </p:spPr>
        <p:txBody>
          <a:bodyPr wrap="none" lIns="91440" tIns="45720" rIns="91440" bIns="45720">
            <a:spAutoFit/>
          </a:bodyPr>
          <a:lstStyle/>
          <a:p>
            <a:pPr algn="ctr"/>
            <a:r>
              <a:rPr lang="es-MX" dirty="0">
                <a:latin typeface="Bookman Old Style" panose="02050604050505020204" pitchFamily="18" charset="0"/>
              </a:rPr>
              <a:t>Pensamiento Matemático</a:t>
            </a:r>
            <a:endParaRPr lang="es-ES" sz="54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7" name="Rectángulo 6"/>
          <p:cNvSpPr/>
          <p:nvPr/>
        </p:nvSpPr>
        <p:spPr>
          <a:xfrm>
            <a:off x="1564169" y="4043429"/>
            <a:ext cx="4031415" cy="923330"/>
          </a:xfrm>
          <a:prstGeom prst="rect">
            <a:avLst/>
          </a:prstGeom>
          <a:noFill/>
        </p:spPr>
        <p:txBody>
          <a:bodyPr wrap="square" lIns="91440" tIns="45720" rIns="91440" bIns="45720">
            <a:spAutoFit/>
          </a:bodyPr>
          <a:lstStyle/>
          <a:p>
            <a:pPr algn="ctr"/>
            <a:r>
              <a:rPr lang="es-ES" b="1"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Propósito: </a:t>
            </a:r>
            <a:r>
              <a:rPr lang="es-MX" dirty="0">
                <a:latin typeface="Bookman Old Style" panose="02050604050505020204" pitchFamily="18" charset="0"/>
              </a:rPr>
              <a:t>El alumno aprenderá a diferenciar lo que es grande y pequeño.</a:t>
            </a:r>
            <a:endParaRPr lang="es-ES"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8" name="Rectángulo 7"/>
          <p:cNvSpPr/>
          <p:nvPr/>
        </p:nvSpPr>
        <p:spPr>
          <a:xfrm>
            <a:off x="6570816" y="4043429"/>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Tree>
    <p:extLst>
      <p:ext uri="{BB962C8B-B14F-4D97-AF65-F5344CB8AC3E}">
        <p14:creationId xmlns:p14="http://schemas.microsoft.com/office/powerpoint/2010/main" val="270440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08578589"/>
              </p:ext>
            </p:extLst>
          </p:nvPr>
        </p:nvGraphicFramePr>
        <p:xfrm>
          <a:off x="0" y="0"/>
          <a:ext cx="12192000" cy="6859573"/>
        </p:xfrm>
        <a:graphic>
          <a:graphicData uri="http://schemas.openxmlformats.org/drawingml/2006/table">
            <a:tbl>
              <a:tblPr firstRow="1" bandRow="1">
                <a:tableStyleId>{5940675A-B579-460E-94D1-54222C63F5DA}</a:tableStyleId>
              </a:tblPr>
              <a:tblGrid>
                <a:gridCol w="7151427">
                  <a:extLst>
                    <a:ext uri="{9D8B030D-6E8A-4147-A177-3AD203B41FA5}">
                      <a16:colId xmlns:a16="http://schemas.microsoft.com/office/drawing/2014/main" xmlns="" val="765679199"/>
                    </a:ext>
                  </a:extLst>
                </a:gridCol>
                <a:gridCol w="1787857">
                  <a:extLst>
                    <a:ext uri="{9D8B030D-6E8A-4147-A177-3AD203B41FA5}">
                      <a16:colId xmlns:a16="http://schemas.microsoft.com/office/drawing/2014/main" xmlns="" val="2966661614"/>
                    </a:ext>
                  </a:extLst>
                </a:gridCol>
                <a:gridCol w="1801504">
                  <a:extLst>
                    <a:ext uri="{9D8B030D-6E8A-4147-A177-3AD203B41FA5}">
                      <a16:colId xmlns:a16="http://schemas.microsoft.com/office/drawing/2014/main" xmlns="" val="2017569002"/>
                    </a:ext>
                  </a:extLst>
                </a:gridCol>
                <a:gridCol w="1451212">
                  <a:extLst>
                    <a:ext uri="{9D8B030D-6E8A-4147-A177-3AD203B41FA5}">
                      <a16:colId xmlns:a16="http://schemas.microsoft.com/office/drawing/2014/main" xmlns="" val="3546820191"/>
                    </a:ext>
                  </a:extLst>
                </a:gridCol>
              </a:tblGrid>
              <a:tr h="581780">
                <a:tc>
                  <a:txBody>
                    <a:bodyPr/>
                    <a:lstStyle/>
                    <a:p>
                      <a:pPr algn="ctr">
                        <a:lnSpc>
                          <a:spcPct val="107000"/>
                        </a:lnSpc>
                        <a:spcAft>
                          <a:spcPts val="0"/>
                        </a:spcAft>
                      </a:pPr>
                      <a:r>
                        <a:rPr lang="es-MX"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 /consignas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Organización</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Recursos</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07000"/>
                        </a:lnSpc>
                        <a:spcAft>
                          <a:spcPts val="800"/>
                        </a:spcAft>
                      </a:pPr>
                      <a:r>
                        <a:rPr lang="es-MX"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Día/tiempo</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798460303"/>
                  </a:ext>
                </a:extLst>
              </a:tr>
              <a:tr h="2085799">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1" i="0" u="none" strike="noStrike" cap="none" dirty="0">
                          <a:solidFill>
                            <a:schemeClr val="tx1"/>
                          </a:solidFill>
                          <a:effectLst/>
                          <a:latin typeface="Bookman Old Style" panose="02050604050505020204" pitchFamily="18" charset="0"/>
                          <a:ea typeface="+mn-ea"/>
                          <a:cs typeface="+mn-cs"/>
                          <a:sym typeface="Arial"/>
                        </a:rPr>
                        <a:t>INICIO</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Se inicia con una canción sobre las medidas donde los niños observaran y relacionaran lo grande y lo pequeño.</a:t>
                      </a:r>
                    </a:p>
                    <a:p>
                      <a:pPr algn="l">
                        <a:lnSpc>
                          <a:spcPct val="107000"/>
                        </a:lnSpc>
                        <a:spcAft>
                          <a:spcPts val="0"/>
                        </a:spcAft>
                      </a:pPr>
                      <a:endParaRPr lang="es-MX" sz="16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br>
                        <a:rPr lang="es-MX" sz="1600" dirty="0">
                          <a:effectLst/>
                          <a:latin typeface="Bookman Old Style" panose="02050604050505020204" pitchFamily="18" charset="0"/>
                          <a:ea typeface="Calibri" panose="020F0502020204030204" pitchFamily="34" charset="0"/>
                          <a:cs typeface="Times New Roman" panose="02020603050405020304" pitchFamily="18" charset="0"/>
                        </a:rPr>
                      </a:br>
                      <a:r>
                        <a:rPr lang="es-MX" sz="1600" b="0" i="0" u="none" strike="noStrike" cap="none" dirty="0">
                          <a:solidFill>
                            <a:schemeClr val="tx1"/>
                          </a:solidFill>
                          <a:effectLst/>
                          <a:latin typeface="Bookman Old Style" panose="02050604050505020204" pitchFamily="18" charset="0"/>
                          <a:ea typeface="+mn-ea"/>
                          <a:cs typeface="+mn-cs"/>
                          <a:sym typeface="Arial"/>
                        </a:rPr>
                        <a:t>Grupal.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0" i="0" u="none" strike="noStrike" cap="none" dirty="0">
                          <a:solidFill>
                            <a:schemeClr val="tx1"/>
                          </a:solidFill>
                          <a:effectLst/>
                          <a:latin typeface="Bookman Old Style" panose="02050604050505020204" pitchFamily="18" charset="0"/>
                          <a:ea typeface="+mn-ea"/>
                          <a:cs typeface="+mn-cs"/>
                          <a:sym typeface="Arial"/>
                        </a:rPr>
                        <a:t>Canción infantil link: </a:t>
                      </a:r>
                      <a:r>
                        <a:rPr lang="es-MX" sz="1600" b="0" i="0" u="sng" strike="noStrike" cap="none" dirty="0">
                          <a:solidFill>
                            <a:schemeClr val="tx1"/>
                          </a:solidFill>
                          <a:effectLst/>
                          <a:latin typeface="Bookman Old Style" panose="02050604050505020204" pitchFamily="18" charset="0"/>
                          <a:ea typeface="+mn-ea"/>
                          <a:cs typeface="+mn-cs"/>
                          <a:sym typeface="Arial"/>
                          <a:hlinkClick r:id="rId2"/>
                        </a:rPr>
                        <a:t>https://www.youtube.com/watch?v=mwqqaibODmg</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
                      </a:r>
                      <a:br>
                        <a:rPr lang="es-MX" sz="1600" b="0" i="0" u="none" strike="noStrike" cap="none" dirty="0">
                          <a:solidFill>
                            <a:schemeClr val="tx1"/>
                          </a:solidFill>
                          <a:effectLst/>
                          <a:latin typeface="Bookman Old Style" panose="02050604050505020204" pitchFamily="18" charset="0"/>
                          <a:ea typeface="+mn-ea"/>
                          <a:cs typeface="+mn-cs"/>
                          <a:sym typeface="Arial"/>
                        </a:rPr>
                      </a:br>
                      <a:r>
                        <a:rPr lang="es-MX" sz="1600" b="0" i="0" u="none" strike="noStrike" cap="none" dirty="0">
                          <a:solidFill>
                            <a:schemeClr val="tx1"/>
                          </a:solidFill>
                          <a:effectLst/>
                          <a:latin typeface="Bookman Old Style" panose="02050604050505020204" pitchFamily="18" charset="0"/>
                          <a:ea typeface="+mn-ea"/>
                          <a:cs typeface="+mn-cs"/>
                          <a:sym typeface="Arial"/>
                        </a:rPr>
                        <a:t>15 minutos.</a:t>
                      </a:r>
                    </a:p>
                    <a:p>
                      <a:pPr algn="ct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1773222042"/>
                  </a:ext>
                </a:extLst>
              </a:tr>
              <a:tr h="1422904">
                <a:tc>
                  <a:txBody>
                    <a:bodyPr/>
                    <a:lstStyle/>
                    <a:p>
                      <a:pPr algn="ct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i="0" u="none" strike="noStrike" cap="none" dirty="0">
                          <a:solidFill>
                            <a:schemeClr val="tx1"/>
                          </a:solidFill>
                          <a:effectLst/>
                          <a:latin typeface="Bookman Old Style" panose="02050604050505020204" pitchFamily="18" charset="0"/>
                          <a:ea typeface="+mn-ea"/>
                          <a:cs typeface="+mn-cs"/>
                          <a:sym typeface="Arial"/>
                        </a:rPr>
                        <a:t>DESARROLLO</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Los niños saldrán al patio a observar todo y realizaran un dibujo sobre los que observaron diferenciando las cosas grandes y pequeñas.</a:t>
                      </a:r>
                    </a:p>
                    <a:p>
                      <a:pPr>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0"/>
                        </a:spcAft>
                      </a:pPr>
                      <a:r>
                        <a:rPr lang="es-MX" sz="1600" b="0" i="0" u="none" strike="noStrike" cap="none" dirty="0">
                          <a:solidFill>
                            <a:schemeClr val="tx1"/>
                          </a:solidFill>
                          <a:effectLst/>
                          <a:latin typeface="Bookman Old Style" panose="02050604050505020204" pitchFamily="18" charset="0"/>
                          <a:ea typeface="+mn-ea"/>
                          <a:cs typeface="+mn-cs"/>
                          <a:sym typeface="Arial"/>
                        </a:rPr>
                        <a:t>Individual.</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Hojas de máquina.</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Lápiz</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Colores y crayolas</a:t>
                      </a: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solidFill>
                      <a:srgbClr val="CCFF66"/>
                    </a:solidFill>
                  </a:tcPr>
                </a:tc>
                <a:tc>
                  <a:txBody>
                    <a:bodyPr/>
                    <a:lstStyle/>
                    <a:p>
                      <a:pPr algn="l">
                        <a:lnSpc>
                          <a:spcPct val="107000"/>
                        </a:lnSpc>
                        <a:spcAft>
                          <a:spcPts val="0"/>
                        </a:spcAft>
                      </a:pP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50 minutos</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3313708682"/>
                  </a:ext>
                </a:extLst>
              </a:tr>
              <a:tr h="2767517">
                <a:tc>
                  <a:txBody>
                    <a:bodyPr/>
                    <a:lstStyle/>
                    <a:p>
                      <a:r>
                        <a:rPr lang="es-MX" sz="1600" b="1" i="0" u="none" strike="noStrike" cap="none" dirty="0">
                          <a:solidFill>
                            <a:schemeClr val="tx1"/>
                          </a:solidFill>
                          <a:effectLst/>
                          <a:latin typeface="Bookman Old Style" panose="02050604050505020204" pitchFamily="18" charset="0"/>
                          <a:ea typeface="+mn-ea"/>
                          <a:cs typeface="+mn-cs"/>
                          <a:sym typeface="Arial"/>
                        </a:rPr>
                        <a:t/>
                      </a:r>
                      <a:br>
                        <a:rPr lang="es-MX" sz="1600" b="1" i="0" u="none" strike="noStrike" cap="none" dirty="0">
                          <a:solidFill>
                            <a:schemeClr val="tx1"/>
                          </a:solidFill>
                          <a:effectLst/>
                          <a:latin typeface="Bookman Old Style" panose="02050604050505020204" pitchFamily="18" charset="0"/>
                          <a:ea typeface="+mn-ea"/>
                          <a:cs typeface="+mn-cs"/>
                          <a:sym typeface="Arial"/>
                        </a:rPr>
                      </a:br>
                      <a:r>
                        <a:rPr lang="es-MX" sz="1600" b="1" i="0" u="none" strike="noStrike" cap="none" dirty="0">
                          <a:solidFill>
                            <a:schemeClr val="tx1"/>
                          </a:solidFill>
                          <a:effectLst/>
                          <a:latin typeface="Bookman Old Style" panose="02050604050505020204" pitchFamily="18" charset="0"/>
                          <a:ea typeface="+mn-ea"/>
                          <a:cs typeface="+mn-cs"/>
                          <a:sym typeface="Arial"/>
                        </a:rPr>
                        <a:t>CIERRE</a:t>
                      </a:r>
                      <a:endParaRPr lang="es-MX" sz="1600" b="0" i="0" u="none" strike="noStrike" cap="none" dirty="0">
                        <a:solidFill>
                          <a:schemeClr val="tx1"/>
                        </a:solidFill>
                        <a:effectLst/>
                        <a:latin typeface="Bookman Old Style" panose="02050604050505020204" pitchFamily="18" charset="0"/>
                        <a:ea typeface="+mn-ea"/>
                        <a:cs typeface="+mn-cs"/>
                        <a:sym typeface="Arial"/>
                      </a:endParaRPr>
                    </a:p>
                    <a:p>
                      <a:r>
                        <a:rPr lang="es-MX" sz="1600" b="0" i="0" u="none" strike="noStrike" cap="none" dirty="0">
                          <a:solidFill>
                            <a:schemeClr val="tx1"/>
                          </a:solidFill>
                          <a:effectLst/>
                          <a:latin typeface="Bookman Old Style" panose="02050604050505020204" pitchFamily="18" charset="0"/>
                          <a:ea typeface="+mn-ea"/>
                          <a:cs typeface="+mn-cs"/>
                          <a:sym typeface="Arial"/>
                        </a:rPr>
                        <a:t>Los niños pasaran al frente del pizarrón a pegar una imagen que la docente le entregara a cada uno, partiendo la pizarra en dos partes.</a:t>
                      </a:r>
                    </a:p>
                    <a:p>
                      <a:r>
                        <a:rPr lang="es-MX" sz="1600" b="0" i="0" u="none" strike="noStrike" cap="none" dirty="0">
                          <a:solidFill>
                            <a:schemeClr val="tx1"/>
                          </a:solidFill>
                          <a:effectLst/>
                          <a:latin typeface="Bookman Old Style" panose="02050604050505020204" pitchFamily="18" charset="0"/>
                          <a:ea typeface="+mn-ea"/>
                          <a:cs typeface="+mn-cs"/>
                          <a:sym typeface="Arial"/>
                        </a:rPr>
                        <a:t>El lado izquierdo los niños pegaran las cosas pequeñas y del lado derecho las cosas grandes.</a:t>
                      </a:r>
                    </a:p>
                    <a:p>
                      <a:r>
                        <a:rPr lang="es-MX" sz="1600" b="0" i="0" u="none" strike="noStrike" cap="none" dirty="0">
                          <a:solidFill>
                            <a:schemeClr val="tx1"/>
                          </a:solidFill>
                          <a:effectLst/>
                          <a:latin typeface="Bookman Old Style" panose="02050604050505020204" pitchFamily="18" charset="0"/>
                          <a:ea typeface="+mn-ea"/>
                          <a:cs typeface="+mn-cs"/>
                          <a:sym typeface="Arial"/>
                        </a:rPr>
                        <a:t>Al final de la sesión se verificarán y realizarán comentarios sobre las dudas que existan.</a:t>
                      </a:r>
                    </a:p>
                    <a:p>
                      <a:r>
                        <a:rPr lang="es-MX" sz="1600" b="0" i="0" u="none" strike="noStrike" cap="none" dirty="0">
                          <a:solidFill>
                            <a:schemeClr val="tx1"/>
                          </a:solidFill>
                          <a:effectLst/>
                          <a:latin typeface="Bookman Old Style" panose="02050604050505020204" pitchFamily="18" charset="0"/>
                          <a:ea typeface="+mn-ea"/>
                          <a:cs typeface="+mn-cs"/>
                          <a:sym typeface="Arial"/>
                        </a:rPr>
                        <a:t>A cada niño que participe se le entregara una estrellita.</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Grupal </a:t>
                      </a:r>
                    </a:p>
                  </a:txBody>
                  <a:tcPr marL="68580" marR="68580" marT="0" marB="0">
                    <a:solidFill>
                      <a:srgbClr val="CCFF66"/>
                    </a:solidFill>
                  </a:tcPr>
                </a:tc>
                <a:tc>
                  <a:txBody>
                    <a:bodyPr/>
                    <a:lstStyle/>
                    <a:p>
                      <a:pPr algn="l">
                        <a:lnSpc>
                          <a:spcPct val="107000"/>
                        </a:lnSpc>
                        <a:spcAft>
                          <a:spcPts val="0"/>
                        </a:spcAft>
                      </a:pP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Cinta</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Imágenes de objetos.</a:t>
                      </a:r>
                    </a:p>
                    <a:p>
                      <a:pPr marL="342900" indent="-342900">
                        <a:buFont typeface="Arial" panose="020B0604020202020204" pitchFamily="34" charset="0"/>
                        <a:buChar char="•"/>
                      </a:pPr>
                      <a:r>
                        <a:rPr lang="es-MX" sz="1600" b="0" i="0" u="none" strike="noStrike" cap="none" dirty="0">
                          <a:solidFill>
                            <a:schemeClr val="tx1"/>
                          </a:solidFill>
                          <a:effectLst/>
                          <a:latin typeface="Bookman Old Style" panose="02050604050505020204" pitchFamily="18" charset="0"/>
                          <a:ea typeface="+mn-ea"/>
                          <a:cs typeface="+mn-cs"/>
                          <a:sym typeface="Arial"/>
                        </a:rPr>
                        <a:t>Marcador</a:t>
                      </a:r>
                    </a:p>
                    <a:p>
                      <a:pPr algn="l">
                        <a:lnSpc>
                          <a:spcPct val="107000"/>
                        </a:lnSpc>
                        <a:spcAft>
                          <a:spcPts val="0"/>
                        </a:spcAft>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tc>
                  <a:txBody>
                    <a:bodyPr/>
                    <a:lstStyle/>
                    <a:p>
                      <a:pPr algn="l">
                        <a:lnSpc>
                          <a:spcPct val="107000"/>
                        </a:lnSpc>
                        <a:spcAft>
                          <a:spcPts val="0"/>
                        </a:spcAft>
                      </a:pPr>
                      <a:endParaRPr lang="es-MX" sz="16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
                          <a:srgbClr val="000000"/>
                        </a:buClr>
                        <a:buSzTx/>
                        <a:buFont typeface="Arial"/>
                        <a:buNone/>
                        <a:tabLst/>
                        <a:defRPr/>
                      </a:pPr>
                      <a:r>
                        <a:rPr lang="es-MX" sz="1600" b="0" i="0" u="none" strike="noStrike" cap="none" dirty="0">
                          <a:solidFill>
                            <a:schemeClr val="tx1"/>
                          </a:solidFill>
                          <a:effectLst/>
                          <a:latin typeface="Bookman Old Style" panose="02050604050505020204" pitchFamily="18" charset="0"/>
                          <a:ea typeface="+mn-ea"/>
                          <a:cs typeface="+mn-cs"/>
                          <a:sym typeface="Arial"/>
                        </a:rPr>
                        <a:t>30 minutos</a:t>
                      </a:r>
                    </a:p>
                    <a:p>
                      <a:pPr algn="l">
                        <a:lnSpc>
                          <a:spcPct val="107000"/>
                        </a:lnSpc>
                        <a:spcAft>
                          <a:spcPts val="0"/>
                        </a:spcAft>
                      </a:pPr>
                      <a:r>
                        <a:rPr lang="es-MX" sz="16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rgbClr val="CCFF66"/>
                    </a:solidFill>
                  </a:tcPr>
                </a:tc>
                <a:extLst>
                  <a:ext uri="{0D108BD9-81ED-4DB2-BD59-A6C34878D82A}">
                    <a16:rowId xmlns:a16="http://schemas.microsoft.com/office/drawing/2014/main" xmlns="" val="4283453194"/>
                  </a:ext>
                </a:extLst>
              </a:tr>
            </a:tbl>
          </a:graphicData>
        </a:graphic>
      </p:graphicFrame>
    </p:spTree>
    <p:extLst>
      <p:ext uri="{BB962C8B-B14F-4D97-AF65-F5344CB8AC3E}">
        <p14:creationId xmlns:p14="http://schemas.microsoft.com/office/powerpoint/2010/main" val="37903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87813382"/>
              </p:ext>
            </p:extLst>
          </p:nvPr>
        </p:nvGraphicFramePr>
        <p:xfrm>
          <a:off x="1072848" y="1182576"/>
          <a:ext cx="10091022" cy="2136546"/>
        </p:xfrm>
        <a:graphic>
          <a:graphicData uri="http://schemas.openxmlformats.org/drawingml/2006/table">
            <a:tbl>
              <a:tblPr firstRow="1" bandRow="1">
                <a:tableStyleId>{5940675A-B579-460E-94D1-54222C63F5DA}</a:tableStyleId>
              </a:tblPr>
              <a:tblGrid>
                <a:gridCol w="3363674">
                  <a:extLst>
                    <a:ext uri="{9D8B030D-6E8A-4147-A177-3AD203B41FA5}">
                      <a16:colId xmlns:a16="http://schemas.microsoft.com/office/drawing/2014/main" xmlns="" val="127501426"/>
                    </a:ext>
                  </a:extLst>
                </a:gridCol>
                <a:gridCol w="3363674">
                  <a:extLst>
                    <a:ext uri="{9D8B030D-6E8A-4147-A177-3AD203B41FA5}">
                      <a16:colId xmlns:a16="http://schemas.microsoft.com/office/drawing/2014/main" xmlns="" val="2627901471"/>
                    </a:ext>
                  </a:extLst>
                </a:gridCol>
                <a:gridCol w="3363674">
                  <a:extLst>
                    <a:ext uri="{9D8B030D-6E8A-4147-A177-3AD203B41FA5}">
                      <a16:colId xmlns:a16="http://schemas.microsoft.com/office/drawing/2014/main" xmlns="" val="3757793655"/>
                    </a:ext>
                  </a:extLst>
                </a:gridCol>
              </a:tblGrid>
              <a:tr h="94723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u="none" strike="noStrike" cap="none" dirty="0">
                          <a:solidFill>
                            <a:schemeClr val="tx1"/>
                          </a:solidFill>
                          <a:effectLst/>
                          <a:sym typeface="Arial"/>
                        </a:rPr>
                        <a:t>Campo de Formación Académica</a:t>
                      </a:r>
                    </a:p>
                    <a:p>
                      <a:pPr algn="ctr"/>
                      <a:endParaRPr lang="es-MX" sz="1800" b="1" dirty="0">
                        <a:solidFill>
                          <a:schemeClr val="tx1"/>
                        </a:solidFill>
                      </a:endParaRPr>
                    </a:p>
                  </a:txBody>
                  <a:tcPr>
                    <a:solidFill>
                      <a:schemeClr val="accent6"/>
                    </a:solidFill>
                  </a:tcPr>
                </a:tc>
                <a:tc>
                  <a:txBody>
                    <a:bodyPr/>
                    <a:lstStyle/>
                    <a:p>
                      <a:pPr algn="ctr"/>
                      <a:r>
                        <a:rPr lang="es-MX" sz="1800" b="1" u="none" strike="noStrike" cap="none" dirty="0">
                          <a:solidFill>
                            <a:schemeClr val="tx1"/>
                          </a:solidFill>
                          <a:effectLst/>
                          <a:sym typeface="Arial"/>
                        </a:rPr>
                        <a:t>Organizador Curricular 1</a:t>
                      </a:r>
                      <a:endParaRPr lang="es-MX" sz="1800" b="1" dirty="0">
                        <a:solidFill>
                          <a:schemeClr val="tx1"/>
                        </a:solidFill>
                      </a:endParaRPr>
                    </a:p>
                  </a:txBody>
                  <a:tcPr>
                    <a:solidFill>
                      <a:schemeClr val="accent6"/>
                    </a:solidFill>
                  </a:tcPr>
                </a:tc>
                <a:tc>
                  <a:txBody>
                    <a:bodyPr/>
                    <a:lstStyle/>
                    <a:p>
                      <a:pPr algn="ctr">
                        <a:lnSpc>
                          <a:spcPct val="107000"/>
                        </a:lnSpc>
                        <a:spcAft>
                          <a:spcPts val="0"/>
                        </a:spcAft>
                      </a:pPr>
                      <a:r>
                        <a:rPr lang="es-MX" sz="1800" b="1" dirty="0">
                          <a:solidFill>
                            <a:schemeClr val="tx1"/>
                          </a:solidFill>
                          <a:effectLst/>
                        </a:rPr>
                        <a:t>Aprendizaje esperado</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xmlns="" val="371278629"/>
                  </a:ext>
                </a:extLst>
              </a:tr>
              <a:tr h="370840">
                <a:tc>
                  <a:txBody>
                    <a:bodyPr/>
                    <a:lstStyle/>
                    <a:p>
                      <a:endParaRPr lang="es-MX" dirty="0"/>
                    </a:p>
                  </a:txBody>
                  <a:tcPr>
                    <a:lnB w="12700" cap="flat" cmpd="sng" algn="ctr">
                      <a:noFill/>
                      <a:prstDash val="sysDot"/>
                      <a:round/>
                      <a:headEnd type="none" w="med" len="med"/>
                      <a:tailEnd type="none" w="med" len="med"/>
                    </a:lnB>
                    <a:solidFill>
                      <a:schemeClr val="accent6">
                        <a:lumMod val="60000"/>
                        <a:lumOff val="40000"/>
                      </a:schemeClr>
                    </a:solidFill>
                  </a:tcPr>
                </a:tc>
                <a:tc>
                  <a:txBody>
                    <a:bodyPr/>
                    <a:lstStyle/>
                    <a:p>
                      <a:pPr algn="ctr"/>
                      <a:r>
                        <a:rPr lang="es-MX" sz="1600" b="0" i="0" u="none" strike="noStrike" cap="none" dirty="0">
                          <a:solidFill>
                            <a:schemeClr val="tx1"/>
                          </a:solidFill>
                          <a:effectLst/>
                          <a:latin typeface="Bookman Old Style" panose="02050604050505020204" pitchFamily="18" charset="0"/>
                          <a:ea typeface="+mn-ea"/>
                          <a:cs typeface="+mn-cs"/>
                          <a:sym typeface="Arial"/>
                        </a:rPr>
                        <a:t>Forma, espacio y medida</a:t>
                      </a:r>
                      <a:endParaRPr lang="es-MX" sz="1600" dirty="0">
                        <a:latin typeface="Bookman Old Style" panose="02050604050505020204" pitchFamily="18" charset="0"/>
                      </a:endParaRPr>
                    </a:p>
                  </a:txBody>
                  <a:tcPr>
                    <a:solidFill>
                      <a:schemeClr val="accent6">
                        <a:lumMod val="60000"/>
                        <a:lumOff val="40000"/>
                      </a:schemeClr>
                    </a:solidFill>
                  </a:tcPr>
                </a:tc>
                <a:tc>
                  <a:txBody>
                    <a:bodyPr/>
                    <a:lstStyle/>
                    <a:p>
                      <a:endParaRPr lang="es-MX" dirty="0"/>
                    </a:p>
                  </a:txBody>
                  <a:tcPr>
                    <a:lnB w="12700" cap="flat" cmpd="sng" algn="ctr">
                      <a:noFill/>
                      <a:prstDash val="sys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634996915"/>
                  </a:ext>
                </a:extLst>
              </a:tr>
              <a:tr h="437342">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chemeClr val="accent6">
                        <a:lumMod val="60000"/>
                        <a:lumOff val="40000"/>
                      </a:schemeClr>
                    </a:solidFill>
                  </a:tcPr>
                </a:tc>
                <a:tc>
                  <a:txBody>
                    <a:bodyPr/>
                    <a:lstStyle/>
                    <a:p>
                      <a:pPr algn="ctr"/>
                      <a:r>
                        <a:rPr lang="es-MX" sz="1800" b="1" u="none" strike="noStrike" cap="none" dirty="0">
                          <a:solidFill>
                            <a:schemeClr val="tx1"/>
                          </a:solidFill>
                          <a:effectLst/>
                          <a:sym typeface="Arial"/>
                        </a:rPr>
                        <a:t>Organizador Curricular 2</a:t>
                      </a:r>
                      <a:endParaRPr lang="es-MX" sz="1800" b="1" dirty="0">
                        <a:solidFill>
                          <a:schemeClr val="tx1"/>
                        </a:solidFill>
                      </a:endParaRPr>
                    </a:p>
                  </a:txBody>
                  <a:tcPr>
                    <a:solidFill>
                      <a:schemeClr val="accent6"/>
                    </a:solidFill>
                  </a:tcPr>
                </a:tc>
                <a:tc>
                  <a:txBody>
                    <a:bodyPr/>
                    <a:lstStyle/>
                    <a:p>
                      <a:endParaRPr lang="es-MX" dirty="0"/>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87815164"/>
                  </a:ext>
                </a:extLst>
              </a:tr>
              <a:tr h="370840">
                <a:tc>
                  <a:txBody>
                    <a:bodyPr/>
                    <a:lstStyle/>
                    <a:p>
                      <a:endParaRPr lang="es-MX" dirty="0"/>
                    </a:p>
                  </a:txBody>
                  <a:tcPr>
                    <a:lnT w="12700" cap="flat" cmpd="sng" algn="ctr">
                      <a:noFill/>
                      <a:prstDash val="sysDot"/>
                      <a:round/>
                      <a:headEnd type="none" w="med" len="med"/>
                      <a:tailEnd type="none" w="med" len="med"/>
                    </a:lnT>
                    <a:solidFill>
                      <a:schemeClr val="accent6">
                        <a:lumMod val="60000"/>
                        <a:lumOff val="40000"/>
                      </a:schemeClr>
                    </a:solidFill>
                  </a:tcPr>
                </a:tc>
                <a:tc>
                  <a:txBody>
                    <a:bodyPr/>
                    <a:lstStyle/>
                    <a:p>
                      <a:pPr marL="0" lvl="0" indent="0" algn="ctr">
                        <a:lnSpc>
                          <a:spcPct val="107000"/>
                        </a:lnSpc>
                        <a:spcAft>
                          <a:spcPts val="0"/>
                        </a:spcAft>
                        <a:buFont typeface="Symbol" panose="05050102010706020507" pitchFamily="18" charset="2"/>
                        <a:buNone/>
                      </a:pPr>
                      <a:r>
                        <a:rPr lang="es-MX" sz="1600" dirty="0">
                          <a:effectLst/>
                          <a:latin typeface="Bookman Old Style" panose="02050604050505020204" pitchFamily="18" charset="0"/>
                          <a:ea typeface="Calibri" panose="020F0502020204030204" pitchFamily="34" charset="0"/>
                          <a:cs typeface="Times New Roman" panose="02020603050405020304" pitchFamily="18" charset="0"/>
                        </a:rPr>
                        <a:t>Magnitudes y medidas </a:t>
                      </a:r>
                      <a:endParaRPr lang="es-MX"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endParaRPr lang="es-MX" dirty="0"/>
                    </a:p>
                  </a:txBody>
                  <a:tcPr>
                    <a:lnT w="12700" cap="flat" cmpd="sng" algn="ctr">
                      <a:noFill/>
                      <a:prstDash val="sysDot"/>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xmlns="" val="3456919774"/>
                  </a:ext>
                </a:extLst>
              </a:tr>
            </a:tbl>
          </a:graphicData>
        </a:graphic>
      </p:graphicFrame>
      <p:sp>
        <p:nvSpPr>
          <p:cNvPr id="3" name="Rectángulo 2"/>
          <p:cNvSpPr/>
          <p:nvPr/>
        </p:nvSpPr>
        <p:spPr>
          <a:xfrm>
            <a:off x="1584248" y="2393562"/>
            <a:ext cx="2212455" cy="584775"/>
          </a:xfrm>
          <a:prstGeom prst="rect">
            <a:avLst/>
          </a:prstGeom>
          <a:noFill/>
        </p:spPr>
        <p:txBody>
          <a:bodyPr wrap="square" lIns="91440" tIns="45720" rIns="91440" bIns="45720">
            <a:spAutoFit/>
          </a:bodyPr>
          <a:lstStyle/>
          <a:p>
            <a:pPr lvl="0" algn="ctr"/>
            <a:r>
              <a:rPr lang="es-MX" sz="1600" dirty="0">
                <a:latin typeface="Bookman Old Style" panose="02050604050505020204" pitchFamily="18" charset="0"/>
              </a:rPr>
              <a:t>Pensamiento matemático </a:t>
            </a:r>
            <a:endParaRPr lang="es-MX" sz="4800" dirty="0">
              <a:effectLst/>
              <a:latin typeface="Bookman Old Style" panose="02050604050505020204" pitchFamily="18" charset="0"/>
            </a:endParaRPr>
          </a:p>
        </p:txBody>
      </p:sp>
      <p:sp>
        <p:nvSpPr>
          <p:cNvPr id="4" name="Rectángulo 3"/>
          <p:cNvSpPr/>
          <p:nvPr/>
        </p:nvSpPr>
        <p:spPr>
          <a:xfrm>
            <a:off x="8002879" y="2072956"/>
            <a:ext cx="3353496" cy="1225986"/>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es-MX" dirty="0">
                <a:latin typeface="Bookman Old Style" panose="02050604050505020204" pitchFamily="18" charset="0"/>
              </a:rPr>
              <a:t>usa unidades no convencionales para medir la capacidad con distintos propósitos.</a:t>
            </a:r>
            <a:endParaRPr lang="es-ES" sz="54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6" name="Rectángulo 5"/>
          <p:cNvSpPr/>
          <p:nvPr/>
        </p:nvSpPr>
        <p:spPr>
          <a:xfrm>
            <a:off x="6522690" y="4776577"/>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607053989"/>
              </p:ext>
            </p:extLst>
          </p:nvPr>
        </p:nvGraphicFramePr>
        <p:xfrm>
          <a:off x="1072848" y="3823359"/>
          <a:ext cx="10091024" cy="2552768"/>
        </p:xfrm>
        <a:graphic>
          <a:graphicData uri="http://schemas.openxmlformats.org/drawingml/2006/table">
            <a:tbl>
              <a:tblPr firstRow="1" bandRow="1">
                <a:tableStyleId>{5940675A-B579-460E-94D1-54222C63F5DA}</a:tableStyleId>
              </a:tblPr>
              <a:tblGrid>
                <a:gridCol w="2522756">
                  <a:extLst>
                    <a:ext uri="{9D8B030D-6E8A-4147-A177-3AD203B41FA5}">
                      <a16:colId xmlns:a16="http://schemas.microsoft.com/office/drawing/2014/main" xmlns="" val="1834487247"/>
                    </a:ext>
                  </a:extLst>
                </a:gridCol>
                <a:gridCol w="2522756">
                  <a:extLst>
                    <a:ext uri="{9D8B030D-6E8A-4147-A177-3AD203B41FA5}">
                      <a16:colId xmlns:a16="http://schemas.microsoft.com/office/drawing/2014/main" xmlns="" val="3949564643"/>
                    </a:ext>
                  </a:extLst>
                </a:gridCol>
                <a:gridCol w="2522756">
                  <a:extLst>
                    <a:ext uri="{9D8B030D-6E8A-4147-A177-3AD203B41FA5}">
                      <a16:colId xmlns:a16="http://schemas.microsoft.com/office/drawing/2014/main" xmlns="" val="789615021"/>
                    </a:ext>
                  </a:extLst>
                </a:gridCol>
                <a:gridCol w="2522756">
                  <a:extLst>
                    <a:ext uri="{9D8B030D-6E8A-4147-A177-3AD203B41FA5}">
                      <a16:colId xmlns:a16="http://schemas.microsoft.com/office/drawing/2014/main" xmlns="" val="778090841"/>
                    </a:ext>
                  </a:extLst>
                </a:gridCol>
              </a:tblGrid>
              <a:tr h="522655">
                <a:tc>
                  <a:txBody>
                    <a:bodyPr/>
                    <a:lstStyle/>
                    <a:p>
                      <a:pPr algn="ctr">
                        <a:lnSpc>
                          <a:spcPct val="107000"/>
                        </a:lnSpc>
                        <a:spcAft>
                          <a:spcPts val="0"/>
                        </a:spcAft>
                      </a:pPr>
                      <a:r>
                        <a:rPr lang="es-MX" sz="1800" b="1" dirty="0">
                          <a:solidFill>
                            <a:schemeClr val="tx1"/>
                          </a:solidFill>
                          <a:effectLst/>
                        </a:rPr>
                        <a:t>Tema: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146050" algn="ctr">
                        <a:lnSpc>
                          <a:spcPct val="107000"/>
                        </a:lnSpc>
                        <a:spcAft>
                          <a:spcPts val="0"/>
                        </a:spcAft>
                      </a:pPr>
                      <a:r>
                        <a:rPr lang="es-MX" sz="1600" dirty="0">
                          <a:effectLst/>
                          <a:latin typeface="Bookman Old Style" panose="02050604050505020204" pitchFamily="18" charset="0"/>
                        </a:rPr>
                        <a:t>Magnitudes y medidas </a:t>
                      </a:r>
                      <a:endParaRPr lang="es-MX"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MX" sz="1800" b="1" dirty="0">
                          <a:solidFill>
                            <a:schemeClr val="tx1"/>
                          </a:solidFill>
                          <a:effectLst/>
                        </a:rPr>
                        <a:t>Grado a aplicar:</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0"/>
                        </a:spcAft>
                      </a:pPr>
                      <a:r>
                        <a:rPr lang="es-MX" sz="1800" dirty="0">
                          <a:effectLst/>
                        </a:rPr>
                        <a:t> </a:t>
                      </a:r>
                      <a:r>
                        <a:rPr lang="es-MX" sz="1600" dirty="0">
                          <a:effectLst/>
                          <a:latin typeface="Bookman Old Style" panose="02050604050505020204" pitchFamily="18" charset="0"/>
                        </a:rPr>
                        <a:t>1° preescolar </a:t>
                      </a:r>
                      <a:endParaRPr lang="es-MX"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716218"/>
                  </a:ext>
                </a:extLst>
              </a:tr>
              <a:tr h="1415964">
                <a:tc>
                  <a:txBody>
                    <a:bodyPr/>
                    <a:lstStyle/>
                    <a:p>
                      <a:endParaRPr lang="es-MX" dirty="0"/>
                    </a:p>
                  </a:txBody>
                  <a:tcPr>
                    <a:lnR w="12700" cap="flat" cmpd="sng" algn="ctr">
                      <a:noFill/>
                      <a:prstDash val="sysDot"/>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solidFill>
                      <a:schemeClr val="accent6"/>
                    </a:solidFill>
                  </a:tcPr>
                </a:tc>
                <a:tc>
                  <a:txBody>
                    <a:bodyPr/>
                    <a:lstStyle/>
                    <a:p>
                      <a:pPr algn="ctr"/>
                      <a:endParaRPr lang="es-MX" sz="1600" dirty="0">
                        <a:latin typeface="Bookman Old Style" panose="02050604050505020204" pitchFamily="18" charset="0"/>
                      </a:endParaRPr>
                    </a:p>
                    <a:p>
                      <a:pPr algn="ctr"/>
                      <a:endParaRPr lang="es-MX" sz="1600" dirty="0">
                        <a:latin typeface="Bookman Old Style" panose="02050604050505020204" pitchFamily="18" charset="0"/>
                      </a:endParaRPr>
                    </a:p>
                    <a:p>
                      <a:pPr algn="ctr"/>
                      <a:r>
                        <a:rPr lang="es-MX" sz="1800" dirty="0">
                          <a:latin typeface="Bookman Old Style" panose="02050604050505020204" pitchFamily="18" charset="0"/>
                        </a:rPr>
                        <a:t>“¿A cual le</a:t>
                      </a:r>
                      <a:r>
                        <a:rPr lang="es-MX" sz="1800" baseline="0" dirty="0">
                          <a:latin typeface="Bookman Old Style" panose="02050604050505020204" pitchFamily="18" charset="0"/>
                        </a:rPr>
                        <a:t> cabe mas?” </a:t>
                      </a:r>
                      <a:endParaRPr lang="es-MX" sz="1800" dirty="0">
                        <a:latin typeface="Bookman Old Style" panose="02050604050505020204" pitchFamily="18" charset="0"/>
                      </a:endParaRPr>
                    </a:p>
                  </a:txBody>
                  <a:tcPr>
                    <a:lnL w="12700" cap="flat" cmpd="sng" algn="ctr">
                      <a:noFill/>
                      <a:prstDash val="sysDot"/>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1874929012"/>
                  </a:ext>
                </a:extLst>
              </a:tr>
              <a:tr h="614149">
                <a:tc>
                  <a:txBody>
                    <a:bodyPr/>
                    <a:lstStyle/>
                    <a:p>
                      <a:r>
                        <a:rPr lang="es-MX" sz="1800" b="1" dirty="0"/>
                        <a:t>Materiales </a:t>
                      </a:r>
                    </a:p>
                  </a:txBody>
                  <a:tcPr>
                    <a:solidFill>
                      <a:schemeClr val="accent6"/>
                    </a:solidFill>
                  </a:tcPr>
                </a:tc>
                <a:tc>
                  <a:txBody>
                    <a:bodyPr/>
                    <a:lstStyle/>
                    <a:p>
                      <a:endParaRPr lang="es-MX" dirty="0"/>
                    </a:p>
                  </a:txBody>
                  <a:tcPr>
                    <a:lnR w="12700" cap="flat" cmpd="sng" algn="ctr">
                      <a:no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60000"/>
                        <a:lumOff val="40000"/>
                      </a:schemeClr>
                    </a:solidFill>
                  </a:tcPr>
                </a:tc>
                <a:tc>
                  <a:txBody>
                    <a:bodyPr/>
                    <a:lstStyle/>
                    <a:p>
                      <a:endParaRPr lang="es-MX" dirty="0"/>
                    </a:p>
                  </a:txBody>
                  <a:tcPr>
                    <a:lnL w="12700" cap="flat" cmpd="sng" algn="ctr">
                      <a:no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4137969681"/>
                  </a:ext>
                </a:extLst>
              </a:tr>
            </a:tbl>
          </a:graphicData>
        </a:graphic>
      </p:graphicFrame>
      <p:sp>
        <p:nvSpPr>
          <p:cNvPr id="7" name="Rectángulo 6"/>
          <p:cNvSpPr/>
          <p:nvPr/>
        </p:nvSpPr>
        <p:spPr>
          <a:xfrm>
            <a:off x="6252585" y="4513609"/>
            <a:ext cx="1892878" cy="646331"/>
          </a:xfrm>
          <a:prstGeom prst="rect">
            <a:avLst/>
          </a:prstGeom>
          <a:noFill/>
        </p:spPr>
        <p:txBody>
          <a:bodyPr wrap="square" lIns="91440" tIns="45720" rIns="91440" bIns="45720">
            <a:spAutoFit/>
          </a:bodyPr>
          <a:lstStyle/>
          <a:p>
            <a:r>
              <a:rPr lang="es-MX" b="1" dirty="0"/>
              <a:t>Nombre de la actividad: </a:t>
            </a:r>
            <a:endParaRPr lang="es-MX" dirty="0"/>
          </a:p>
        </p:txBody>
      </p:sp>
      <p:sp>
        <p:nvSpPr>
          <p:cNvPr id="8" name="Rectángulo 7"/>
          <p:cNvSpPr/>
          <p:nvPr/>
        </p:nvSpPr>
        <p:spPr>
          <a:xfrm>
            <a:off x="1099327" y="4499577"/>
            <a:ext cx="5179737" cy="1200329"/>
          </a:xfrm>
          <a:prstGeom prst="rect">
            <a:avLst/>
          </a:prstGeom>
          <a:noFill/>
        </p:spPr>
        <p:txBody>
          <a:bodyPr wrap="square" lIns="91440" tIns="45720" rIns="91440" bIns="45720">
            <a:spAutoFit/>
          </a:bodyPr>
          <a:lstStyle/>
          <a:p>
            <a:r>
              <a:rPr lang="es-MX" b="1" dirty="0">
                <a:latin typeface="Bookman Old Style" panose="02050604050505020204" pitchFamily="18" charset="0"/>
              </a:rPr>
              <a:t>Propósito: </a:t>
            </a:r>
            <a:r>
              <a:rPr lang="es-MX" dirty="0">
                <a:latin typeface="Bookman Old Style" panose="02050604050505020204" pitchFamily="18" charset="0"/>
              </a:rPr>
              <a:t>Emplear actividades donde el alumno adquiera conocimientos de medida convencionales y no convencionales y haga uso de ellas para resolución de problemas</a:t>
            </a:r>
            <a:r>
              <a:rPr lang="es-MX" dirty="0"/>
              <a:t>.</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6656151"/>
      </p:ext>
    </p:extLst>
  </p:cSld>
  <p:clrMapOvr>
    <a:masterClrMapping/>
  </p:clrMapOvr>
</p:sld>
</file>

<file path=ppt/theme/theme1.xml><?xml version="1.0" encoding="utf-8"?>
<a:theme xmlns:a="http://schemas.openxmlformats.org/drawingml/2006/main" name="Pastel Brancy by Slidesgo">
  <a:themeElements>
    <a:clrScheme name="Simple Light">
      <a:dk1>
        <a:srgbClr val="3A333B"/>
      </a:dk1>
      <a:lt1>
        <a:srgbClr val="3A333B"/>
      </a:lt1>
      <a:dk2>
        <a:srgbClr val="3A333B"/>
      </a:dk2>
      <a:lt2>
        <a:srgbClr val="EDE962"/>
      </a:lt2>
      <a:accent1>
        <a:srgbClr val="CFAFD4"/>
      </a:accent1>
      <a:accent2>
        <a:srgbClr val="A3CEC6"/>
      </a:accent2>
      <a:accent3>
        <a:srgbClr val="FCCFB8"/>
      </a:accent3>
      <a:accent4>
        <a:srgbClr val="F4EFEA"/>
      </a:accent4>
      <a:accent5>
        <a:srgbClr val="3A333B"/>
      </a:accent5>
      <a:accent6>
        <a:srgbClr val="3A333B"/>
      </a:accent6>
      <a:hlink>
        <a:srgbClr val="3A3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Pastel Brancy _ by Slidesgo</Template>
  <TotalTime>390</TotalTime>
  <Words>1677</Words>
  <Application>Microsoft Office PowerPoint</Application>
  <PresentationFormat>Personalizado</PresentationFormat>
  <Paragraphs>383</Paragraphs>
  <Slides>16</Slides>
  <Notes>0</Notes>
  <HiddenSlides>0</HiddenSlides>
  <MMClips>0</MMClips>
  <ScaleCrop>false</ScaleCrop>
  <HeadingPairs>
    <vt:vector size="4" baseType="variant">
      <vt:variant>
        <vt:lpstr>Tema</vt:lpstr>
      </vt:variant>
      <vt:variant>
        <vt:i4>5</vt:i4>
      </vt:variant>
      <vt:variant>
        <vt:lpstr>Títulos de diapositiva</vt:lpstr>
      </vt:variant>
      <vt:variant>
        <vt:i4>16</vt:i4>
      </vt:variant>
    </vt:vector>
  </HeadingPairs>
  <TitlesOfParts>
    <vt:vector size="21" baseType="lpstr">
      <vt:lpstr>Pastel Brancy by Slidesgo</vt:lpstr>
      <vt:lpstr>Slidesgo Final Pages</vt:lpstr>
      <vt:lpstr>Calendar &amp; Weather Subject for Pre-K: Weather by Slidesgo</vt:lpstr>
      <vt:lpstr>1_Slidesgo Final Pages</vt:lpstr>
      <vt:lpstr>Puck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NANCY</dc:creator>
  <cp:lastModifiedBy>MQ</cp:lastModifiedBy>
  <cp:revision>28</cp:revision>
  <dcterms:created xsi:type="dcterms:W3CDTF">2021-05-30T17:11:50Z</dcterms:created>
  <dcterms:modified xsi:type="dcterms:W3CDTF">2021-06-06T21:40:52Z</dcterms:modified>
</cp:coreProperties>
</file>