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2" autoAdjust="0"/>
    <p:restoredTop sz="94660"/>
  </p:normalViewPr>
  <p:slideViewPr>
    <p:cSldViewPr snapToGrid="0">
      <p:cViewPr varScale="1">
        <p:scale>
          <a:sx n="56" d="100"/>
          <a:sy n="56" d="100"/>
        </p:scale>
        <p:origin x="248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AC356-725F-4494-9E6F-2D36E2880451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D52A-4A48-4697-8927-1D08949610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9714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AC356-725F-4494-9E6F-2D36E2880451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D52A-4A48-4697-8927-1D08949610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3887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AC356-725F-4494-9E6F-2D36E2880451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D52A-4A48-4697-8927-1D08949610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9210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AC356-725F-4494-9E6F-2D36E2880451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D52A-4A48-4697-8927-1D08949610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225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AC356-725F-4494-9E6F-2D36E2880451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D52A-4A48-4697-8927-1D08949610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21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AC356-725F-4494-9E6F-2D36E2880451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D52A-4A48-4697-8927-1D08949610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6067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AC356-725F-4494-9E6F-2D36E2880451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D52A-4A48-4697-8927-1D08949610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5819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AC356-725F-4494-9E6F-2D36E2880451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D52A-4A48-4697-8927-1D08949610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4856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AC356-725F-4494-9E6F-2D36E2880451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D52A-4A48-4697-8927-1D08949610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3656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AC356-725F-4494-9E6F-2D36E2880451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D52A-4A48-4697-8927-1D08949610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3433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AC356-725F-4494-9E6F-2D36E2880451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D52A-4A48-4697-8927-1D08949610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1159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AC356-725F-4494-9E6F-2D36E2880451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3D52A-4A48-4697-8927-1D08949610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8139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mbZrK_Coq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0B9718-6249-4C6D-B7E6-6F4C2CC844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FA31B0-239A-4540-81FC-73ED08E265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8414881-805B-41EC-9F08-2C0F483661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699" t="18470" r="51115" b="8502"/>
          <a:stretch/>
        </p:blipFill>
        <p:spPr>
          <a:xfrm>
            <a:off x="28663" y="0"/>
            <a:ext cx="6800674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825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182B1C-9895-4DE7-B7ED-FAE331A69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AC5D30-8997-40B1-A202-5679D9A59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DC773FE-AF08-4015-A07D-1E1EFA9DD8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002" t="17417" r="30331" b="7084"/>
          <a:stretch/>
        </p:blipFill>
        <p:spPr>
          <a:xfrm>
            <a:off x="-1" y="0"/>
            <a:ext cx="6852247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063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3F7959-A4B6-4CA9-9170-E316FB0F4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LINK DEL VIDEO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4E275D-7DE3-43B5-8866-1B6C23C31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>
                <a:hlinkClick r:id="rId2"/>
              </a:rPr>
              <a:t>https://www.youtube.com/watch?v=-mbZrK_Coqw</a:t>
            </a:r>
            <a:endParaRPr lang="es-MX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357143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18</Words>
  <Application>Microsoft Office PowerPoint</Application>
  <PresentationFormat>Panorámica</PresentationFormat>
  <Paragraphs>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LINK DEL VIDEO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daiva ramirez treviño</dc:creator>
  <cp:lastModifiedBy>daiva ramirez treviño</cp:lastModifiedBy>
  <cp:revision>3</cp:revision>
  <dcterms:created xsi:type="dcterms:W3CDTF">2021-06-04T01:08:52Z</dcterms:created>
  <dcterms:modified xsi:type="dcterms:W3CDTF">2021-06-04T01:27:51Z</dcterms:modified>
</cp:coreProperties>
</file>