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FC8B1-1A70-4CE7-B1C8-10FE2F259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3B7798-69A8-424F-8E0E-3FBF30464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CD3D59-0D1A-4BCB-B64B-B94CAF70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4298A7-1888-4528-869C-66C9701F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33BC1F-F4D6-4F9E-9DA2-D5100FB2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12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568BB-B3B9-49E9-A437-6173476F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C6E307-30B1-4E1C-BC08-EE41E633F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31581E-09CA-467C-8BDC-E5B6BBC4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C8013F-5823-4373-A20D-305DBB79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8F5B6-8D50-4810-A4BF-6BAB1863A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08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F337E9-49E8-4AAB-B9CC-C8BD32BEC9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4464D1-BFD9-42D4-BC6D-357A5EF19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074255-3830-48E4-B22A-5C1EF968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D52287-08C6-43E4-A525-4301B2C8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D1EDAC-4445-41E9-960A-908E20AA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953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0CE18-B46C-485E-8EB0-5A4C85D0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E4698C-5C55-486C-8937-AAAE82D4C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C1203A-A5FE-42AD-82A3-12BDE6CE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95E784-F1D7-4F5C-A8AD-A2143961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D54FB-4E76-4B2D-BB6D-5651C113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26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736B8-2D84-4875-938D-ED1BCA370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EBE421-350F-4138-8A60-C14522B88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20D4E6-4BCD-49E4-88B8-07FE8E638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D7379-A315-49A2-8F75-7AACB282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94BD62-DEB0-4C06-B67E-9D37DDE9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53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F1768-E5CA-4D1F-9702-DC914F940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C3E543-ED16-4F7F-A4DA-F295AE3F5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CF6E30-DABF-477D-B5D4-6B4134CF9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07CEA1-24BB-427C-9344-9DB30FEC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0C7A1C-81F3-4555-B8A7-42907FA8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A6519F-28F2-4599-A559-B501FB1F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20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43729-E006-4780-A74C-23DFA94C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0F8F49-BA11-4C27-829C-F35A014CD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4B125E-AF49-4D80-A899-9E6965570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3238CF-81B5-42AE-B105-86C58F4251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0E3410-81D8-42CA-B056-D1B197BFA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ABFD5F0-5A6C-4831-8F5F-ACAAF701A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521736-EC46-4A73-A548-7F8C8DA9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26F0BA-3759-4D50-849C-1A0DC986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00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FD7AE-86A7-4434-80C0-81637271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61ED5D-F035-4BC1-92B3-27057DDA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775C04-E7BB-4C9B-BFA2-B979F784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340C19-FFC3-4F32-9569-AF904A4D7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38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379128-142B-4C78-AED1-A830F1C5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035B822-8257-4861-8E93-B0CFB984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759E9B-649C-4380-AF1A-1560D2CF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19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6938E-8577-4FE1-AD8C-9EBB9E9DF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D7AA0B-56ED-4912-A205-30861AC08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179B27-E0C9-4ED8-8000-9628CFBA6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3A017C-3F26-4E8D-B75E-E9D3B9BF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F2D455-3B32-404D-A312-D278C5CD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B14B5-BF7B-4434-BCC7-A58D4F07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84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59096-EBAF-4173-A436-49AF8066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1A4720-0B96-47C8-8B25-64B1754BA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4010AD-7A19-4A9D-A665-FDDCEF212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871EE-E6DD-4104-95FB-BAE1ACBF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87342D-D724-439F-A94F-7211F634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54ABB3-ACF9-4BDB-BCC1-2C303E0D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583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19E42E-1BCD-41ED-935D-3CBBA694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2023B1-CF02-49C5-B0CB-E4B023753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B62860-4B67-4282-AECA-DD73BEC6C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DDD66-9861-4158-A61E-D85F224796F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542762-695C-4437-A103-59DA6480D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BCFDA-439B-4C32-99A1-0358D0FF4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D285D-053D-4D68-B76C-432F43ED3C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19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Gdah-Pwxjs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64A76E10-665D-43FD-8932-8A2DE8222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554" y="730329"/>
            <a:ext cx="58841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n 1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415AB6ED-77BF-4399-814D-DED713BE2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481" y="1838324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E64206DB-E0A1-4566-B46B-D79D0974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148" y="3071398"/>
            <a:ext cx="694773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expresión teatral. Lectura dramatizada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Teatro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Miguel Andr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Rivera Castro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 Camila </a:t>
            </a:r>
            <a:r>
              <a:rPr kumimoji="0" lang="es-MX" altLang="es-MX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Fong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Gonz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lez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lista: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3°</a:t>
            </a:r>
            <a:r>
              <a:rPr kumimoji="0" lang="es-MX" altLang="es-MX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kumimoji="0" lang="es-MX" altLang="es-MX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LINK DEL VIDEO: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https://youtu.be/4Gdah-Pwxjs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Coahuila                                               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de mayo del 2021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D82867B-47BB-4B77-BC38-57042E6A2F3D}"/>
              </a:ext>
            </a:extLst>
          </p:cNvPr>
          <p:cNvSpPr/>
          <p:nvPr/>
        </p:nvSpPr>
        <p:spPr>
          <a:xfrm>
            <a:off x="410817" y="304800"/>
            <a:ext cx="11529392" cy="62682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46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A0458251-C776-4F9D-B88A-134CAD40EB9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9" t="11773" r="33978" b="6420"/>
          <a:stretch/>
        </p:blipFill>
        <p:spPr bwMode="auto">
          <a:xfrm>
            <a:off x="1602982" y="421395"/>
            <a:ext cx="7977115" cy="5702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222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64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FONG MELENDEZ</dc:creator>
  <cp:lastModifiedBy>JUAN FONG MELENDEZ</cp:lastModifiedBy>
  <cp:revision>3</cp:revision>
  <dcterms:created xsi:type="dcterms:W3CDTF">2021-06-03T02:24:23Z</dcterms:created>
  <dcterms:modified xsi:type="dcterms:W3CDTF">2021-06-03T02:57:47Z</dcterms:modified>
</cp:coreProperties>
</file>